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29"/>
  </p:notesMasterIdLst>
  <p:sldIdLst>
    <p:sldId id="257" r:id="rId2"/>
    <p:sldId id="469" r:id="rId3"/>
    <p:sldId id="471" r:id="rId4"/>
    <p:sldId id="470" r:id="rId5"/>
    <p:sldId id="462" r:id="rId6"/>
    <p:sldId id="474" r:id="rId7"/>
    <p:sldId id="467" r:id="rId8"/>
    <p:sldId id="465" r:id="rId9"/>
    <p:sldId id="466" r:id="rId10"/>
    <p:sldId id="463" r:id="rId11"/>
    <p:sldId id="472" r:id="rId12"/>
    <p:sldId id="473" r:id="rId13"/>
    <p:sldId id="340" r:id="rId14"/>
    <p:sldId id="345" r:id="rId15"/>
    <p:sldId id="346" r:id="rId16"/>
    <p:sldId id="347" r:id="rId17"/>
    <p:sldId id="370" r:id="rId18"/>
    <p:sldId id="350" r:id="rId19"/>
    <p:sldId id="351" r:id="rId20"/>
    <p:sldId id="377" r:id="rId21"/>
    <p:sldId id="387" r:id="rId22"/>
    <p:sldId id="355" r:id="rId23"/>
    <p:sldId id="356" r:id="rId24"/>
    <p:sldId id="390" r:id="rId25"/>
    <p:sldId id="360" r:id="rId26"/>
    <p:sldId id="399" r:id="rId27"/>
    <p:sldId id="46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EEE4C9"/>
    <a:srgbClr val="FFCC99"/>
    <a:srgbClr val="339966"/>
    <a:srgbClr val="009999"/>
    <a:srgbClr val="008080"/>
    <a:srgbClr val="FFFFFF"/>
    <a:srgbClr val="00CC99"/>
    <a:srgbClr val="99CC00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28" autoAdjust="0"/>
    <p:restoredTop sz="94660"/>
  </p:normalViewPr>
  <p:slideViewPr>
    <p:cSldViewPr snapToGrid="0">
      <p:cViewPr varScale="1">
        <p:scale>
          <a:sx n="79" d="100"/>
          <a:sy n="79" d="100"/>
        </p:scale>
        <p:origin x="185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B32106-F58D-4628-A232-0695D298247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39CE1B-A3F5-43F8-B9BF-D458167C60F7}">
      <dgm:prSet phldrT="[Text]" custT="1"/>
      <dgm:spPr>
        <a:solidFill>
          <a:srgbClr val="339966"/>
        </a:solidFill>
      </dgm:spPr>
      <dgm:t>
        <a:bodyPr/>
        <a:lstStyle/>
        <a:p>
          <a:r>
            <a:rPr lang="fa-IR" sz="1600" dirty="0" smtClean="0">
              <a:solidFill>
                <a:schemeClr val="tx1"/>
              </a:solidFill>
              <a:cs typeface="B Titr" panose="00000700000000000000" pitchFamily="2" charset="-78"/>
            </a:rPr>
            <a:t>بافت فرسوده</a:t>
          </a:r>
          <a:endParaRPr lang="en-US" sz="1600" dirty="0">
            <a:solidFill>
              <a:schemeClr val="tx1"/>
            </a:solidFill>
            <a:cs typeface="B Titr" panose="00000700000000000000" pitchFamily="2" charset="-78"/>
          </a:endParaRPr>
        </a:p>
      </dgm:t>
    </dgm:pt>
    <dgm:pt modelId="{E5424B20-627C-4830-A33E-FD7A3C8E5027}" type="parTrans" cxnId="{C15435DC-2DEC-435A-BCB5-B7E746A9C22A}">
      <dgm:prSet/>
      <dgm:spPr/>
      <dgm:t>
        <a:bodyPr/>
        <a:lstStyle/>
        <a:p>
          <a:endParaRPr lang="en-US" sz="1600"/>
        </a:p>
      </dgm:t>
    </dgm:pt>
    <dgm:pt modelId="{E6DE7674-6298-489C-B5EA-89BCE8345A7D}" type="sibTrans" cxnId="{C15435DC-2DEC-435A-BCB5-B7E746A9C22A}">
      <dgm:prSet/>
      <dgm:spPr/>
      <dgm:t>
        <a:bodyPr/>
        <a:lstStyle/>
        <a:p>
          <a:endParaRPr lang="en-US" sz="1600"/>
        </a:p>
      </dgm:t>
    </dgm:pt>
    <dgm:pt modelId="{F30C3259-9B5C-481C-B014-7BC926BA090D}">
      <dgm:prSet phldrT="[Text]" custT="1"/>
      <dgm:spPr>
        <a:solidFill>
          <a:srgbClr val="F5AE3B"/>
        </a:solidFill>
      </dgm:spPr>
      <dgm:t>
        <a:bodyPr/>
        <a:lstStyle/>
        <a:p>
          <a:r>
            <a:rPr lang="fa-IR" sz="1600" b="1" dirty="0" smtClean="0">
              <a:cs typeface="B Nazanin" panose="00000400000000000000" pitchFamily="2" charset="-78"/>
            </a:rPr>
            <a:t>متداخل با بافت تاریخی (میراثی)</a:t>
          </a:r>
          <a:endParaRPr lang="en-US" sz="1600" b="1" dirty="0">
            <a:cs typeface="B Nazanin" panose="00000400000000000000" pitchFamily="2" charset="-78"/>
          </a:endParaRPr>
        </a:p>
      </dgm:t>
    </dgm:pt>
    <dgm:pt modelId="{FFD756D1-4465-41C6-A89B-04670BC0B12B}" type="parTrans" cxnId="{1047F10A-ECE2-40DC-8A4E-E74B3A7FA2F1}">
      <dgm:prSet custT="1"/>
      <dgm:spPr/>
      <dgm:t>
        <a:bodyPr/>
        <a:lstStyle/>
        <a:p>
          <a:endParaRPr lang="en-US" sz="1600"/>
        </a:p>
      </dgm:t>
    </dgm:pt>
    <dgm:pt modelId="{67B533DF-199C-4845-B863-3C13A23E2C99}" type="sibTrans" cxnId="{1047F10A-ECE2-40DC-8A4E-E74B3A7FA2F1}">
      <dgm:prSet/>
      <dgm:spPr/>
      <dgm:t>
        <a:bodyPr/>
        <a:lstStyle/>
        <a:p>
          <a:endParaRPr lang="en-US" sz="1600"/>
        </a:p>
      </dgm:t>
    </dgm:pt>
    <dgm:pt modelId="{EAE87868-F05E-4279-95B5-3A0CB6BAFF4B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آخوند</a:t>
          </a:r>
          <a:endParaRPr lang="en-US" sz="1600" dirty="0">
            <a:cs typeface="B Nazanin" panose="00000400000000000000" pitchFamily="2" charset="-78"/>
          </a:endParaRPr>
        </a:p>
      </dgm:t>
    </dgm:pt>
    <dgm:pt modelId="{D906D359-D3C6-4D79-A0EC-C4B1AD6964B3}" type="parTrans" cxnId="{89A3849B-92C1-4B7F-9325-0D0CF55A596B}">
      <dgm:prSet custT="1"/>
      <dgm:spPr/>
      <dgm:t>
        <a:bodyPr/>
        <a:lstStyle/>
        <a:p>
          <a:endParaRPr lang="en-US" sz="1600"/>
        </a:p>
      </dgm:t>
    </dgm:pt>
    <dgm:pt modelId="{2EA4E46E-3746-47B4-87F0-B4132934BD89}" type="sibTrans" cxnId="{89A3849B-92C1-4B7F-9325-0D0CF55A596B}">
      <dgm:prSet/>
      <dgm:spPr/>
      <dgm:t>
        <a:bodyPr/>
        <a:lstStyle/>
        <a:p>
          <a:endParaRPr lang="en-US" sz="1600"/>
        </a:p>
      </dgm:t>
    </dgm:pt>
    <dgm:pt modelId="{7EB965D6-6194-433C-A639-E5E0F2790AE1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امامزاده حسین</a:t>
          </a:r>
        </a:p>
      </dgm:t>
    </dgm:pt>
    <dgm:pt modelId="{7114034C-5534-4D78-96F2-34420DB9CB48}" type="parTrans" cxnId="{5AAB0289-935C-4404-86C0-8FF3C35047D5}">
      <dgm:prSet custT="1"/>
      <dgm:spPr/>
      <dgm:t>
        <a:bodyPr/>
        <a:lstStyle/>
        <a:p>
          <a:endParaRPr lang="en-US" sz="1600"/>
        </a:p>
      </dgm:t>
    </dgm:pt>
    <dgm:pt modelId="{53237177-360E-4200-BAC9-DCC717A07FB5}" type="sibTrans" cxnId="{5AAB0289-935C-4404-86C0-8FF3C35047D5}">
      <dgm:prSet/>
      <dgm:spPr/>
      <dgm:t>
        <a:bodyPr/>
        <a:lstStyle/>
        <a:p>
          <a:endParaRPr lang="en-US" sz="1600"/>
        </a:p>
      </dgm:t>
    </dgm:pt>
    <dgm:pt modelId="{0B238CB5-A137-448E-A18E-8FA93EC67B4C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a-IR" sz="1600" b="1" dirty="0" smtClean="0">
              <a:cs typeface="B Nazanin" panose="00000400000000000000" pitchFamily="2" charset="-78"/>
            </a:rPr>
            <a:t>خارج از بافت تاریخی (غیرمیراثی)</a:t>
          </a:r>
          <a:endParaRPr lang="en-US" sz="1600" b="1" dirty="0">
            <a:cs typeface="B Nazanin" panose="00000400000000000000" pitchFamily="2" charset="-78"/>
          </a:endParaRPr>
        </a:p>
      </dgm:t>
    </dgm:pt>
    <dgm:pt modelId="{4609A8F3-5218-4068-A2C3-C06023697AE6}" type="parTrans" cxnId="{6B2CAF01-AB34-487F-BAAF-4F2051E23121}">
      <dgm:prSet custT="1"/>
      <dgm:spPr/>
      <dgm:t>
        <a:bodyPr/>
        <a:lstStyle/>
        <a:p>
          <a:endParaRPr lang="en-US" sz="1600"/>
        </a:p>
      </dgm:t>
    </dgm:pt>
    <dgm:pt modelId="{5F8B4507-8E08-44C7-9F85-D1A195806871}" type="sibTrans" cxnId="{6B2CAF01-AB34-487F-BAAF-4F2051E23121}">
      <dgm:prSet/>
      <dgm:spPr/>
      <dgm:t>
        <a:bodyPr/>
        <a:lstStyle/>
        <a:p>
          <a:endParaRPr lang="en-US" sz="1600"/>
        </a:p>
      </dgm:t>
    </dgm:pt>
    <dgm:pt modelId="{B84536BA-0FC3-476C-AC80-086316134BF1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حیدری</a:t>
          </a:r>
          <a:endParaRPr lang="en-US" sz="1600" dirty="0">
            <a:cs typeface="B Nazanin" panose="00000400000000000000" pitchFamily="2" charset="-78"/>
          </a:endParaRPr>
        </a:p>
      </dgm:t>
    </dgm:pt>
    <dgm:pt modelId="{2EA4F17A-569C-4789-BA46-6BB740404F9E}" type="parTrans" cxnId="{7F3210BA-C8E3-494E-8F85-3EEC71AB98B0}">
      <dgm:prSet custT="1"/>
      <dgm:spPr/>
      <dgm:t>
        <a:bodyPr/>
        <a:lstStyle/>
        <a:p>
          <a:endParaRPr lang="en-US" sz="1600"/>
        </a:p>
      </dgm:t>
    </dgm:pt>
    <dgm:pt modelId="{F431EC77-0659-4B85-B570-9C84B9C45ED5}" type="sibTrans" cxnId="{7F3210BA-C8E3-494E-8F85-3EEC71AB98B0}">
      <dgm:prSet/>
      <dgm:spPr/>
      <dgm:t>
        <a:bodyPr/>
        <a:lstStyle/>
        <a:p>
          <a:endParaRPr lang="en-US" sz="1600"/>
        </a:p>
      </dgm:t>
    </dgm:pt>
    <dgm:pt modelId="{397538E4-87EE-4CE7-A74A-DE4C6DBDF3D3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نواب جنوبی</a:t>
          </a:r>
          <a:endParaRPr lang="en-US" sz="1600" dirty="0">
            <a:cs typeface="B Nazanin" panose="00000400000000000000" pitchFamily="2" charset="-78"/>
          </a:endParaRPr>
        </a:p>
      </dgm:t>
    </dgm:pt>
    <dgm:pt modelId="{2EDFCB34-C09B-4B46-9D96-6AF39C7DDC4E}" type="parTrans" cxnId="{51EE7D99-FAA9-408D-B06A-AC7BA74A65AC}">
      <dgm:prSet custT="1"/>
      <dgm:spPr/>
      <dgm:t>
        <a:bodyPr/>
        <a:lstStyle/>
        <a:p>
          <a:endParaRPr lang="en-US" sz="1600"/>
        </a:p>
      </dgm:t>
    </dgm:pt>
    <dgm:pt modelId="{18D3AFDC-F8AA-40A9-8795-260BC9AD6973}" type="sibTrans" cxnId="{51EE7D99-FAA9-408D-B06A-AC7BA74A65AC}">
      <dgm:prSet/>
      <dgm:spPr/>
      <dgm:t>
        <a:bodyPr/>
        <a:lstStyle/>
        <a:p>
          <a:endParaRPr lang="en-US" sz="1600"/>
        </a:p>
      </dgm:t>
    </dgm:pt>
    <dgm:pt modelId="{CA52972B-233C-4A76-9964-2E6E45A1C283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نواب شمالی</a:t>
          </a:r>
          <a:endParaRPr lang="en-US" sz="1600" dirty="0">
            <a:cs typeface="B Nazanin" panose="00000400000000000000" pitchFamily="2" charset="-78"/>
          </a:endParaRPr>
        </a:p>
      </dgm:t>
    </dgm:pt>
    <dgm:pt modelId="{25363A36-87A3-49AD-AF71-8DA9CA386F39}" type="parTrans" cxnId="{54FCFA42-67CD-41E9-BECE-097E9811E9BD}">
      <dgm:prSet custT="1"/>
      <dgm:spPr/>
      <dgm:t>
        <a:bodyPr/>
        <a:lstStyle/>
        <a:p>
          <a:endParaRPr lang="en-US" sz="1600"/>
        </a:p>
      </dgm:t>
    </dgm:pt>
    <dgm:pt modelId="{75D533F0-1324-4C3C-875E-C0EAE57BAD0C}" type="sibTrans" cxnId="{54FCFA42-67CD-41E9-BECE-097E9811E9BD}">
      <dgm:prSet/>
      <dgm:spPr/>
      <dgm:t>
        <a:bodyPr/>
        <a:lstStyle/>
        <a:p>
          <a:endParaRPr lang="en-US" sz="1600"/>
        </a:p>
      </dgm:t>
    </dgm:pt>
    <dgm:pt modelId="{3F3E472E-AB3A-47B7-87EA-DA278D8BF02C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تهران قدیم</a:t>
          </a:r>
        </a:p>
      </dgm:t>
    </dgm:pt>
    <dgm:pt modelId="{65DAA62E-14D0-4338-90BA-55914741FBC6}" type="parTrans" cxnId="{BAD4C474-C96E-420E-BE0C-1CF6A641DD55}">
      <dgm:prSet custT="1"/>
      <dgm:spPr/>
      <dgm:t>
        <a:bodyPr/>
        <a:lstStyle/>
        <a:p>
          <a:endParaRPr lang="en-US" sz="1600"/>
        </a:p>
      </dgm:t>
    </dgm:pt>
    <dgm:pt modelId="{FB10A394-6FA5-4089-8242-898EAD049F7A}" type="sibTrans" cxnId="{BAD4C474-C96E-420E-BE0C-1CF6A641DD55}">
      <dgm:prSet/>
      <dgm:spPr/>
      <dgm:t>
        <a:bodyPr/>
        <a:lstStyle/>
        <a:p>
          <a:endParaRPr lang="en-US" sz="1600"/>
        </a:p>
      </dgm:t>
    </dgm:pt>
    <dgm:pt modelId="{165D20FA-7BEC-49AB-A9BC-281D963DB3A5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دیمج</a:t>
          </a:r>
        </a:p>
      </dgm:t>
    </dgm:pt>
    <dgm:pt modelId="{78A715A1-ABB9-48D3-80D6-BCFCF1B13A77}" type="parTrans" cxnId="{CB04987F-D902-4D9B-B75D-40A2D9D713D4}">
      <dgm:prSet custT="1"/>
      <dgm:spPr/>
      <dgm:t>
        <a:bodyPr/>
        <a:lstStyle/>
        <a:p>
          <a:endParaRPr lang="en-US" sz="1600"/>
        </a:p>
      </dgm:t>
    </dgm:pt>
    <dgm:pt modelId="{4D1C43D2-673A-4B72-97AD-879374404FBB}" type="sibTrans" cxnId="{CB04987F-D902-4D9B-B75D-40A2D9D713D4}">
      <dgm:prSet/>
      <dgm:spPr/>
      <dgm:t>
        <a:bodyPr/>
        <a:lstStyle/>
        <a:p>
          <a:endParaRPr lang="en-US" sz="1600"/>
        </a:p>
      </dgm:t>
    </dgm:pt>
    <dgm:pt modelId="{D7B141F4-F00A-4F5E-8A43-7A164389A5A5}">
      <dgm:prSet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سپه</a:t>
          </a:r>
          <a:endParaRPr lang="en-US" sz="1600" dirty="0">
            <a:cs typeface="B Nazanin" panose="00000400000000000000" pitchFamily="2" charset="-78"/>
          </a:endParaRPr>
        </a:p>
      </dgm:t>
    </dgm:pt>
    <dgm:pt modelId="{599AAE75-1B29-44D5-ABB4-6A8356BCF24B}" type="parTrans" cxnId="{D2E06DEA-B5E0-4679-A7DC-AA5E27AA21E8}">
      <dgm:prSet custT="1"/>
      <dgm:spPr/>
      <dgm:t>
        <a:bodyPr/>
        <a:lstStyle/>
        <a:p>
          <a:endParaRPr lang="en-US" sz="1600"/>
        </a:p>
      </dgm:t>
    </dgm:pt>
    <dgm:pt modelId="{A990F756-CB67-4A31-B300-AA9D17F642E8}" type="sibTrans" cxnId="{D2E06DEA-B5E0-4679-A7DC-AA5E27AA21E8}">
      <dgm:prSet/>
      <dgm:spPr/>
      <dgm:t>
        <a:bodyPr/>
        <a:lstStyle/>
        <a:p>
          <a:endParaRPr lang="en-US" sz="1600"/>
        </a:p>
      </dgm:t>
    </dgm:pt>
    <dgm:pt modelId="{CFEEB61F-BE2D-4EFE-9641-DD197007A9F6}">
      <dgm:prSet custT="1"/>
      <dgm:spPr>
        <a:solidFill>
          <a:schemeClr val="accent3"/>
        </a:solidFill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سعدی</a:t>
          </a:r>
          <a:endParaRPr lang="en-US" sz="1600" dirty="0">
            <a:cs typeface="B Nazanin" panose="00000400000000000000" pitchFamily="2" charset="-78"/>
          </a:endParaRPr>
        </a:p>
      </dgm:t>
    </dgm:pt>
    <dgm:pt modelId="{9B68036B-0284-498A-A04A-D7CE83E81D1A}" type="parTrans" cxnId="{E1DAC972-9A0E-4DC2-9269-D69FFAA64B7E}">
      <dgm:prSet custT="1"/>
      <dgm:spPr/>
      <dgm:t>
        <a:bodyPr/>
        <a:lstStyle/>
        <a:p>
          <a:endParaRPr lang="en-US" sz="1600"/>
        </a:p>
      </dgm:t>
    </dgm:pt>
    <dgm:pt modelId="{4948E05A-52A6-4818-8F1F-0EEE48943239}" type="sibTrans" cxnId="{E1DAC972-9A0E-4DC2-9269-D69FFAA64B7E}">
      <dgm:prSet/>
      <dgm:spPr/>
      <dgm:t>
        <a:bodyPr/>
        <a:lstStyle/>
        <a:p>
          <a:endParaRPr lang="en-US" sz="1600"/>
        </a:p>
      </dgm:t>
    </dgm:pt>
    <dgm:pt modelId="{E78326BB-8837-4972-A99D-2FEBF5A04486}">
      <dgm:prSet custT="1"/>
      <dgm:spPr>
        <a:solidFill>
          <a:schemeClr val="accent3"/>
        </a:solidFill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شیخ‏آباد</a:t>
          </a:r>
          <a:endParaRPr lang="en-US" sz="1600" dirty="0">
            <a:cs typeface="B Nazanin" panose="00000400000000000000" pitchFamily="2" charset="-78"/>
          </a:endParaRPr>
        </a:p>
      </dgm:t>
    </dgm:pt>
    <dgm:pt modelId="{79595D52-E5A0-4F5A-9EE2-65D8D978E665}" type="parTrans" cxnId="{3A29F617-CD26-46F2-97CA-230C3A666F65}">
      <dgm:prSet custT="1"/>
      <dgm:spPr/>
      <dgm:t>
        <a:bodyPr/>
        <a:lstStyle/>
        <a:p>
          <a:endParaRPr lang="en-US" sz="1600"/>
        </a:p>
      </dgm:t>
    </dgm:pt>
    <dgm:pt modelId="{09AEE32C-5F4D-4E6B-A8D4-E9D4CE13E5BA}" type="sibTrans" cxnId="{3A29F617-CD26-46F2-97CA-230C3A666F65}">
      <dgm:prSet/>
      <dgm:spPr/>
      <dgm:t>
        <a:bodyPr/>
        <a:lstStyle/>
        <a:p>
          <a:endParaRPr lang="en-US" sz="1600"/>
        </a:p>
      </dgm:t>
    </dgm:pt>
    <dgm:pt modelId="{C54FFEB4-6D06-4DA8-9761-64616D99773C}">
      <dgm:prSet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بازار</a:t>
          </a:r>
          <a:endParaRPr lang="en-US" sz="1600" dirty="0">
            <a:cs typeface="B Nazanin" panose="00000400000000000000" pitchFamily="2" charset="-78"/>
          </a:endParaRPr>
        </a:p>
      </dgm:t>
    </dgm:pt>
    <dgm:pt modelId="{4B34D7D8-A36A-4ECB-93E2-D5A52955717C}" type="parTrans" cxnId="{30F16ADF-615C-47C9-B601-0D4B6E607EA8}">
      <dgm:prSet custT="1"/>
      <dgm:spPr/>
      <dgm:t>
        <a:bodyPr/>
        <a:lstStyle/>
        <a:p>
          <a:endParaRPr lang="en-US" sz="1600"/>
        </a:p>
      </dgm:t>
    </dgm:pt>
    <dgm:pt modelId="{88068029-F4DE-466D-8DDD-043EFFA42F63}" type="sibTrans" cxnId="{30F16ADF-615C-47C9-B601-0D4B6E607EA8}">
      <dgm:prSet/>
      <dgm:spPr/>
      <dgm:t>
        <a:bodyPr/>
        <a:lstStyle/>
        <a:p>
          <a:endParaRPr lang="en-US" sz="1600"/>
        </a:p>
      </dgm:t>
    </dgm:pt>
    <dgm:pt modelId="{92B58809-7DF5-4D6A-8F7D-2B58D86D6C63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راه ری</a:t>
          </a:r>
        </a:p>
      </dgm:t>
    </dgm:pt>
    <dgm:pt modelId="{0418B3CB-F8A5-45E7-8FFE-C4C2883D1A49}" type="parTrans" cxnId="{96035274-4267-4C8B-8C23-4E2352707D4D}">
      <dgm:prSet custT="1"/>
      <dgm:spPr/>
      <dgm:t>
        <a:bodyPr/>
        <a:lstStyle/>
        <a:p>
          <a:endParaRPr lang="en-US" sz="1600"/>
        </a:p>
      </dgm:t>
    </dgm:pt>
    <dgm:pt modelId="{5B991FA6-E163-41FB-AE51-6CE304156B36}" type="sibTrans" cxnId="{96035274-4267-4C8B-8C23-4E2352707D4D}">
      <dgm:prSet/>
      <dgm:spPr/>
      <dgm:t>
        <a:bodyPr/>
        <a:lstStyle/>
        <a:p>
          <a:endParaRPr lang="en-US" sz="1600"/>
        </a:p>
      </dgm:t>
    </dgm:pt>
    <dgm:pt modelId="{7BBE837A-FB80-4EA5-8DCF-D870E577AF21}">
      <dgm:prSet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مغلواک</a:t>
          </a:r>
          <a:endParaRPr lang="en-US" sz="1600" dirty="0">
            <a:cs typeface="B Nazanin" panose="00000400000000000000" pitchFamily="2" charset="-78"/>
          </a:endParaRPr>
        </a:p>
      </dgm:t>
    </dgm:pt>
    <dgm:pt modelId="{549BC961-0107-4E77-A4A2-B2004608799F}" type="parTrans" cxnId="{16A27C85-9450-4A8C-88B3-110E77D4A893}">
      <dgm:prSet custT="1"/>
      <dgm:spPr/>
      <dgm:t>
        <a:bodyPr/>
        <a:lstStyle/>
        <a:p>
          <a:endParaRPr lang="en-US" sz="1600"/>
        </a:p>
      </dgm:t>
    </dgm:pt>
    <dgm:pt modelId="{6DACAD89-3C9F-4B24-B4AD-422208E02AE6}" type="sibTrans" cxnId="{16A27C85-9450-4A8C-88B3-110E77D4A893}">
      <dgm:prSet/>
      <dgm:spPr/>
      <dgm:t>
        <a:bodyPr/>
        <a:lstStyle/>
        <a:p>
          <a:endParaRPr lang="en-US" sz="1600"/>
        </a:p>
      </dgm:t>
    </dgm:pt>
    <dgm:pt modelId="{D84D0C7B-7DB6-4D47-859F-DADE120D7DF5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هادی‏آباد</a:t>
          </a:r>
          <a:endParaRPr lang="en-US" sz="1600" dirty="0">
            <a:cs typeface="B Nazanin" panose="00000400000000000000" pitchFamily="2" charset="-78"/>
          </a:endParaRPr>
        </a:p>
      </dgm:t>
    </dgm:pt>
    <dgm:pt modelId="{462886A3-59B1-47C5-8B3C-5DC173F7FB41}" type="parTrans" cxnId="{D7DC6EB6-BBFB-43C3-938B-E162FF1594EE}">
      <dgm:prSet custT="1"/>
      <dgm:spPr/>
      <dgm:t>
        <a:bodyPr/>
        <a:lstStyle/>
        <a:p>
          <a:endParaRPr lang="en-US" sz="1600"/>
        </a:p>
      </dgm:t>
    </dgm:pt>
    <dgm:pt modelId="{EDFBCE89-37A8-4CD7-BE11-E70C2B22ED2D}" type="sibTrans" cxnId="{D7DC6EB6-BBFB-43C3-938B-E162FF1594EE}">
      <dgm:prSet/>
      <dgm:spPr/>
      <dgm:t>
        <a:bodyPr/>
        <a:lstStyle/>
        <a:p>
          <a:endParaRPr lang="en-US" sz="1600"/>
        </a:p>
      </dgm:t>
    </dgm:pt>
    <dgm:pt modelId="{AEC3C2A1-251A-4AA3-9CEA-4531CF951A06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راه ری</a:t>
          </a:r>
          <a:endParaRPr lang="en-US" sz="1600" dirty="0">
            <a:cs typeface="B Nazanin" panose="00000400000000000000" pitchFamily="2" charset="-78"/>
          </a:endParaRPr>
        </a:p>
      </dgm:t>
    </dgm:pt>
    <dgm:pt modelId="{A74AA70D-B1C2-40B0-894B-192A3A565DE9}" type="parTrans" cxnId="{D0DB6FCC-A157-4209-B1DD-522CA197B697}">
      <dgm:prSet custT="1"/>
      <dgm:spPr/>
      <dgm:t>
        <a:bodyPr/>
        <a:lstStyle/>
        <a:p>
          <a:endParaRPr lang="en-US" sz="1600"/>
        </a:p>
      </dgm:t>
    </dgm:pt>
    <dgm:pt modelId="{A5C6C14C-C5DE-407F-BDEC-C5C0199546ED}" type="sibTrans" cxnId="{D0DB6FCC-A157-4209-B1DD-522CA197B697}">
      <dgm:prSet/>
      <dgm:spPr/>
      <dgm:t>
        <a:bodyPr/>
        <a:lstStyle/>
        <a:p>
          <a:endParaRPr lang="en-US" sz="1600"/>
        </a:p>
      </dgm:t>
    </dgm:pt>
    <dgm:pt modelId="{B719F00E-D9D0-48A9-9768-2B0DDD9F4B6F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دیمج (غرب رودخانه بازار)</a:t>
          </a:r>
          <a:endParaRPr lang="en-US" sz="1600" dirty="0">
            <a:cs typeface="B Nazanin" panose="00000400000000000000" pitchFamily="2" charset="-78"/>
          </a:endParaRPr>
        </a:p>
      </dgm:t>
    </dgm:pt>
    <dgm:pt modelId="{DB6BAD7F-03A9-4A3C-96CC-D0547FA724BA}" type="parTrans" cxnId="{710DD57C-FF02-458F-8927-6D2CEA28A8DE}">
      <dgm:prSet custT="1"/>
      <dgm:spPr/>
      <dgm:t>
        <a:bodyPr/>
        <a:lstStyle/>
        <a:p>
          <a:endParaRPr lang="en-US" sz="1600"/>
        </a:p>
      </dgm:t>
    </dgm:pt>
    <dgm:pt modelId="{9D71867F-69E1-44A3-A323-FF5D53538005}" type="sibTrans" cxnId="{710DD57C-FF02-458F-8927-6D2CEA28A8DE}">
      <dgm:prSet/>
      <dgm:spPr/>
      <dgm:t>
        <a:bodyPr/>
        <a:lstStyle/>
        <a:p>
          <a:endParaRPr lang="en-US" sz="1600"/>
        </a:p>
      </dgm:t>
    </dgm:pt>
    <dgm:pt modelId="{1DA42D87-0730-460E-AD90-4891A853BB51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راه آهن</a:t>
          </a:r>
          <a:endParaRPr lang="en-US" sz="1600" dirty="0">
            <a:cs typeface="B Nazanin" panose="00000400000000000000" pitchFamily="2" charset="-78"/>
          </a:endParaRPr>
        </a:p>
      </dgm:t>
    </dgm:pt>
    <dgm:pt modelId="{5DA6EAE2-27DC-402A-8F17-C32E3BAFAC71}" type="parTrans" cxnId="{8F5ADD7D-EF18-425A-81BA-C25D7B732EB8}">
      <dgm:prSet custT="1"/>
      <dgm:spPr/>
      <dgm:t>
        <a:bodyPr/>
        <a:lstStyle/>
        <a:p>
          <a:endParaRPr lang="en-US" sz="1600"/>
        </a:p>
      </dgm:t>
    </dgm:pt>
    <dgm:pt modelId="{5109DCB7-50C2-4CD0-AA23-D17A8EFAC179}" type="sibTrans" cxnId="{8F5ADD7D-EF18-425A-81BA-C25D7B732EB8}">
      <dgm:prSet/>
      <dgm:spPr/>
      <dgm:t>
        <a:bodyPr/>
        <a:lstStyle/>
        <a:p>
          <a:endParaRPr lang="en-US" sz="1600"/>
        </a:p>
      </dgm:t>
    </dgm:pt>
    <dgm:pt modelId="{CC8476F9-8833-4F2F-A66E-C83613CD2D30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سعدی (غرب رودخانه بازار)</a:t>
          </a:r>
          <a:endParaRPr lang="en-US" sz="1600" dirty="0">
            <a:cs typeface="B Nazanin" panose="00000400000000000000" pitchFamily="2" charset="-78"/>
          </a:endParaRPr>
        </a:p>
      </dgm:t>
    </dgm:pt>
    <dgm:pt modelId="{7000A540-8C9D-4F8B-A3B7-F5D75ED3A669}" type="parTrans" cxnId="{75D3F026-1AB5-4239-A91D-9F211EB7F083}">
      <dgm:prSet custT="1"/>
      <dgm:spPr/>
      <dgm:t>
        <a:bodyPr/>
        <a:lstStyle/>
        <a:p>
          <a:endParaRPr lang="en-US" sz="1600"/>
        </a:p>
      </dgm:t>
    </dgm:pt>
    <dgm:pt modelId="{0A4891D3-F06F-4A9D-88E8-9148FC491040}" type="sibTrans" cxnId="{75D3F026-1AB5-4239-A91D-9F211EB7F083}">
      <dgm:prSet/>
      <dgm:spPr/>
      <dgm:t>
        <a:bodyPr/>
        <a:lstStyle/>
        <a:p>
          <a:endParaRPr lang="en-US" sz="1600"/>
        </a:p>
      </dgm:t>
    </dgm:pt>
    <dgm:pt modelId="{DD6B41B6-CC05-4A7F-B3F3-B18C0E30C793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ملک آباد</a:t>
          </a:r>
        </a:p>
      </dgm:t>
    </dgm:pt>
    <dgm:pt modelId="{B4DE1D2B-F4B6-4053-9674-8DC231C8A18C}" type="parTrans" cxnId="{9BB7C9CA-AB07-47C2-A4FD-A0DEAF130369}">
      <dgm:prSet custT="1"/>
      <dgm:spPr/>
      <dgm:t>
        <a:bodyPr/>
        <a:lstStyle/>
        <a:p>
          <a:endParaRPr lang="en-US" sz="1600"/>
        </a:p>
      </dgm:t>
    </dgm:pt>
    <dgm:pt modelId="{387262FE-F2B0-4C7D-8AD9-765DA4C56508}" type="sibTrans" cxnId="{9BB7C9CA-AB07-47C2-A4FD-A0DEAF130369}">
      <dgm:prSet/>
      <dgm:spPr/>
      <dgm:t>
        <a:bodyPr/>
        <a:lstStyle/>
        <a:p>
          <a:endParaRPr lang="en-US" sz="1600"/>
        </a:p>
      </dgm:t>
    </dgm:pt>
    <dgm:pt modelId="{122D2FF1-07A4-4EC6-AD7F-49C9A9389D35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بلاغی</a:t>
          </a:r>
        </a:p>
      </dgm:t>
    </dgm:pt>
    <dgm:pt modelId="{5783FD39-BA7C-44F7-B578-435A799908D3}" type="parTrans" cxnId="{92DFB8F0-36D4-48B5-A7DA-A0FD83347715}">
      <dgm:prSet custT="1"/>
      <dgm:spPr>
        <a:ln>
          <a:noFill/>
        </a:ln>
      </dgm:spPr>
      <dgm:t>
        <a:bodyPr/>
        <a:lstStyle/>
        <a:p>
          <a:endParaRPr lang="en-US" sz="1600"/>
        </a:p>
      </dgm:t>
    </dgm:pt>
    <dgm:pt modelId="{A038D2FC-471C-476F-ABA7-CC209551B1F0}" type="sibTrans" cxnId="{92DFB8F0-36D4-48B5-A7DA-A0FD83347715}">
      <dgm:prSet/>
      <dgm:spPr/>
      <dgm:t>
        <a:bodyPr/>
        <a:lstStyle/>
        <a:p>
          <a:endParaRPr lang="en-US" sz="1600"/>
        </a:p>
      </dgm:t>
    </dgm:pt>
    <dgm:pt modelId="{FF50A6E4-339B-4255-8C37-7B1D9A5A04CE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5">
            <a:lumMod val="60000"/>
            <a:lumOff val="40000"/>
          </a:schemeClr>
        </a:solidFill>
        <a:ln>
          <a:solidFill>
            <a:schemeClr val="accent5"/>
          </a:solidFill>
        </a:ln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اصفهان</a:t>
          </a:r>
          <a:endParaRPr lang="en-US" sz="1600" dirty="0">
            <a:cs typeface="B Nazanin" panose="00000400000000000000" pitchFamily="2" charset="-78"/>
          </a:endParaRPr>
        </a:p>
      </dgm:t>
    </dgm:pt>
    <dgm:pt modelId="{11F6BAEE-20A8-478F-AA9D-2CFC3CD61A0A}" type="parTrans" cxnId="{F31E5894-5984-42D5-908B-3ED4A5520AC7}">
      <dgm:prSet custT="1"/>
      <dgm:spPr/>
      <dgm:t>
        <a:bodyPr/>
        <a:lstStyle/>
        <a:p>
          <a:endParaRPr lang="en-US" sz="1600"/>
        </a:p>
      </dgm:t>
    </dgm:pt>
    <dgm:pt modelId="{F448426A-0864-40A9-9A7E-C3CEE66DA687}" type="sibTrans" cxnId="{F31E5894-5984-42D5-908B-3ED4A5520AC7}">
      <dgm:prSet/>
      <dgm:spPr/>
      <dgm:t>
        <a:bodyPr/>
        <a:lstStyle/>
        <a:p>
          <a:endParaRPr lang="en-US" sz="1600"/>
        </a:p>
      </dgm:t>
    </dgm:pt>
    <dgm:pt modelId="{5A4D4D99-98AA-4C6F-86E7-9B0368785C1E}" type="pres">
      <dgm:prSet presAssocID="{0CB32106-F58D-4628-A232-0695D298247C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CE8103-8361-468A-AB22-F4495F5B5108}" type="pres">
      <dgm:prSet presAssocID="{2639CE1B-A3F5-43F8-B9BF-D458167C60F7}" presName="root1" presStyleCnt="0"/>
      <dgm:spPr/>
    </dgm:pt>
    <dgm:pt modelId="{0D30455D-4024-4B2D-BB63-2ED79EB16487}" type="pres">
      <dgm:prSet presAssocID="{2639CE1B-A3F5-43F8-B9BF-D458167C60F7}" presName="LevelOneTextNode" presStyleLbl="node0" presStyleIdx="0" presStyleCnt="1" custScaleX="301128" custScaleY="216177" custLinFactNeighborX="63546" custLinFactNeighborY="-21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46090E-DE79-4F63-B33E-E73ADA38092B}" type="pres">
      <dgm:prSet presAssocID="{2639CE1B-A3F5-43F8-B9BF-D458167C60F7}" presName="level2hierChild" presStyleCnt="0"/>
      <dgm:spPr/>
    </dgm:pt>
    <dgm:pt modelId="{25051E8F-5A63-4B12-BAF5-9E3D907578A2}" type="pres">
      <dgm:prSet presAssocID="{FFD756D1-4465-41C6-A89B-04670BC0B12B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B18F345B-35FD-4EFD-A9B6-B553DC874EEA}" type="pres">
      <dgm:prSet presAssocID="{FFD756D1-4465-41C6-A89B-04670BC0B12B}" presName="connTx" presStyleLbl="parChTrans1D2" presStyleIdx="0" presStyleCnt="2"/>
      <dgm:spPr/>
      <dgm:t>
        <a:bodyPr/>
        <a:lstStyle/>
        <a:p>
          <a:endParaRPr lang="en-US"/>
        </a:p>
      </dgm:t>
    </dgm:pt>
    <dgm:pt modelId="{5A989A30-7D63-4C50-BB18-4D9E9EF91ABF}" type="pres">
      <dgm:prSet presAssocID="{F30C3259-9B5C-481C-B014-7BC926BA090D}" presName="root2" presStyleCnt="0"/>
      <dgm:spPr/>
    </dgm:pt>
    <dgm:pt modelId="{2EAEDFB5-A068-498F-A3EB-6DEEB5476BE3}" type="pres">
      <dgm:prSet presAssocID="{F30C3259-9B5C-481C-B014-7BC926BA090D}" presName="LevelTwoTextNode" presStyleLbl="node2" presStyleIdx="0" presStyleCnt="2" custScaleX="333856" custScaleY="299045" custLinFactNeighborX="23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FF2D94-04C1-4B7E-BFD1-1710590CBD5A}" type="pres">
      <dgm:prSet presAssocID="{F30C3259-9B5C-481C-B014-7BC926BA090D}" presName="level3hierChild" presStyleCnt="0"/>
      <dgm:spPr/>
    </dgm:pt>
    <dgm:pt modelId="{33D25265-A7FD-41BD-86A6-DCCC1D0B9A8B}" type="pres">
      <dgm:prSet presAssocID="{D906D359-D3C6-4D79-A0EC-C4B1AD6964B3}" presName="conn2-1" presStyleLbl="parChTrans1D3" presStyleIdx="0" presStyleCnt="12"/>
      <dgm:spPr/>
      <dgm:t>
        <a:bodyPr/>
        <a:lstStyle/>
        <a:p>
          <a:endParaRPr lang="en-US"/>
        </a:p>
      </dgm:t>
    </dgm:pt>
    <dgm:pt modelId="{2823ED90-D60F-4C2D-84E9-39D412508685}" type="pres">
      <dgm:prSet presAssocID="{D906D359-D3C6-4D79-A0EC-C4B1AD6964B3}" presName="connTx" presStyleLbl="parChTrans1D3" presStyleIdx="0" presStyleCnt="12"/>
      <dgm:spPr/>
      <dgm:t>
        <a:bodyPr/>
        <a:lstStyle/>
        <a:p>
          <a:endParaRPr lang="en-US"/>
        </a:p>
      </dgm:t>
    </dgm:pt>
    <dgm:pt modelId="{657D1DA0-CABE-4EA1-8493-35DCD1499C72}" type="pres">
      <dgm:prSet presAssocID="{EAE87868-F05E-4279-95B5-3A0CB6BAFF4B}" presName="root2" presStyleCnt="0"/>
      <dgm:spPr/>
    </dgm:pt>
    <dgm:pt modelId="{BFA60EE2-343E-4211-9D37-36C7D1B0E26A}" type="pres">
      <dgm:prSet presAssocID="{EAE87868-F05E-4279-95B5-3A0CB6BAFF4B}" presName="LevelTwoTextNode" presStyleLbl="node3" presStyleIdx="0" presStyleCnt="12" custScaleX="2048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51D35B-2826-4556-B7F1-1768B13437E5}" type="pres">
      <dgm:prSet presAssocID="{EAE87868-F05E-4279-95B5-3A0CB6BAFF4B}" presName="level3hierChild" presStyleCnt="0"/>
      <dgm:spPr/>
    </dgm:pt>
    <dgm:pt modelId="{6FD0A0E6-E10E-4194-AD09-6BF489A05C7A}" type="pres">
      <dgm:prSet presAssocID="{599AAE75-1B29-44D5-ABB4-6A8356BCF24B}" presName="conn2-1" presStyleLbl="parChTrans1D4" presStyleIdx="0" presStyleCnt="9"/>
      <dgm:spPr/>
      <dgm:t>
        <a:bodyPr/>
        <a:lstStyle/>
        <a:p>
          <a:endParaRPr lang="en-US"/>
        </a:p>
      </dgm:t>
    </dgm:pt>
    <dgm:pt modelId="{DD9BB6A9-CB3B-4B91-82A4-D683BD62BE6E}" type="pres">
      <dgm:prSet presAssocID="{599AAE75-1B29-44D5-ABB4-6A8356BCF24B}" presName="connTx" presStyleLbl="parChTrans1D4" presStyleIdx="0" presStyleCnt="9"/>
      <dgm:spPr/>
      <dgm:t>
        <a:bodyPr/>
        <a:lstStyle/>
        <a:p>
          <a:endParaRPr lang="en-US"/>
        </a:p>
      </dgm:t>
    </dgm:pt>
    <dgm:pt modelId="{28171FC4-2CE0-4CE4-AA8D-1BEF2A997D9D}" type="pres">
      <dgm:prSet presAssocID="{D7B141F4-F00A-4F5E-8A43-7A164389A5A5}" presName="root2" presStyleCnt="0"/>
      <dgm:spPr/>
    </dgm:pt>
    <dgm:pt modelId="{FC819AA7-6CCC-4D5D-A2DA-01505EA07EE5}" type="pres">
      <dgm:prSet presAssocID="{D7B141F4-F00A-4F5E-8A43-7A164389A5A5}" presName="LevelTwoTextNode" presStyleLbl="node4" presStyleIdx="0" presStyleCnt="9" custScaleX="2073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CDF2B6-64A9-4E18-A6FC-52D1D67EFE22}" type="pres">
      <dgm:prSet presAssocID="{D7B141F4-F00A-4F5E-8A43-7A164389A5A5}" presName="level3hierChild" presStyleCnt="0"/>
      <dgm:spPr/>
    </dgm:pt>
    <dgm:pt modelId="{B0165C72-7BB0-46B5-A8BD-F1D4E9B3FD0B}" type="pres">
      <dgm:prSet presAssocID="{7114034C-5534-4D78-96F2-34420DB9CB48}" presName="conn2-1" presStyleLbl="parChTrans1D3" presStyleIdx="1" presStyleCnt="12"/>
      <dgm:spPr/>
      <dgm:t>
        <a:bodyPr/>
        <a:lstStyle/>
        <a:p>
          <a:endParaRPr lang="en-US"/>
        </a:p>
      </dgm:t>
    </dgm:pt>
    <dgm:pt modelId="{E79E7E57-E77A-428F-91D2-533D70891BEB}" type="pres">
      <dgm:prSet presAssocID="{7114034C-5534-4D78-96F2-34420DB9CB48}" presName="connTx" presStyleLbl="parChTrans1D3" presStyleIdx="1" presStyleCnt="12"/>
      <dgm:spPr/>
      <dgm:t>
        <a:bodyPr/>
        <a:lstStyle/>
        <a:p>
          <a:endParaRPr lang="en-US"/>
        </a:p>
      </dgm:t>
    </dgm:pt>
    <dgm:pt modelId="{398CF38F-55B6-4411-A042-473C9554A918}" type="pres">
      <dgm:prSet presAssocID="{7EB965D6-6194-433C-A639-E5E0F2790AE1}" presName="root2" presStyleCnt="0"/>
      <dgm:spPr/>
    </dgm:pt>
    <dgm:pt modelId="{7D1461FC-D2B3-4D30-A24E-829DCBD0CDDC}" type="pres">
      <dgm:prSet presAssocID="{7EB965D6-6194-433C-A639-E5E0F2790AE1}" presName="LevelTwoTextNode" presStyleLbl="node3" presStyleIdx="1" presStyleCnt="12" custScaleX="2048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50937-5DF0-4439-910F-632A705D0E11}" type="pres">
      <dgm:prSet presAssocID="{7EB965D6-6194-433C-A639-E5E0F2790AE1}" presName="level3hierChild" presStyleCnt="0"/>
      <dgm:spPr/>
    </dgm:pt>
    <dgm:pt modelId="{5168D6D5-5D2C-42BE-BBB2-7477E81C4A26}" type="pres">
      <dgm:prSet presAssocID="{9B68036B-0284-498A-A04A-D7CE83E81D1A}" presName="conn2-1" presStyleLbl="parChTrans1D4" presStyleIdx="1" presStyleCnt="9"/>
      <dgm:spPr/>
      <dgm:t>
        <a:bodyPr/>
        <a:lstStyle/>
        <a:p>
          <a:endParaRPr lang="en-US"/>
        </a:p>
      </dgm:t>
    </dgm:pt>
    <dgm:pt modelId="{0BB20BA7-F879-434A-9109-C3E797C75C2C}" type="pres">
      <dgm:prSet presAssocID="{9B68036B-0284-498A-A04A-D7CE83E81D1A}" presName="connTx" presStyleLbl="parChTrans1D4" presStyleIdx="1" presStyleCnt="9"/>
      <dgm:spPr/>
      <dgm:t>
        <a:bodyPr/>
        <a:lstStyle/>
        <a:p>
          <a:endParaRPr lang="en-US"/>
        </a:p>
      </dgm:t>
    </dgm:pt>
    <dgm:pt modelId="{A7B30DEF-C42F-42CA-8A0F-333C404AA466}" type="pres">
      <dgm:prSet presAssocID="{CFEEB61F-BE2D-4EFE-9641-DD197007A9F6}" presName="root2" presStyleCnt="0"/>
      <dgm:spPr/>
    </dgm:pt>
    <dgm:pt modelId="{1D8E365D-DA2C-4258-8D60-020758FA7CBB}" type="pres">
      <dgm:prSet presAssocID="{CFEEB61F-BE2D-4EFE-9641-DD197007A9F6}" presName="LevelTwoTextNode" presStyleLbl="node4" presStyleIdx="1" presStyleCnt="9" custScaleX="2073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CBB9442-3AD8-4A4F-B94E-54B9C8F1C2C9}" type="pres">
      <dgm:prSet presAssocID="{CFEEB61F-BE2D-4EFE-9641-DD197007A9F6}" presName="level3hierChild" presStyleCnt="0"/>
      <dgm:spPr/>
    </dgm:pt>
    <dgm:pt modelId="{14D99399-2B5F-47BA-8A7C-2309B4D9E1F8}" type="pres">
      <dgm:prSet presAssocID="{65DAA62E-14D0-4338-90BA-55914741FBC6}" presName="conn2-1" presStyleLbl="parChTrans1D3" presStyleIdx="2" presStyleCnt="12"/>
      <dgm:spPr/>
      <dgm:t>
        <a:bodyPr/>
        <a:lstStyle/>
        <a:p>
          <a:endParaRPr lang="en-US"/>
        </a:p>
      </dgm:t>
    </dgm:pt>
    <dgm:pt modelId="{74B004D7-97B0-4A12-9FEF-CEC1D724F632}" type="pres">
      <dgm:prSet presAssocID="{65DAA62E-14D0-4338-90BA-55914741FBC6}" presName="connTx" presStyleLbl="parChTrans1D3" presStyleIdx="2" presStyleCnt="12"/>
      <dgm:spPr/>
      <dgm:t>
        <a:bodyPr/>
        <a:lstStyle/>
        <a:p>
          <a:endParaRPr lang="en-US"/>
        </a:p>
      </dgm:t>
    </dgm:pt>
    <dgm:pt modelId="{247C696F-29C9-47EC-A673-CCD652FBE41A}" type="pres">
      <dgm:prSet presAssocID="{3F3E472E-AB3A-47B7-87EA-DA278D8BF02C}" presName="root2" presStyleCnt="0"/>
      <dgm:spPr/>
    </dgm:pt>
    <dgm:pt modelId="{47F228A1-AFB2-427B-B608-6AC02259063C}" type="pres">
      <dgm:prSet presAssocID="{3F3E472E-AB3A-47B7-87EA-DA278D8BF02C}" presName="LevelTwoTextNode" presStyleLbl="node3" presStyleIdx="2" presStyleCnt="12" custScaleX="2048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1D7D99-26FE-448B-9DA2-5A51CEB7E298}" type="pres">
      <dgm:prSet presAssocID="{3F3E472E-AB3A-47B7-87EA-DA278D8BF02C}" presName="level3hierChild" presStyleCnt="0"/>
      <dgm:spPr/>
    </dgm:pt>
    <dgm:pt modelId="{5EC7836B-B20C-4696-8F1E-E883C3F1E545}" type="pres">
      <dgm:prSet presAssocID="{79595D52-E5A0-4F5A-9EE2-65D8D978E665}" presName="conn2-1" presStyleLbl="parChTrans1D4" presStyleIdx="2" presStyleCnt="9"/>
      <dgm:spPr/>
      <dgm:t>
        <a:bodyPr/>
        <a:lstStyle/>
        <a:p>
          <a:endParaRPr lang="en-US"/>
        </a:p>
      </dgm:t>
    </dgm:pt>
    <dgm:pt modelId="{B8D81EFA-7423-420C-902E-F00BEFC6F3E9}" type="pres">
      <dgm:prSet presAssocID="{79595D52-E5A0-4F5A-9EE2-65D8D978E665}" presName="connTx" presStyleLbl="parChTrans1D4" presStyleIdx="2" presStyleCnt="9"/>
      <dgm:spPr/>
      <dgm:t>
        <a:bodyPr/>
        <a:lstStyle/>
        <a:p>
          <a:endParaRPr lang="en-US"/>
        </a:p>
      </dgm:t>
    </dgm:pt>
    <dgm:pt modelId="{AF864F2E-0511-4B2E-8E9A-0E080B7E7BFF}" type="pres">
      <dgm:prSet presAssocID="{E78326BB-8837-4972-A99D-2FEBF5A04486}" presName="root2" presStyleCnt="0"/>
      <dgm:spPr/>
    </dgm:pt>
    <dgm:pt modelId="{7F2654DC-250B-48F2-9878-3369ECA18CFD}" type="pres">
      <dgm:prSet presAssocID="{E78326BB-8837-4972-A99D-2FEBF5A04486}" presName="LevelTwoTextNode" presStyleLbl="node4" presStyleIdx="2" presStyleCnt="9" custScaleX="2073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FD4D79-7ACD-4AF7-A80F-41DA6874E04A}" type="pres">
      <dgm:prSet presAssocID="{E78326BB-8837-4972-A99D-2FEBF5A04486}" presName="level3hierChild" presStyleCnt="0"/>
      <dgm:spPr/>
    </dgm:pt>
    <dgm:pt modelId="{4501BC05-4BC7-404E-80F7-B1EDCD8D6554}" type="pres">
      <dgm:prSet presAssocID="{78A715A1-ABB9-48D3-80D6-BCFCF1B13A77}" presName="conn2-1" presStyleLbl="parChTrans1D3" presStyleIdx="3" presStyleCnt="12"/>
      <dgm:spPr/>
      <dgm:t>
        <a:bodyPr/>
        <a:lstStyle/>
        <a:p>
          <a:endParaRPr lang="en-US"/>
        </a:p>
      </dgm:t>
    </dgm:pt>
    <dgm:pt modelId="{4FAAC0DA-DE16-4EAB-B4B8-411DC871E3B5}" type="pres">
      <dgm:prSet presAssocID="{78A715A1-ABB9-48D3-80D6-BCFCF1B13A77}" presName="connTx" presStyleLbl="parChTrans1D3" presStyleIdx="3" presStyleCnt="12"/>
      <dgm:spPr/>
      <dgm:t>
        <a:bodyPr/>
        <a:lstStyle/>
        <a:p>
          <a:endParaRPr lang="en-US"/>
        </a:p>
      </dgm:t>
    </dgm:pt>
    <dgm:pt modelId="{07306D7F-1A90-45E9-97F1-68FC8192EDD1}" type="pres">
      <dgm:prSet presAssocID="{165D20FA-7BEC-49AB-A9BC-281D963DB3A5}" presName="root2" presStyleCnt="0"/>
      <dgm:spPr/>
    </dgm:pt>
    <dgm:pt modelId="{55C72189-87DE-4B20-81C4-E8061FF44067}" type="pres">
      <dgm:prSet presAssocID="{165D20FA-7BEC-49AB-A9BC-281D963DB3A5}" presName="LevelTwoTextNode" presStyleLbl="node3" presStyleIdx="3" presStyleCnt="12" custScaleX="2048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9674F4-DF85-44AA-92E9-C4AE03EFBFED}" type="pres">
      <dgm:prSet presAssocID="{165D20FA-7BEC-49AB-A9BC-281D963DB3A5}" presName="level3hierChild" presStyleCnt="0"/>
      <dgm:spPr/>
    </dgm:pt>
    <dgm:pt modelId="{D4BB6542-9316-4BF8-850C-CFF8CA3A29C0}" type="pres">
      <dgm:prSet presAssocID="{549BC961-0107-4E77-A4A2-B2004608799F}" presName="conn2-1" presStyleLbl="parChTrans1D4" presStyleIdx="3" presStyleCnt="9"/>
      <dgm:spPr/>
      <dgm:t>
        <a:bodyPr/>
        <a:lstStyle/>
        <a:p>
          <a:endParaRPr lang="en-US"/>
        </a:p>
      </dgm:t>
    </dgm:pt>
    <dgm:pt modelId="{1EFCC5C3-D2FD-47CF-BFD0-C3592B8D4D17}" type="pres">
      <dgm:prSet presAssocID="{549BC961-0107-4E77-A4A2-B2004608799F}" presName="connTx" presStyleLbl="parChTrans1D4" presStyleIdx="3" presStyleCnt="9"/>
      <dgm:spPr/>
      <dgm:t>
        <a:bodyPr/>
        <a:lstStyle/>
        <a:p>
          <a:endParaRPr lang="en-US"/>
        </a:p>
      </dgm:t>
    </dgm:pt>
    <dgm:pt modelId="{370A4EA6-DDD9-47B8-9331-245C9164141B}" type="pres">
      <dgm:prSet presAssocID="{7BBE837A-FB80-4EA5-8DCF-D870E577AF21}" presName="root2" presStyleCnt="0"/>
      <dgm:spPr/>
    </dgm:pt>
    <dgm:pt modelId="{804D2FBF-C651-4483-B0B5-0C48F3320CBA}" type="pres">
      <dgm:prSet presAssocID="{7BBE837A-FB80-4EA5-8DCF-D870E577AF21}" presName="LevelTwoTextNode" presStyleLbl="node4" presStyleIdx="3" presStyleCnt="9" custScaleX="2073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87E063-F246-457D-B0FF-92911635D37D}" type="pres">
      <dgm:prSet presAssocID="{7BBE837A-FB80-4EA5-8DCF-D870E577AF21}" presName="level3hierChild" presStyleCnt="0"/>
      <dgm:spPr/>
    </dgm:pt>
    <dgm:pt modelId="{4A83207C-AF5B-4898-B5E0-A3D27B4F58D3}" type="pres">
      <dgm:prSet presAssocID="{0418B3CB-F8A5-45E7-8FFE-C4C2883D1A49}" presName="conn2-1" presStyleLbl="parChTrans1D3" presStyleIdx="4" presStyleCnt="12"/>
      <dgm:spPr/>
      <dgm:t>
        <a:bodyPr/>
        <a:lstStyle/>
        <a:p>
          <a:endParaRPr lang="en-US"/>
        </a:p>
      </dgm:t>
    </dgm:pt>
    <dgm:pt modelId="{6A440CB6-3367-48D4-8A24-1BB6BF318732}" type="pres">
      <dgm:prSet presAssocID="{0418B3CB-F8A5-45E7-8FFE-C4C2883D1A49}" presName="connTx" presStyleLbl="parChTrans1D3" presStyleIdx="4" presStyleCnt="12"/>
      <dgm:spPr/>
      <dgm:t>
        <a:bodyPr/>
        <a:lstStyle/>
        <a:p>
          <a:endParaRPr lang="en-US"/>
        </a:p>
      </dgm:t>
    </dgm:pt>
    <dgm:pt modelId="{809D1D7C-0657-4BEC-8782-8B0C5531F33A}" type="pres">
      <dgm:prSet presAssocID="{92B58809-7DF5-4D6A-8F7D-2B58D86D6C63}" presName="root2" presStyleCnt="0"/>
      <dgm:spPr/>
    </dgm:pt>
    <dgm:pt modelId="{C0C76EDF-0153-4E8E-AC88-C157F385B039}" type="pres">
      <dgm:prSet presAssocID="{92B58809-7DF5-4D6A-8F7D-2B58D86D6C63}" presName="LevelTwoTextNode" presStyleLbl="node3" presStyleIdx="4" presStyleCnt="12" custScaleX="2046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BCF59D-4802-4826-828A-1CF937FF646F}" type="pres">
      <dgm:prSet presAssocID="{92B58809-7DF5-4D6A-8F7D-2B58D86D6C63}" presName="level3hierChild" presStyleCnt="0"/>
      <dgm:spPr/>
    </dgm:pt>
    <dgm:pt modelId="{33EE1E60-BB16-4A2C-9187-A48E1AC19349}" type="pres">
      <dgm:prSet presAssocID="{4B34D7D8-A36A-4ECB-93E2-D5A52955717C}" presName="conn2-1" presStyleLbl="parChTrans1D4" presStyleIdx="4" presStyleCnt="9"/>
      <dgm:spPr/>
      <dgm:t>
        <a:bodyPr/>
        <a:lstStyle/>
        <a:p>
          <a:endParaRPr lang="en-US"/>
        </a:p>
      </dgm:t>
    </dgm:pt>
    <dgm:pt modelId="{34434342-F9E3-4F39-9EA3-D05BC484CA53}" type="pres">
      <dgm:prSet presAssocID="{4B34D7D8-A36A-4ECB-93E2-D5A52955717C}" presName="connTx" presStyleLbl="parChTrans1D4" presStyleIdx="4" presStyleCnt="9"/>
      <dgm:spPr/>
      <dgm:t>
        <a:bodyPr/>
        <a:lstStyle/>
        <a:p>
          <a:endParaRPr lang="en-US"/>
        </a:p>
      </dgm:t>
    </dgm:pt>
    <dgm:pt modelId="{F68DB4B8-E5EA-4DEB-AED3-C4EDD07E99DF}" type="pres">
      <dgm:prSet presAssocID="{C54FFEB4-6D06-4DA8-9761-64616D99773C}" presName="root2" presStyleCnt="0"/>
      <dgm:spPr/>
    </dgm:pt>
    <dgm:pt modelId="{95A599FC-1FC1-488D-A0BE-355E2881143A}" type="pres">
      <dgm:prSet presAssocID="{C54FFEB4-6D06-4DA8-9761-64616D99773C}" presName="LevelTwoTextNode" presStyleLbl="node4" presStyleIdx="4" presStyleCnt="9" custScaleX="2073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1638B4-4BD9-4939-A13C-7880BE1DB828}" type="pres">
      <dgm:prSet presAssocID="{C54FFEB4-6D06-4DA8-9761-64616D99773C}" presName="level3hierChild" presStyleCnt="0"/>
      <dgm:spPr/>
    </dgm:pt>
    <dgm:pt modelId="{4683707A-3D32-4C9C-97E6-DCD945CDCADA}" type="pres">
      <dgm:prSet presAssocID="{B4DE1D2B-F4B6-4053-9674-8DC231C8A18C}" presName="conn2-1" presStyleLbl="parChTrans1D3" presStyleIdx="5" presStyleCnt="12"/>
      <dgm:spPr/>
      <dgm:t>
        <a:bodyPr/>
        <a:lstStyle/>
        <a:p>
          <a:endParaRPr lang="en-US"/>
        </a:p>
      </dgm:t>
    </dgm:pt>
    <dgm:pt modelId="{E530E03E-EAFC-430B-BE59-E41B4F317B3E}" type="pres">
      <dgm:prSet presAssocID="{B4DE1D2B-F4B6-4053-9674-8DC231C8A18C}" presName="connTx" presStyleLbl="parChTrans1D3" presStyleIdx="5" presStyleCnt="12"/>
      <dgm:spPr/>
      <dgm:t>
        <a:bodyPr/>
        <a:lstStyle/>
        <a:p>
          <a:endParaRPr lang="en-US"/>
        </a:p>
      </dgm:t>
    </dgm:pt>
    <dgm:pt modelId="{38EF5AA8-EA3C-4045-8E26-B581257EBDFE}" type="pres">
      <dgm:prSet presAssocID="{DD6B41B6-CC05-4A7F-B3F3-B18C0E30C793}" presName="root2" presStyleCnt="0"/>
      <dgm:spPr/>
    </dgm:pt>
    <dgm:pt modelId="{1BFAA755-7ABA-4FC7-BF07-2E9C50BAAA73}" type="pres">
      <dgm:prSet presAssocID="{DD6B41B6-CC05-4A7F-B3F3-B18C0E30C793}" presName="LevelTwoTextNode" presStyleLbl="node3" presStyleIdx="5" presStyleCnt="12" custScaleX="2046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3DAA8B-8729-46F0-BBB8-3583F083E0CE}" type="pres">
      <dgm:prSet presAssocID="{DD6B41B6-CC05-4A7F-B3F3-B18C0E30C793}" presName="level3hierChild" presStyleCnt="0"/>
      <dgm:spPr/>
    </dgm:pt>
    <dgm:pt modelId="{4AAA55CC-2BA7-415F-A214-12AE3DE5E972}" type="pres">
      <dgm:prSet presAssocID="{5783FD39-BA7C-44F7-B578-435A799908D3}" presName="conn2-1" presStyleLbl="parChTrans1D3" presStyleIdx="6" presStyleCnt="12"/>
      <dgm:spPr/>
      <dgm:t>
        <a:bodyPr/>
        <a:lstStyle/>
        <a:p>
          <a:endParaRPr lang="en-US"/>
        </a:p>
      </dgm:t>
    </dgm:pt>
    <dgm:pt modelId="{A9A98DE6-60CF-4FE0-85EE-3E4134EBA81C}" type="pres">
      <dgm:prSet presAssocID="{5783FD39-BA7C-44F7-B578-435A799908D3}" presName="connTx" presStyleLbl="parChTrans1D3" presStyleIdx="6" presStyleCnt="12"/>
      <dgm:spPr/>
      <dgm:t>
        <a:bodyPr/>
        <a:lstStyle/>
        <a:p>
          <a:endParaRPr lang="en-US"/>
        </a:p>
      </dgm:t>
    </dgm:pt>
    <dgm:pt modelId="{014C4282-ED47-4F66-BBB0-6F149AC8041C}" type="pres">
      <dgm:prSet presAssocID="{122D2FF1-07A4-4EC6-AD7F-49C9A9389D35}" presName="root2" presStyleCnt="0"/>
      <dgm:spPr/>
    </dgm:pt>
    <dgm:pt modelId="{F5832F1E-7095-4DA3-9BD5-BE4D28B7649D}" type="pres">
      <dgm:prSet presAssocID="{122D2FF1-07A4-4EC6-AD7F-49C9A9389D35}" presName="LevelTwoTextNode" presStyleLbl="node3" presStyleIdx="6" presStyleCnt="12" custScaleX="208620" custLinFactX="-100000" custLinFactY="-18907" custLinFactNeighborX="-14326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3BF0BA-2074-4BA9-B1BF-CB2C5A4552E0}" type="pres">
      <dgm:prSet presAssocID="{122D2FF1-07A4-4EC6-AD7F-49C9A9389D35}" presName="level3hierChild" presStyleCnt="0"/>
      <dgm:spPr/>
    </dgm:pt>
    <dgm:pt modelId="{B8D35851-A3F7-45A0-880E-0B467496813F}" type="pres">
      <dgm:prSet presAssocID="{4609A8F3-5218-4068-A2C3-C06023697AE6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4680CD88-664B-4874-B255-CA3A1609F35F}" type="pres">
      <dgm:prSet presAssocID="{4609A8F3-5218-4068-A2C3-C06023697AE6}" presName="connTx" presStyleLbl="parChTrans1D2" presStyleIdx="1" presStyleCnt="2"/>
      <dgm:spPr/>
      <dgm:t>
        <a:bodyPr/>
        <a:lstStyle/>
        <a:p>
          <a:endParaRPr lang="en-US"/>
        </a:p>
      </dgm:t>
    </dgm:pt>
    <dgm:pt modelId="{912AE517-F66D-4D63-9FC1-E285689DC28B}" type="pres">
      <dgm:prSet presAssocID="{0B238CB5-A137-448E-A18E-8FA93EC67B4C}" presName="root2" presStyleCnt="0"/>
      <dgm:spPr/>
    </dgm:pt>
    <dgm:pt modelId="{5619BA5D-4CC0-4BA2-8A6D-341A408B0109}" type="pres">
      <dgm:prSet presAssocID="{0B238CB5-A137-448E-A18E-8FA93EC67B4C}" presName="LevelTwoTextNode" presStyleLbl="node2" presStyleIdx="1" presStyleCnt="2" custScaleX="322111" custScaleY="185785" custLinFactNeighborX="231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676E42-55AA-4ACD-AEFD-5F194C8BC861}" type="pres">
      <dgm:prSet presAssocID="{0B238CB5-A137-448E-A18E-8FA93EC67B4C}" presName="level3hierChild" presStyleCnt="0"/>
      <dgm:spPr/>
    </dgm:pt>
    <dgm:pt modelId="{95A637E1-59B4-428B-B0A3-E45D60DDB58E}" type="pres">
      <dgm:prSet presAssocID="{2EA4F17A-569C-4789-BA46-6BB740404F9E}" presName="conn2-1" presStyleLbl="parChTrans1D3" presStyleIdx="7" presStyleCnt="12"/>
      <dgm:spPr/>
      <dgm:t>
        <a:bodyPr/>
        <a:lstStyle/>
        <a:p>
          <a:endParaRPr lang="en-US"/>
        </a:p>
      </dgm:t>
    </dgm:pt>
    <dgm:pt modelId="{203C5CB5-56EA-4CB7-8B08-7F22E0D36370}" type="pres">
      <dgm:prSet presAssocID="{2EA4F17A-569C-4789-BA46-6BB740404F9E}" presName="connTx" presStyleLbl="parChTrans1D3" presStyleIdx="7" presStyleCnt="12"/>
      <dgm:spPr/>
      <dgm:t>
        <a:bodyPr/>
        <a:lstStyle/>
        <a:p>
          <a:endParaRPr lang="en-US"/>
        </a:p>
      </dgm:t>
    </dgm:pt>
    <dgm:pt modelId="{5613ADDC-5DFB-4CBA-AB08-FED1B9241CFD}" type="pres">
      <dgm:prSet presAssocID="{B84536BA-0FC3-476C-AC80-086316134BF1}" presName="root2" presStyleCnt="0"/>
      <dgm:spPr/>
    </dgm:pt>
    <dgm:pt modelId="{2E89CC3B-4454-4186-9801-5E79966A7708}" type="pres">
      <dgm:prSet presAssocID="{B84536BA-0FC3-476C-AC80-086316134BF1}" presName="LevelTwoTextNode" presStyleLbl="node3" presStyleIdx="7" presStyleCnt="12" custScaleX="2048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81B284-618E-4EB5-8C5B-A66E10238BC8}" type="pres">
      <dgm:prSet presAssocID="{B84536BA-0FC3-476C-AC80-086316134BF1}" presName="level3hierChild" presStyleCnt="0"/>
      <dgm:spPr/>
    </dgm:pt>
    <dgm:pt modelId="{D52B8D4A-BE37-4A50-9214-4218B7D1E4EA}" type="pres">
      <dgm:prSet presAssocID="{462886A3-59B1-47C5-8B3C-5DC173F7FB41}" presName="conn2-1" presStyleLbl="parChTrans1D4" presStyleIdx="5" presStyleCnt="9"/>
      <dgm:spPr/>
      <dgm:t>
        <a:bodyPr/>
        <a:lstStyle/>
        <a:p>
          <a:endParaRPr lang="en-US"/>
        </a:p>
      </dgm:t>
    </dgm:pt>
    <dgm:pt modelId="{C2266C13-3D90-4960-B4C2-ADD51C1372B1}" type="pres">
      <dgm:prSet presAssocID="{462886A3-59B1-47C5-8B3C-5DC173F7FB41}" presName="connTx" presStyleLbl="parChTrans1D4" presStyleIdx="5" presStyleCnt="9"/>
      <dgm:spPr/>
      <dgm:t>
        <a:bodyPr/>
        <a:lstStyle/>
        <a:p>
          <a:endParaRPr lang="en-US"/>
        </a:p>
      </dgm:t>
    </dgm:pt>
    <dgm:pt modelId="{4817DF01-4C27-4CD2-91F8-F7B40AFCA8B3}" type="pres">
      <dgm:prSet presAssocID="{D84D0C7B-7DB6-4D47-859F-DADE120D7DF5}" presName="root2" presStyleCnt="0"/>
      <dgm:spPr/>
    </dgm:pt>
    <dgm:pt modelId="{E17D5A9D-DEA0-4878-A35B-827E44AFB47A}" type="pres">
      <dgm:prSet presAssocID="{D84D0C7B-7DB6-4D47-859F-DADE120D7DF5}" presName="LevelTwoTextNode" presStyleLbl="node4" presStyleIdx="5" presStyleCnt="9" custScaleX="2046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5AA116-BA80-4160-89A8-035E4EEA864D}" type="pres">
      <dgm:prSet presAssocID="{D84D0C7B-7DB6-4D47-859F-DADE120D7DF5}" presName="level3hierChild" presStyleCnt="0"/>
      <dgm:spPr/>
    </dgm:pt>
    <dgm:pt modelId="{7C2D279C-8D7F-485A-83EE-2D398634EA56}" type="pres">
      <dgm:prSet presAssocID="{25363A36-87A3-49AD-AF71-8DA9CA386F39}" presName="conn2-1" presStyleLbl="parChTrans1D3" presStyleIdx="8" presStyleCnt="12"/>
      <dgm:spPr/>
      <dgm:t>
        <a:bodyPr/>
        <a:lstStyle/>
        <a:p>
          <a:endParaRPr lang="en-US"/>
        </a:p>
      </dgm:t>
    </dgm:pt>
    <dgm:pt modelId="{4E049513-4F94-41D6-A7A9-E8EA3DFEC561}" type="pres">
      <dgm:prSet presAssocID="{25363A36-87A3-49AD-AF71-8DA9CA386F39}" presName="connTx" presStyleLbl="parChTrans1D3" presStyleIdx="8" presStyleCnt="12"/>
      <dgm:spPr/>
      <dgm:t>
        <a:bodyPr/>
        <a:lstStyle/>
        <a:p>
          <a:endParaRPr lang="en-US"/>
        </a:p>
      </dgm:t>
    </dgm:pt>
    <dgm:pt modelId="{606F0EE8-2E86-4096-872E-95532CD7BB79}" type="pres">
      <dgm:prSet presAssocID="{CA52972B-233C-4A76-9964-2E6E45A1C283}" presName="root2" presStyleCnt="0"/>
      <dgm:spPr/>
    </dgm:pt>
    <dgm:pt modelId="{8E10D2A1-4460-494A-B7F7-ADE17A328B14}" type="pres">
      <dgm:prSet presAssocID="{CA52972B-233C-4A76-9964-2E6E45A1C283}" presName="LevelTwoTextNode" presStyleLbl="node3" presStyleIdx="8" presStyleCnt="12" custScaleX="2048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09E905-23B3-4647-AE9F-2A508F6195C7}" type="pres">
      <dgm:prSet presAssocID="{CA52972B-233C-4A76-9964-2E6E45A1C283}" presName="level3hierChild" presStyleCnt="0"/>
      <dgm:spPr/>
    </dgm:pt>
    <dgm:pt modelId="{DBCB9F65-9AC6-4474-8F5B-87817DC84765}" type="pres">
      <dgm:prSet presAssocID="{A74AA70D-B1C2-40B0-894B-192A3A565DE9}" presName="conn2-1" presStyleLbl="parChTrans1D4" presStyleIdx="6" presStyleCnt="9"/>
      <dgm:spPr/>
      <dgm:t>
        <a:bodyPr/>
        <a:lstStyle/>
        <a:p>
          <a:endParaRPr lang="en-US"/>
        </a:p>
      </dgm:t>
    </dgm:pt>
    <dgm:pt modelId="{533CCB85-72D6-4426-9017-D11AF9803295}" type="pres">
      <dgm:prSet presAssocID="{A74AA70D-B1C2-40B0-894B-192A3A565DE9}" presName="connTx" presStyleLbl="parChTrans1D4" presStyleIdx="6" presStyleCnt="9"/>
      <dgm:spPr/>
      <dgm:t>
        <a:bodyPr/>
        <a:lstStyle/>
        <a:p>
          <a:endParaRPr lang="en-US"/>
        </a:p>
      </dgm:t>
    </dgm:pt>
    <dgm:pt modelId="{679F4994-2F35-45A3-9156-BC24C0D5EDF7}" type="pres">
      <dgm:prSet presAssocID="{AEC3C2A1-251A-4AA3-9CEA-4531CF951A06}" presName="root2" presStyleCnt="0"/>
      <dgm:spPr/>
    </dgm:pt>
    <dgm:pt modelId="{3596F31D-4C80-4240-9677-9E780E24776A}" type="pres">
      <dgm:prSet presAssocID="{AEC3C2A1-251A-4AA3-9CEA-4531CF951A06}" presName="LevelTwoTextNode" presStyleLbl="node4" presStyleIdx="6" presStyleCnt="9" custScaleX="2053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85E708-7524-4B83-A7C9-34BCA7DA8ADE}" type="pres">
      <dgm:prSet presAssocID="{AEC3C2A1-251A-4AA3-9CEA-4531CF951A06}" presName="level3hierChild" presStyleCnt="0"/>
      <dgm:spPr/>
    </dgm:pt>
    <dgm:pt modelId="{76F73DBE-4484-4CCB-8A01-9EE916267C38}" type="pres">
      <dgm:prSet presAssocID="{2EDFCB34-C09B-4B46-9D96-6AF39C7DDC4E}" presName="conn2-1" presStyleLbl="parChTrans1D3" presStyleIdx="9" presStyleCnt="12"/>
      <dgm:spPr/>
      <dgm:t>
        <a:bodyPr/>
        <a:lstStyle/>
        <a:p>
          <a:endParaRPr lang="en-US"/>
        </a:p>
      </dgm:t>
    </dgm:pt>
    <dgm:pt modelId="{455BBA25-F780-4996-BE06-2A0CA8ABBDAE}" type="pres">
      <dgm:prSet presAssocID="{2EDFCB34-C09B-4B46-9D96-6AF39C7DDC4E}" presName="connTx" presStyleLbl="parChTrans1D3" presStyleIdx="9" presStyleCnt="12"/>
      <dgm:spPr/>
      <dgm:t>
        <a:bodyPr/>
        <a:lstStyle/>
        <a:p>
          <a:endParaRPr lang="en-US"/>
        </a:p>
      </dgm:t>
    </dgm:pt>
    <dgm:pt modelId="{6EB87671-E0A8-4713-80C7-D0D99FEFBBA4}" type="pres">
      <dgm:prSet presAssocID="{397538E4-87EE-4CE7-A74A-DE4C6DBDF3D3}" presName="root2" presStyleCnt="0"/>
      <dgm:spPr/>
    </dgm:pt>
    <dgm:pt modelId="{48663338-3E62-450F-902A-73B25296B81F}" type="pres">
      <dgm:prSet presAssocID="{397538E4-87EE-4CE7-A74A-DE4C6DBDF3D3}" presName="LevelTwoTextNode" presStyleLbl="node3" presStyleIdx="9" presStyleCnt="12" custScaleX="2048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9E5F07-646B-40C4-A22E-8D6146706E5D}" type="pres">
      <dgm:prSet presAssocID="{397538E4-87EE-4CE7-A74A-DE4C6DBDF3D3}" presName="level3hierChild" presStyleCnt="0"/>
      <dgm:spPr/>
    </dgm:pt>
    <dgm:pt modelId="{885BF8C1-B6F1-4666-BA84-D6891752B279}" type="pres">
      <dgm:prSet presAssocID="{DB6BAD7F-03A9-4A3C-96CC-D0547FA724BA}" presName="conn2-1" presStyleLbl="parChTrans1D4" presStyleIdx="7" presStyleCnt="9"/>
      <dgm:spPr/>
      <dgm:t>
        <a:bodyPr/>
        <a:lstStyle/>
        <a:p>
          <a:endParaRPr lang="en-US"/>
        </a:p>
      </dgm:t>
    </dgm:pt>
    <dgm:pt modelId="{0E8F9925-4323-4131-BF03-64F437B8144A}" type="pres">
      <dgm:prSet presAssocID="{DB6BAD7F-03A9-4A3C-96CC-D0547FA724BA}" presName="connTx" presStyleLbl="parChTrans1D4" presStyleIdx="7" presStyleCnt="9"/>
      <dgm:spPr/>
      <dgm:t>
        <a:bodyPr/>
        <a:lstStyle/>
        <a:p>
          <a:endParaRPr lang="en-US"/>
        </a:p>
      </dgm:t>
    </dgm:pt>
    <dgm:pt modelId="{520E5FB4-C9EB-4049-8DA8-8FC39DAE8012}" type="pres">
      <dgm:prSet presAssocID="{B719F00E-D9D0-48A9-9768-2B0DDD9F4B6F}" presName="root2" presStyleCnt="0"/>
      <dgm:spPr/>
    </dgm:pt>
    <dgm:pt modelId="{9EBA1C21-1A18-4AF8-9392-DD23AD60A3F6}" type="pres">
      <dgm:prSet presAssocID="{B719F00E-D9D0-48A9-9768-2B0DDD9F4B6F}" presName="LevelTwoTextNode" presStyleLbl="node4" presStyleIdx="7" presStyleCnt="9" custScaleX="199845" custScaleY="135713" custLinFactNeighborX="-3367" custLinFactNeighborY="-15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B810AE-9813-4996-BCAD-1AC1AB42193D}" type="pres">
      <dgm:prSet presAssocID="{B719F00E-D9D0-48A9-9768-2B0DDD9F4B6F}" presName="level3hierChild" presStyleCnt="0"/>
      <dgm:spPr/>
    </dgm:pt>
    <dgm:pt modelId="{EB46DDB2-E38E-4C47-AACA-1B19ACCDF280}" type="pres">
      <dgm:prSet presAssocID="{5DA6EAE2-27DC-402A-8F17-C32E3BAFAC71}" presName="conn2-1" presStyleLbl="parChTrans1D3" presStyleIdx="10" presStyleCnt="12"/>
      <dgm:spPr/>
      <dgm:t>
        <a:bodyPr/>
        <a:lstStyle/>
        <a:p>
          <a:endParaRPr lang="en-US"/>
        </a:p>
      </dgm:t>
    </dgm:pt>
    <dgm:pt modelId="{1F35B585-B68B-4D1D-80A7-3D858ABA07EB}" type="pres">
      <dgm:prSet presAssocID="{5DA6EAE2-27DC-402A-8F17-C32E3BAFAC71}" presName="connTx" presStyleLbl="parChTrans1D3" presStyleIdx="10" presStyleCnt="12"/>
      <dgm:spPr/>
      <dgm:t>
        <a:bodyPr/>
        <a:lstStyle/>
        <a:p>
          <a:endParaRPr lang="en-US"/>
        </a:p>
      </dgm:t>
    </dgm:pt>
    <dgm:pt modelId="{6DA0DC48-29CF-48D0-9B27-F196E9D18951}" type="pres">
      <dgm:prSet presAssocID="{1DA42D87-0730-460E-AD90-4891A853BB51}" presName="root2" presStyleCnt="0"/>
      <dgm:spPr/>
    </dgm:pt>
    <dgm:pt modelId="{3227E0CE-770A-47AB-BDE0-EF8F28B9A16B}" type="pres">
      <dgm:prSet presAssocID="{1DA42D87-0730-460E-AD90-4891A853BB51}" presName="LevelTwoTextNode" presStyleLbl="node3" presStyleIdx="10" presStyleCnt="12" custScaleX="203138" custLinFactNeighborX="3987" custLinFactNeighborY="-183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F94659-DCC5-4341-A66B-A5E669246747}" type="pres">
      <dgm:prSet presAssocID="{1DA42D87-0730-460E-AD90-4891A853BB51}" presName="level3hierChild" presStyleCnt="0"/>
      <dgm:spPr/>
    </dgm:pt>
    <dgm:pt modelId="{59033258-DF16-4CFC-BA58-3125FA9B48CD}" type="pres">
      <dgm:prSet presAssocID="{7000A540-8C9D-4F8B-A3B7-F5D75ED3A669}" presName="conn2-1" presStyleLbl="parChTrans1D4" presStyleIdx="8" presStyleCnt="9"/>
      <dgm:spPr/>
      <dgm:t>
        <a:bodyPr/>
        <a:lstStyle/>
        <a:p>
          <a:endParaRPr lang="en-US"/>
        </a:p>
      </dgm:t>
    </dgm:pt>
    <dgm:pt modelId="{DED6EC5F-2214-490D-AD36-DA7D9EF5B2DB}" type="pres">
      <dgm:prSet presAssocID="{7000A540-8C9D-4F8B-A3B7-F5D75ED3A669}" presName="connTx" presStyleLbl="parChTrans1D4" presStyleIdx="8" presStyleCnt="9"/>
      <dgm:spPr/>
      <dgm:t>
        <a:bodyPr/>
        <a:lstStyle/>
        <a:p>
          <a:endParaRPr lang="en-US"/>
        </a:p>
      </dgm:t>
    </dgm:pt>
    <dgm:pt modelId="{A0A37ACC-31FE-4EE8-B519-20AF9D3FF5C3}" type="pres">
      <dgm:prSet presAssocID="{CC8476F9-8833-4F2F-A66E-C83613CD2D30}" presName="root2" presStyleCnt="0"/>
      <dgm:spPr/>
    </dgm:pt>
    <dgm:pt modelId="{6029C640-F012-461D-8E3D-8D7097A27FEB}" type="pres">
      <dgm:prSet presAssocID="{CC8476F9-8833-4F2F-A66E-C83613CD2D30}" presName="LevelTwoTextNode" presStyleLbl="node4" presStyleIdx="8" presStyleCnt="9" custScaleX="199878" custScaleY="124269" custLinFactNeighborX="-3337" custLinFactNeighborY="17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1BA53D-1129-4398-9046-7F9ACBFC6652}" type="pres">
      <dgm:prSet presAssocID="{CC8476F9-8833-4F2F-A66E-C83613CD2D30}" presName="level3hierChild" presStyleCnt="0"/>
      <dgm:spPr/>
    </dgm:pt>
    <dgm:pt modelId="{ACF463B9-DC61-4E88-B249-AFECCFB2335B}" type="pres">
      <dgm:prSet presAssocID="{11F6BAEE-20A8-478F-AA9D-2CFC3CD61A0A}" presName="conn2-1" presStyleLbl="parChTrans1D3" presStyleIdx="11" presStyleCnt="12"/>
      <dgm:spPr/>
      <dgm:t>
        <a:bodyPr/>
        <a:lstStyle/>
        <a:p>
          <a:endParaRPr lang="en-US"/>
        </a:p>
      </dgm:t>
    </dgm:pt>
    <dgm:pt modelId="{FBB54560-A244-4C18-BF04-8E2BFF8B730E}" type="pres">
      <dgm:prSet presAssocID="{11F6BAEE-20A8-478F-AA9D-2CFC3CD61A0A}" presName="connTx" presStyleLbl="parChTrans1D3" presStyleIdx="11" presStyleCnt="12"/>
      <dgm:spPr/>
      <dgm:t>
        <a:bodyPr/>
        <a:lstStyle/>
        <a:p>
          <a:endParaRPr lang="en-US"/>
        </a:p>
      </dgm:t>
    </dgm:pt>
    <dgm:pt modelId="{2F06B3DB-EF69-47A5-9680-183D42B3244F}" type="pres">
      <dgm:prSet presAssocID="{FF50A6E4-339B-4255-8C37-7B1D9A5A04CE}" presName="root2" presStyleCnt="0"/>
      <dgm:spPr/>
    </dgm:pt>
    <dgm:pt modelId="{679C78DF-4D64-4782-AF05-CC38AD1CA310}" type="pres">
      <dgm:prSet presAssocID="{FF50A6E4-339B-4255-8C37-7B1D9A5A04CE}" presName="LevelTwoTextNode" presStyleLbl="node3" presStyleIdx="11" presStyleCnt="12" custScaleX="203138" custLinFactNeighborX="-669" custLinFactNeighborY="33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3102CD-7246-4A83-BCE4-BDF6EB5A070C}" type="pres">
      <dgm:prSet presAssocID="{FF50A6E4-339B-4255-8C37-7B1D9A5A04CE}" presName="level3hierChild" presStyleCnt="0"/>
      <dgm:spPr/>
    </dgm:pt>
  </dgm:ptLst>
  <dgm:cxnLst>
    <dgm:cxn modelId="{30960707-9F19-406D-85EB-B49F65BA3ECA}" type="presOf" srcId="{2EDFCB34-C09B-4B46-9D96-6AF39C7DDC4E}" destId="{455BBA25-F780-4996-BE06-2A0CA8ABBDAE}" srcOrd="1" destOrd="0" presId="urn:microsoft.com/office/officeart/2005/8/layout/hierarchy2"/>
    <dgm:cxn modelId="{0255DAC8-5D65-4D14-AB07-D3FA672F32E9}" type="presOf" srcId="{4B34D7D8-A36A-4ECB-93E2-D5A52955717C}" destId="{33EE1E60-BB16-4A2C-9187-A48E1AC19349}" srcOrd="0" destOrd="0" presId="urn:microsoft.com/office/officeart/2005/8/layout/hierarchy2"/>
    <dgm:cxn modelId="{20EA0517-35D4-4123-A3E3-27226E948173}" type="presOf" srcId="{EAE87868-F05E-4279-95B5-3A0CB6BAFF4B}" destId="{BFA60EE2-343E-4211-9D37-36C7D1B0E26A}" srcOrd="0" destOrd="0" presId="urn:microsoft.com/office/officeart/2005/8/layout/hierarchy2"/>
    <dgm:cxn modelId="{DA3BBABE-8949-40FA-B6B7-94535DB8DC51}" type="presOf" srcId="{11F6BAEE-20A8-478F-AA9D-2CFC3CD61A0A}" destId="{FBB54560-A244-4C18-BF04-8E2BFF8B730E}" srcOrd="1" destOrd="0" presId="urn:microsoft.com/office/officeart/2005/8/layout/hierarchy2"/>
    <dgm:cxn modelId="{26B74F14-C1D0-4B52-A364-AA74BB6DED5F}" type="presOf" srcId="{3F3E472E-AB3A-47B7-87EA-DA278D8BF02C}" destId="{47F228A1-AFB2-427B-B608-6AC02259063C}" srcOrd="0" destOrd="0" presId="urn:microsoft.com/office/officeart/2005/8/layout/hierarchy2"/>
    <dgm:cxn modelId="{6DE343C3-E1F7-4615-9511-ECC278C020C8}" type="presOf" srcId="{E78326BB-8837-4972-A99D-2FEBF5A04486}" destId="{7F2654DC-250B-48F2-9878-3369ECA18CFD}" srcOrd="0" destOrd="0" presId="urn:microsoft.com/office/officeart/2005/8/layout/hierarchy2"/>
    <dgm:cxn modelId="{D0DB6FCC-A157-4209-B1DD-522CA197B697}" srcId="{CA52972B-233C-4A76-9964-2E6E45A1C283}" destId="{AEC3C2A1-251A-4AA3-9CEA-4531CF951A06}" srcOrd="0" destOrd="0" parTransId="{A74AA70D-B1C2-40B0-894B-192A3A565DE9}" sibTransId="{A5C6C14C-C5DE-407F-BDEC-C5C0199546ED}"/>
    <dgm:cxn modelId="{51EE7D99-FAA9-408D-B06A-AC7BA74A65AC}" srcId="{0B238CB5-A137-448E-A18E-8FA93EC67B4C}" destId="{397538E4-87EE-4CE7-A74A-DE4C6DBDF3D3}" srcOrd="2" destOrd="0" parTransId="{2EDFCB34-C09B-4B46-9D96-6AF39C7DDC4E}" sibTransId="{18D3AFDC-F8AA-40A9-8795-260BC9AD6973}"/>
    <dgm:cxn modelId="{33E81029-C3B8-4ACC-9F80-9FDC8989860C}" type="presOf" srcId="{7000A540-8C9D-4F8B-A3B7-F5D75ED3A669}" destId="{59033258-DF16-4CFC-BA58-3125FA9B48CD}" srcOrd="0" destOrd="0" presId="urn:microsoft.com/office/officeart/2005/8/layout/hierarchy2"/>
    <dgm:cxn modelId="{E7502534-6CF5-4EE7-940D-043D505CEA70}" type="presOf" srcId="{A74AA70D-B1C2-40B0-894B-192A3A565DE9}" destId="{533CCB85-72D6-4426-9017-D11AF9803295}" srcOrd="1" destOrd="0" presId="urn:microsoft.com/office/officeart/2005/8/layout/hierarchy2"/>
    <dgm:cxn modelId="{544D901B-9FA8-4F0A-B706-15F0CFC38957}" type="presOf" srcId="{F30C3259-9B5C-481C-B014-7BC926BA090D}" destId="{2EAEDFB5-A068-498F-A3EB-6DEEB5476BE3}" srcOrd="0" destOrd="0" presId="urn:microsoft.com/office/officeart/2005/8/layout/hierarchy2"/>
    <dgm:cxn modelId="{2AFC304C-F88B-4A60-986B-215FDF49AF5B}" type="presOf" srcId="{462886A3-59B1-47C5-8B3C-5DC173F7FB41}" destId="{D52B8D4A-BE37-4A50-9214-4218B7D1E4EA}" srcOrd="0" destOrd="0" presId="urn:microsoft.com/office/officeart/2005/8/layout/hierarchy2"/>
    <dgm:cxn modelId="{92D3243D-6565-42E1-9A53-88BDC5A95954}" type="presOf" srcId="{122D2FF1-07A4-4EC6-AD7F-49C9A9389D35}" destId="{F5832F1E-7095-4DA3-9BD5-BE4D28B7649D}" srcOrd="0" destOrd="0" presId="urn:microsoft.com/office/officeart/2005/8/layout/hierarchy2"/>
    <dgm:cxn modelId="{2BFDD778-B4FC-4EAF-AF4D-8CBC14459FE4}" type="presOf" srcId="{0CB32106-F58D-4628-A232-0695D298247C}" destId="{5A4D4D99-98AA-4C6F-86E7-9B0368785C1E}" srcOrd="0" destOrd="0" presId="urn:microsoft.com/office/officeart/2005/8/layout/hierarchy2"/>
    <dgm:cxn modelId="{085D8DD3-CF51-4276-8FCC-1A1E37901619}" type="presOf" srcId="{DB6BAD7F-03A9-4A3C-96CC-D0547FA724BA}" destId="{885BF8C1-B6F1-4666-BA84-D6891752B279}" srcOrd="0" destOrd="0" presId="urn:microsoft.com/office/officeart/2005/8/layout/hierarchy2"/>
    <dgm:cxn modelId="{8F5ADD7D-EF18-425A-81BA-C25D7B732EB8}" srcId="{0B238CB5-A137-448E-A18E-8FA93EC67B4C}" destId="{1DA42D87-0730-460E-AD90-4891A853BB51}" srcOrd="3" destOrd="0" parTransId="{5DA6EAE2-27DC-402A-8F17-C32E3BAFAC71}" sibTransId="{5109DCB7-50C2-4CD0-AA23-D17A8EFAC179}"/>
    <dgm:cxn modelId="{2B8D85B6-0611-43A5-9A03-C2C8C28F6960}" type="presOf" srcId="{78A715A1-ABB9-48D3-80D6-BCFCF1B13A77}" destId="{4FAAC0DA-DE16-4EAB-B4B8-411DC871E3B5}" srcOrd="1" destOrd="0" presId="urn:microsoft.com/office/officeart/2005/8/layout/hierarchy2"/>
    <dgm:cxn modelId="{0A50FF06-19D3-418C-A7E6-C61B37B2FA55}" type="presOf" srcId="{79595D52-E5A0-4F5A-9EE2-65D8D978E665}" destId="{B8D81EFA-7423-420C-902E-F00BEFC6F3E9}" srcOrd="1" destOrd="0" presId="urn:microsoft.com/office/officeart/2005/8/layout/hierarchy2"/>
    <dgm:cxn modelId="{099D8372-E697-4785-BD8E-787CDCE94931}" type="presOf" srcId="{9B68036B-0284-498A-A04A-D7CE83E81D1A}" destId="{0BB20BA7-F879-434A-9109-C3E797C75C2C}" srcOrd="1" destOrd="0" presId="urn:microsoft.com/office/officeart/2005/8/layout/hierarchy2"/>
    <dgm:cxn modelId="{2C717EC7-9DD5-4849-BFED-7E042967BCB1}" type="presOf" srcId="{FFD756D1-4465-41C6-A89B-04670BC0B12B}" destId="{25051E8F-5A63-4B12-BAF5-9E3D907578A2}" srcOrd="0" destOrd="0" presId="urn:microsoft.com/office/officeart/2005/8/layout/hierarchy2"/>
    <dgm:cxn modelId="{3F38A926-A791-4946-A941-9A75CE7AC1D7}" type="presOf" srcId="{25363A36-87A3-49AD-AF71-8DA9CA386F39}" destId="{7C2D279C-8D7F-485A-83EE-2D398634EA56}" srcOrd="0" destOrd="0" presId="urn:microsoft.com/office/officeart/2005/8/layout/hierarchy2"/>
    <dgm:cxn modelId="{C15435DC-2DEC-435A-BCB5-B7E746A9C22A}" srcId="{0CB32106-F58D-4628-A232-0695D298247C}" destId="{2639CE1B-A3F5-43F8-B9BF-D458167C60F7}" srcOrd="0" destOrd="0" parTransId="{E5424B20-627C-4830-A33E-FD7A3C8E5027}" sibTransId="{E6DE7674-6298-489C-B5EA-89BCE8345A7D}"/>
    <dgm:cxn modelId="{ACF61255-6D58-46FC-89A4-7FC2386B6719}" type="presOf" srcId="{65DAA62E-14D0-4338-90BA-55914741FBC6}" destId="{14D99399-2B5F-47BA-8A7C-2309B4D9E1F8}" srcOrd="0" destOrd="0" presId="urn:microsoft.com/office/officeart/2005/8/layout/hierarchy2"/>
    <dgm:cxn modelId="{B227EBEE-F90A-4528-9D45-B03E81AACDDE}" type="presOf" srcId="{5783FD39-BA7C-44F7-B578-435A799908D3}" destId="{A9A98DE6-60CF-4FE0-85EE-3E4134EBA81C}" srcOrd="1" destOrd="0" presId="urn:microsoft.com/office/officeart/2005/8/layout/hierarchy2"/>
    <dgm:cxn modelId="{30F16ADF-615C-47C9-B601-0D4B6E607EA8}" srcId="{92B58809-7DF5-4D6A-8F7D-2B58D86D6C63}" destId="{C54FFEB4-6D06-4DA8-9761-64616D99773C}" srcOrd="0" destOrd="0" parTransId="{4B34D7D8-A36A-4ECB-93E2-D5A52955717C}" sibTransId="{88068029-F4DE-466D-8DDD-043EFFA42F63}"/>
    <dgm:cxn modelId="{E1DAC972-9A0E-4DC2-9269-D69FFAA64B7E}" srcId="{7EB965D6-6194-433C-A639-E5E0F2790AE1}" destId="{CFEEB61F-BE2D-4EFE-9641-DD197007A9F6}" srcOrd="0" destOrd="0" parTransId="{9B68036B-0284-498A-A04A-D7CE83E81D1A}" sibTransId="{4948E05A-52A6-4818-8F1F-0EEE48943239}"/>
    <dgm:cxn modelId="{2A81686B-9F3F-4DFC-B88E-1FE7FD40B30D}" type="presOf" srcId="{FF50A6E4-339B-4255-8C37-7B1D9A5A04CE}" destId="{679C78DF-4D64-4782-AF05-CC38AD1CA310}" srcOrd="0" destOrd="0" presId="urn:microsoft.com/office/officeart/2005/8/layout/hierarchy2"/>
    <dgm:cxn modelId="{7B219207-9554-4CAA-A09A-9D9F78859CF3}" type="presOf" srcId="{4609A8F3-5218-4068-A2C3-C06023697AE6}" destId="{4680CD88-664B-4874-B255-CA3A1609F35F}" srcOrd="1" destOrd="0" presId="urn:microsoft.com/office/officeart/2005/8/layout/hierarchy2"/>
    <dgm:cxn modelId="{56997680-5CA3-4682-BA75-7A35AF38D249}" type="presOf" srcId="{B4DE1D2B-F4B6-4053-9674-8DC231C8A18C}" destId="{E530E03E-EAFC-430B-BE59-E41B4F317B3E}" srcOrd="1" destOrd="0" presId="urn:microsoft.com/office/officeart/2005/8/layout/hierarchy2"/>
    <dgm:cxn modelId="{8EDB2934-1296-45A1-8B7A-10D300B8F0A2}" type="presOf" srcId="{0418B3CB-F8A5-45E7-8FFE-C4C2883D1A49}" destId="{4A83207C-AF5B-4898-B5E0-A3D27B4F58D3}" srcOrd="0" destOrd="0" presId="urn:microsoft.com/office/officeart/2005/8/layout/hierarchy2"/>
    <dgm:cxn modelId="{F0F534C9-0CEE-4F37-A03C-1FD624A629F4}" type="presOf" srcId="{C54FFEB4-6D06-4DA8-9761-64616D99773C}" destId="{95A599FC-1FC1-488D-A0BE-355E2881143A}" srcOrd="0" destOrd="0" presId="urn:microsoft.com/office/officeart/2005/8/layout/hierarchy2"/>
    <dgm:cxn modelId="{1849489E-6806-49ED-BBFB-66A269494E18}" type="presOf" srcId="{0B238CB5-A137-448E-A18E-8FA93EC67B4C}" destId="{5619BA5D-4CC0-4BA2-8A6D-341A408B0109}" srcOrd="0" destOrd="0" presId="urn:microsoft.com/office/officeart/2005/8/layout/hierarchy2"/>
    <dgm:cxn modelId="{FE3BC1F2-23C6-45EF-BB8A-D8C50DEBED2C}" type="presOf" srcId="{7114034C-5534-4D78-96F2-34420DB9CB48}" destId="{E79E7E57-E77A-428F-91D2-533D70891BEB}" srcOrd="1" destOrd="0" presId="urn:microsoft.com/office/officeart/2005/8/layout/hierarchy2"/>
    <dgm:cxn modelId="{CB267007-D8C0-45CD-BD1D-C538D3132A11}" type="presOf" srcId="{1DA42D87-0730-460E-AD90-4891A853BB51}" destId="{3227E0CE-770A-47AB-BDE0-EF8F28B9A16B}" srcOrd="0" destOrd="0" presId="urn:microsoft.com/office/officeart/2005/8/layout/hierarchy2"/>
    <dgm:cxn modelId="{CB04987F-D902-4D9B-B75D-40A2D9D713D4}" srcId="{F30C3259-9B5C-481C-B014-7BC926BA090D}" destId="{165D20FA-7BEC-49AB-A9BC-281D963DB3A5}" srcOrd="3" destOrd="0" parTransId="{78A715A1-ABB9-48D3-80D6-BCFCF1B13A77}" sibTransId="{4D1C43D2-673A-4B72-97AD-879374404FBB}"/>
    <dgm:cxn modelId="{EB3D134A-EF55-4FE4-AFA9-1880B390404B}" type="presOf" srcId="{B84536BA-0FC3-476C-AC80-086316134BF1}" destId="{2E89CC3B-4454-4186-9801-5E79966A7708}" srcOrd="0" destOrd="0" presId="urn:microsoft.com/office/officeart/2005/8/layout/hierarchy2"/>
    <dgm:cxn modelId="{12C6C059-2576-4E12-82D2-AF9251FAF6CB}" type="presOf" srcId="{599AAE75-1B29-44D5-ABB4-6A8356BCF24B}" destId="{6FD0A0E6-E10E-4194-AD09-6BF489A05C7A}" srcOrd="0" destOrd="0" presId="urn:microsoft.com/office/officeart/2005/8/layout/hierarchy2"/>
    <dgm:cxn modelId="{B3F80EDA-9367-44C8-8F2B-E8E7C231D791}" type="presOf" srcId="{5DA6EAE2-27DC-402A-8F17-C32E3BAFAC71}" destId="{1F35B585-B68B-4D1D-80A7-3D858ABA07EB}" srcOrd="1" destOrd="0" presId="urn:microsoft.com/office/officeart/2005/8/layout/hierarchy2"/>
    <dgm:cxn modelId="{10ACAD4A-A6D2-4AC8-9392-8927B652B93E}" type="presOf" srcId="{2EA4F17A-569C-4789-BA46-6BB740404F9E}" destId="{203C5CB5-56EA-4CB7-8B08-7F22E0D36370}" srcOrd="1" destOrd="0" presId="urn:microsoft.com/office/officeart/2005/8/layout/hierarchy2"/>
    <dgm:cxn modelId="{D1FC647D-2C0B-4BC6-84A6-16950A02D91A}" type="presOf" srcId="{B719F00E-D9D0-48A9-9768-2B0DDD9F4B6F}" destId="{9EBA1C21-1A18-4AF8-9392-DD23AD60A3F6}" srcOrd="0" destOrd="0" presId="urn:microsoft.com/office/officeart/2005/8/layout/hierarchy2"/>
    <dgm:cxn modelId="{96035274-4267-4C8B-8C23-4E2352707D4D}" srcId="{F30C3259-9B5C-481C-B014-7BC926BA090D}" destId="{92B58809-7DF5-4D6A-8F7D-2B58D86D6C63}" srcOrd="4" destOrd="0" parTransId="{0418B3CB-F8A5-45E7-8FFE-C4C2883D1A49}" sibTransId="{5B991FA6-E163-41FB-AE51-6CE304156B36}"/>
    <dgm:cxn modelId="{A7452494-5EAD-412D-86C9-8BC94F86F009}" type="presOf" srcId="{78A715A1-ABB9-48D3-80D6-BCFCF1B13A77}" destId="{4501BC05-4BC7-404E-80F7-B1EDCD8D6554}" srcOrd="0" destOrd="0" presId="urn:microsoft.com/office/officeart/2005/8/layout/hierarchy2"/>
    <dgm:cxn modelId="{75D3F026-1AB5-4239-A91D-9F211EB7F083}" srcId="{1DA42D87-0730-460E-AD90-4891A853BB51}" destId="{CC8476F9-8833-4F2F-A66E-C83613CD2D30}" srcOrd="0" destOrd="0" parTransId="{7000A540-8C9D-4F8B-A3B7-F5D75ED3A669}" sibTransId="{0A4891D3-F06F-4A9D-88E8-9148FC491040}"/>
    <dgm:cxn modelId="{9FC11547-56B6-4338-96C8-E72A0FDD1340}" type="presOf" srcId="{7EB965D6-6194-433C-A639-E5E0F2790AE1}" destId="{7D1461FC-D2B3-4D30-A24E-829DCBD0CDDC}" srcOrd="0" destOrd="0" presId="urn:microsoft.com/office/officeart/2005/8/layout/hierarchy2"/>
    <dgm:cxn modelId="{94860BB4-D3AA-4EBC-9626-C5FF99F05FA6}" type="presOf" srcId="{5783FD39-BA7C-44F7-B578-435A799908D3}" destId="{4AAA55CC-2BA7-415F-A214-12AE3DE5E972}" srcOrd="0" destOrd="0" presId="urn:microsoft.com/office/officeart/2005/8/layout/hierarchy2"/>
    <dgm:cxn modelId="{3EA916D7-524D-4D90-BFBD-B24FC27289C3}" type="presOf" srcId="{79595D52-E5A0-4F5A-9EE2-65D8D978E665}" destId="{5EC7836B-B20C-4696-8F1E-E883C3F1E545}" srcOrd="0" destOrd="0" presId="urn:microsoft.com/office/officeart/2005/8/layout/hierarchy2"/>
    <dgm:cxn modelId="{3288A106-7E4D-4B6B-8ABE-AA029D29B9D0}" type="presOf" srcId="{7114034C-5534-4D78-96F2-34420DB9CB48}" destId="{B0165C72-7BB0-46B5-A8BD-F1D4E9B3FD0B}" srcOrd="0" destOrd="0" presId="urn:microsoft.com/office/officeart/2005/8/layout/hierarchy2"/>
    <dgm:cxn modelId="{89A3849B-92C1-4B7F-9325-0D0CF55A596B}" srcId="{F30C3259-9B5C-481C-B014-7BC926BA090D}" destId="{EAE87868-F05E-4279-95B5-3A0CB6BAFF4B}" srcOrd="0" destOrd="0" parTransId="{D906D359-D3C6-4D79-A0EC-C4B1AD6964B3}" sibTransId="{2EA4E46E-3746-47B4-87F0-B4132934BD89}"/>
    <dgm:cxn modelId="{694ACCDF-ADCB-4D91-AA70-FC951BB4A26C}" type="presOf" srcId="{165D20FA-7BEC-49AB-A9BC-281D963DB3A5}" destId="{55C72189-87DE-4B20-81C4-E8061FF44067}" srcOrd="0" destOrd="0" presId="urn:microsoft.com/office/officeart/2005/8/layout/hierarchy2"/>
    <dgm:cxn modelId="{E19BFD1A-58E9-46C2-A758-01C49796C4FD}" type="presOf" srcId="{5DA6EAE2-27DC-402A-8F17-C32E3BAFAC71}" destId="{EB46DDB2-E38E-4C47-AACA-1B19ACCDF280}" srcOrd="0" destOrd="0" presId="urn:microsoft.com/office/officeart/2005/8/layout/hierarchy2"/>
    <dgm:cxn modelId="{BAD4C474-C96E-420E-BE0C-1CF6A641DD55}" srcId="{F30C3259-9B5C-481C-B014-7BC926BA090D}" destId="{3F3E472E-AB3A-47B7-87EA-DA278D8BF02C}" srcOrd="2" destOrd="0" parTransId="{65DAA62E-14D0-4338-90BA-55914741FBC6}" sibTransId="{FB10A394-6FA5-4089-8242-898EAD049F7A}"/>
    <dgm:cxn modelId="{6B2CAF01-AB34-487F-BAAF-4F2051E23121}" srcId="{2639CE1B-A3F5-43F8-B9BF-D458167C60F7}" destId="{0B238CB5-A137-448E-A18E-8FA93EC67B4C}" srcOrd="1" destOrd="0" parTransId="{4609A8F3-5218-4068-A2C3-C06023697AE6}" sibTransId="{5F8B4507-8E08-44C7-9F85-D1A195806871}"/>
    <dgm:cxn modelId="{5E899ABA-EC70-4911-93AA-B86E582BEC9B}" type="presOf" srcId="{7BBE837A-FB80-4EA5-8DCF-D870E577AF21}" destId="{804D2FBF-C651-4483-B0B5-0C48F3320CBA}" srcOrd="0" destOrd="0" presId="urn:microsoft.com/office/officeart/2005/8/layout/hierarchy2"/>
    <dgm:cxn modelId="{5607107E-5445-4477-BD0F-427032758479}" type="presOf" srcId="{599AAE75-1B29-44D5-ABB4-6A8356BCF24B}" destId="{DD9BB6A9-CB3B-4B91-82A4-D683BD62BE6E}" srcOrd="1" destOrd="0" presId="urn:microsoft.com/office/officeart/2005/8/layout/hierarchy2"/>
    <dgm:cxn modelId="{B91A75D1-418B-4C24-8D5E-5BC7521C25B5}" type="presOf" srcId="{D906D359-D3C6-4D79-A0EC-C4B1AD6964B3}" destId="{33D25265-A7FD-41BD-86A6-DCCC1D0B9A8B}" srcOrd="0" destOrd="0" presId="urn:microsoft.com/office/officeart/2005/8/layout/hierarchy2"/>
    <dgm:cxn modelId="{33B0A715-1E65-406A-8D28-FEB7714B1E60}" type="presOf" srcId="{CA52972B-233C-4A76-9964-2E6E45A1C283}" destId="{8E10D2A1-4460-494A-B7F7-ADE17A328B14}" srcOrd="0" destOrd="0" presId="urn:microsoft.com/office/officeart/2005/8/layout/hierarchy2"/>
    <dgm:cxn modelId="{710DD57C-FF02-458F-8927-6D2CEA28A8DE}" srcId="{397538E4-87EE-4CE7-A74A-DE4C6DBDF3D3}" destId="{B719F00E-D9D0-48A9-9768-2B0DDD9F4B6F}" srcOrd="0" destOrd="0" parTransId="{DB6BAD7F-03A9-4A3C-96CC-D0547FA724BA}" sibTransId="{9D71867F-69E1-44A3-A323-FF5D53538005}"/>
    <dgm:cxn modelId="{3F4B22CB-B911-44B4-A94D-DA106921F216}" type="presOf" srcId="{9B68036B-0284-498A-A04A-D7CE83E81D1A}" destId="{5168D6D5-5D2C-42BE-BBB2-7477E81C4A26}" srcOrd="0" destOrd="0" presId="urn:microsoft.com/office/officeart/2005/8/layout/hierarchy2"/>
    <dgm:cxn modelId="{92DFB8F0-36D4-48B5-A7DA-A0FD83347715}" srcId="{F30C3259-9B5C-481C-B014-7BC926BA090D}" destId="{122D2FF1-07A4-4EC6-AD7F-49C9A9389D35}" srcOrd="6" destOrd="0" parTransId="{5783FD39-BA7C-44F7-B578-435A799908D3}" sibTransId="{A038D2FC-471C-476F-ABA7-CC209551B1F0}"/>
    <dgm:cxn modelId="{F99046D4-103F-4EC9-ABE2-97CF9B40EB82}" type="presOf" srcId="{92B58809-7DF5-4D6A-8F7D-2B58D86D6C63}" destId="{C0C76EDF-0153-4E8E-AC88-C157F385B039}" srcOrd="0" destOrd="0" presId="urn:microsoft.com/office/officeart/2005/8/layout/hierarchy2"/>
    <dgm:cxn modelId="{B24E3A08-9DB4-45C6-B8B7-EAFCFB34961D}" type="presOf" srcId="{CFEEB61F-BE2D-4EFE-9641-DD197007A9F6}" destId="{1D8E365D-DA2C-4258-8D60-020758FA7CBB}" srcOrd="0" destOrd="0" presId="urn:microsoft.com/office/officeart/2005/8/layout/hierarchy2"/>
    <dgm:cxn modelId="{545EFE70-8636-450E-9F5E-06A2E8221767}" type="presOf" srcId="{4B34D7D8-A36A-4ECB-93E2-D5A52955717C}" destId="{34434342-F9E3-4F39-9EA3-D05BC484CA53}" srcOrd="1" destOrd="0" presId="urn:microsoft.com/office/officeart/2005/8/layout/hierarchy2"/>
    <dgm:cxn modelId="{E2F06027-678D-4643-9869-31699BF067F8}" type="presOf" srcId="{2EA4F17A-569C-4789-BA46-6BB740404F9E}" destId="{95A637E1-59B4-428B-B0A3-E45D60DDB58E}" srcOrd="0" destOrd="0" presId="urn:microsoft.com/office/officeart/2005/8/layout/hierarchy2"/>
    <dgm:cxn modelId="{1940FF0E-97CC-4849-9623-6F702577B7C6}" type="presOf" srcId="{4609A8F3-5218-4068-A2C3-C06023697AE6}" destId="{B8D35851-A3F7-45A0-880E-0B467496813F}" srcOrd="0" destOrd="0" presId="urn:microsoft.com/office/officeart/2005/8/layout/hierarchy2"/>
    <dgm:cxn modelId="{AEAEA121-D968-45EF-B4AB-B524A11AD83A}" type="presOf" srcId="{D7B141F4-F00A-4F5E-8A43-7A164389A5A5}" destId="{FC819AA7-6CCC-4D5D-A2DA-01505EA07EE5}" srcOrd="0" destOrd="0" presId="urn:microsoft.com/office/officeart/2005/8/layout/hierarchy2"/>
    <dgm:cxn modelId="{45C2A249-2A64-485E-8446-F03FB68FC954}" type="presOf" srcId="{25363A36-87A3-49AD-AF71-8DA9CA386F39}" destId="{4E049513-4F94-41D6-A7A9-E8EA3DFEC561}" srcOrd="1" destOrd="0" presId="urn:microsoft.com/office/officeart/2005/8/layout/hierarchy2"/>
    <dgm:cxn modelId="{AC3A1DCE-D0F9-49D5-BCB4-7CD62ED09779}" type="presOf" srcId="{462886A3-59B1-47C5-8B3C-5DC173F7FB41}" destId="{C2266C13-3D90-4960-B4C2-ADD51C1372B1}" srcOrd="1" destOrd="0" presId="urn:microsoft.com/office/officeart/2005/8/layout/hierarchy2"/>
    <dgm:cxn modelId="{9BB7C9CA-AB07-47C2-A4FD-A0DEAF130369}" srcId="{F30C3259-9B5C-481C-B014-7BC926BA090D}" destId="{DD6B41B6-CC05-4A7F-B3F3-B18C0E30C793}" srcOrd="5" destOrd="0" parTransId="{B4DE1D2B-F4B6-4053-9674-8DC231C8A18C}" sibTransId="{387262FE-F2B0-4C7D-8AD9-765DA4C56508}"/>
    <dgm:cxn modelId="{1047F10A-ECE2-40DC-8A4E-E74B3A7FA2F1}" srcId="{2639CE1B-A3F5-43F8-B9BF-D458167C60F7}" destId="{F30C3259-9B5C-481C-B014-7BC926BA090D}" srcOrd="0" destOrd="0" parTransId="{FFD756D1-4465-41C6-A89B-04670BC0B12B}" sibTransId="{67B533DF-199C-4845-B863-3C13A23E2C99}"/>
    <dgm:cxn modelId="{285B4225-62B3-420F-8C85-BC5332822857}" type="presOf" srcId="{7000A540-8C9D-4F8B-A3B7-F5D75ED3A669}" destId="{DED6EC5F-2214-490D-AD36-DA7D9EF5B2DB}" srcOrd="1" destOrd="0" presId="urn:microsoft.com/office/officeart/2005/8/layout/hierarchy2"/>
    <dgm:cxn modelId="{D324BDE4-6AF7-495D-9F2D-01919025EC3B}" type="presOf" srcId="{D906D359-D3C6-4D79-A0EC-C4B1AD6964B3}" destId="{2823ED90-D60F-4C2D-84E9-39D412508685}" srcOrd="1" destOrd="0" presId="urn:microsoft.com/office/officeart/2005/8/layout/hierarchy2"/>
    <dgm:cxn modelId="{7F3210BA-C8E3-494E-8F85-3EEC71AB98B0}" srcId="{0B238CB5-A137-448E-A18E-8FA93EC67B4C}" destId="{B84536BA-0FC3-476C-AC80-086316134BF1}" srcOrd="0" destOrd="0" parTransId="{2EA4F17A-569C-4789-BA46-6BB740404F9E}" sibTransId="{F431EC77-0659-4B85-B570-9C84B9C45ED5}"/>
    <dgm:cxn modelId="{4F3BE691-2323-4A28-B467-1D474A9D334A}" type="presOf" srcId="{11F6BAEE-20A8-478F-AA9D-2CFC3CD61A0A}" destId="{ACF463B9-DC61-4E88-B249-AFECCFB2335B}" srcOrd="0" destOrd="0" presId="urn:microsoft.com/office/officeart/2005/8/layout/hierarchy2"/>
    <dgm:cxn modelId="{D7DC6EB6-BBFB-43C3-938B-E162FF1594EE}" srcId="{B84536BA-0FC3-476C-AC80-086316134BF1}" destId="{D84D0C7B-7DB6-4D47-859F-DADE120D7DF5}" srcOrd="0" destOrd="0" parTransId="{462886A3-59B1-47C5-8B3C-5DC173F7FB41}" sibTransId="{EDFBCE89-37A8-4CD7-BE11-E70C2B22ED2D}"/>
    <dgm:cxn modelId="{A19DEE99-1677-403B-A9EA-C13DF9F1F9F6}" type="presOf" srcId="{549BC961-0107-4E77-A4A2-B2004608799F}" destId="{1EFCC5C3-D2FD-47CF-BFD0-C3592B8D4D17}" srcOrd="1" destOrd="0" presId="urn:microsoft.com/office/officeart/2005/8/layout/hierarchy2"/>
    <dgm:cxn modelId="{04DCD496-2192-4227-8EDC-89DD7095EC79}" type="presOf" srcId="{AEC3C2A1-251A-4AA3-9CEA-4531CF951A06}" destId="{3596F31D-4C80-4240-9677-9E780E24776A}" srcOrd="0" destOrd="0" presId="urn:microsoft.com/office/officeart/2005/8/layout/hierarchy2"/>
    <dgm:cxn modelId="{3ECDE52D-10F5-4628-9954-373B45615061}" type="presOf" srcId="{397538E4-87EE-4CE7-A74A-DE4C6DBDF3D3}" destId="{48663338-3E62-450F-902A-73B25296B81F}" srcOrd="0" destOrd="0" presId="urn:microsoft.com/office/officeart/2005/8/layout/hierarchy2"/>
    <dgm:cxn modelId="{3A29F617-CD26-46F2-97CA-230C3A666F65}" srcId="{3F3E472E-AB3A-47B7-87EA-DA278D8BF02C}" destId="{E78326BB-8837-4972-A99D-2FEBF5A04486}" srcOrd="0" destOrd="0" parTransId="{79595D52-E5A0-4F5A-9EE2-65D8D978E665}" sibTransId="{09AEE32C-5F4D-4E6B-A8D4-E9D4CE13E5BA}"/>
    <dgm:cxn modelId="{F31E5894-5984-42D5-908B-3ED4A5520AC7}" srcId="{0B238CB5-A137-448E-A18E-8FA93EC67B4C}" destId="{FF50A6E4-339B-4255-8C37-7B1D9A5A04CE}" srcOrd="4" destOrd="0" parTransId="{11F6BAEE-20A8-478F-AA9D-2CFC3CD61A0A}" sibTransId="{F448426A-0864-40A9-9A7E-C3CEE66DA687}"/>
    <dgm:cxn modelId="{16A27C85-9450-4A8C-88B3-110E77D4A893}" srcId="{165D20FA-7BEC-49AB-A9BC-281D963DB3A5}" destId="{7BBE837A-FB80-4EA5-8DCF-D870E577AF21}" srcOrd="0" destOrd="0" parTransId="{549BC961-0107-4E77-A4A2-B2004608799F}" sibTransId="{6DACAD89-3C9F-4B24-B4AD-422208E02AE6}"/>
    <dgm:cxn modelId="{46375EF0-5E9E-4DFE-B3BE-0654E09E6EAA}" type="presOf" srcId="{FFD756D1-4465-41C6-A89B-04670BC0B12B}" destId="{B18F345B-35FD-4EFD-A9B6-B553DC874EEA}" srcOrd="1" destOrd="0" presId="urn:microsoft.com/office/officeart/2005/8/layout/hierarchy2"/>
    <dgm:cxn modelId="{D2E06DEA-B5E0-4679-A7DC-AA5E27AA21E8}" srcId="{EAE87868-F05E-4279-95B5-3A0CB6BAFF4B}" destId="{D7B141F4-F00A-4F5E-8A43-7A164389A5A5}" srcOrd="0" destOrd="0" parTransId="{599AAE75-1B29-44D5-ABB4-6A8356BCF24B}" sibTransId="{A990F756-CB67-4A31-B300-AA9D17F642E8}"/>
    <dgm:cxn modelId="{5AAB0289-935C-4404-86C0-8FF3C35047D5}" srcId="{F30C3259-9B5C-481C-B014-7BC926BA090D}" destId="{7EB965D6-6194-433C-A639-E5E0F2790AE1}" srcOrd="1" destOrd="0" parTransId="{7114034C-5534-4D78-96F2-34420DB9CB48}" sibTransId="{53237177-360E-4200-BAC9-DCC717A07FB5}"/>
    <dgm:cxn modelId="{C8E10E82-48A9-497B-AC39-08EF8B124FF1}" type="presOf" srcId="{65DAA62E-14D0-4338-90BA-55914741FBC6}" destId="{74B004D7-97B0-4A12-9FEF-CEC1D724F632}" srcOrd="1" destOrd="0" presId="urn:microsoft.com/office/officeart/2005/8/layout/hierarchy2"/>
    <dgm:cxn modelId="{1142456B-7416-43E6-B4B8-B248F5695D3D}" type="presOf" srcId="{2EDFCB34-C09B-4B46-9D96-6AF39C7DDC4E}" destId="{76F73DBE-4484-4CCB-8A01-9EE916267C38}" srcOrd="0" destOrd="0" presId="urn:microsoft.com/office/officeart/2005/8/layout/hierarchy2"/>
    <dgm:cxn modelId="{29E9D899-13DE-4BC4-97D8-59445F21AD19}" type="presOf" srcId="{DB6BAD7F-03A9-4A3C-96CC-D0547FA724BA}" destId="{0E8F9925-4323-4131-BF03-64F437B8144A}" srcOrd="1" destOrd="0" presId="urn:microsoft.com/office/officeart/2005/8/layout/hierarchy2"/>
    <dgm:cxn modelId="{74B1377D-776C-4B2C-8E51-A7C9BDB6660E}" type="presOf" srcId="{DD6B41B6-CC05-4A7F-B3F3-B18C0E30C793}" destId="{1BFAA755-7ABA-4FC7-BF07-2E9C50BAAA73}" srcOrd="0" destOrd="0" presId="urn:microsoft.com/office/officeart/2005/8/layout/hierarchy2"/>
    <dgm:cxn modelId="{B0298361-E28B-4AC7-A516-46D07B452BAA}" type="presOf" srcId="{B4DE1D2B-F4B6-4053-9674-8DC231C8A18C}" destId="{4683707A-3D32-4C9C-97E6-DCD945CDCADA}" srcOrd="0" destOrd="0" presId="urn:microsoft.com/office/officeart/2005/8/layout/hierarchy2"/>
    <dgm:cxn modelId="{54FCFA42-67CD-41E9-BECE-097E9811E9BD}" srcId="{0B238CB5-A137-448E-A18E-8FA93EC67B4C}" destId="{CA52972B-233C-4A76-9964-2E6E45A1C283}" srcOrd="1" destOrd="0" parTransId="{25363A36-87A3-49AD-AF71-8DA9CA386F39}" sibTransId="{75D533F0-1324-4C3C-875E-C0EAE57BAD0C}"/>
    <dgm:cxn modelId="{8DC2F620-0EAE-4973-8138-4C8A0BCD0DD8}" type="presOf" srcId="{549BC961-0107-4E77-A4A2-B2004608799F}" destId="{D4BB6542-9316-4BF8-850C-CFF8CA3A29C0}" srcOrd="0" destOrd="0" presId="urn:microsoft.com/office/officeart/2005/8/layout/hierarchy2"/>
    <dgm:cxn modelId="{F6463767-18C3-421C-A11C-19C19739BA5D}" type="presOf" srcId="{2639CE1B-A3F5-43F8-B9BF-D458167C60F7}" destId="{0D30455D-4024-4B2D-BB63-2ED79EB16487}" srcOrd="0" destOrd="0" presId="urn:microsoft.com/office/officeart/2005/8/layout/hierarchy2"/>
    <dgm:cxn modelId="{E495A99C-88AA-469F-874F-4A9867153C59}" type="presOf" srcId="{CC8476F9-8833-4F2F-A66E-C83613CD2D30}" destId="{6029C640-F012-461D-8E3D-8D7097A27FEB}" srcOrd="0" destOrd="0" presId="urn:microsoft.com/office/officeart/2005/8/layout/hierarchy2"/>
    <dgm:cxn modelId="{96AA79AA-29DF-4A24-9309-D5041A52494C}" type="presOf" srcId="{0418B3CB-F8A5-45E7-8FFE-C4C2883D1A49}" destId="{6A440CB6-3367-48D4-8A24-1BB6BF318732}" srcOrd="1" destOrd="0" presId="urn:microsoft.com/office/officeart/2005/8/layout/hierarchy2"/>
    <dgm:cxn modelId="{9D1B0975-0B6B-4FEE-A3F9-216DA7F1648E}" type="presOf" srcId="{D84D0C7B-7DB6-4D47-859F-DADE120D7DF5}" destId="{E17D5A9D-DEA0-4878-A35B-827E44AFB47A}" srcOrd="0" destOrd="0" presId="urn:microsoft.com/office/officeart/2005/8/layout/hierarchy2"/>
    <dgm:cxn modelId="{2A91922E-3CB2-4D58-A26D-8723E70E9E33}" type="presOf" srcId="{A74AA70D-B1C2-40B0-894B-192A3A565DE9}" destId="{DBCB9F65-9AC6-4474-8F5B-87817DC84765}" srcOrd="0" destOrd="0" presId="urn:microsoft.com/office/officeart/2005/8/layout/hierarchy2"/>
    <dgm:cxn modelId="{4EA0AC14-CCF6-4DC6-B69A-F3C9CEA21108}" type="presParOf" srcId="{5A4D4D99-98AA-4C6F-86E7-9B0368785C1E}" destId="{15CE8103-8361-468A-AB22-F4495F5B5108}" srcOrd="0" destOrd="0" presId="urn:microsoft.com/office/officeart/2005/8/layout/hierarchy2"/>
    <dgm:cxn modelId="{A21FB2C5-FB09-4661-AD6E-F7C999702057}" type="presParOf" srcId="{15CE8103-8361-468A-AB22-F4495F5B5108}" destId="{0D30455D-4024-4B2D-BB63-2ED79EB16487}" srcOrd="0" destOrd="0" presId="urn:microsoft.com/office/officeart/2005/8/layout/hierarchy2"/>
    <dgm:cxn modelId="{0EB84321-A7CF-4E7D-BB70-E8F7AAFFF75D}" type="presParOf" srcId="{15CE8103-8361-468A-AB22-F4495F5B5108}" destId="{2946090E-DE79-4F63-B33E-E73ADA38092B}" srcOrd="1" destOrd="0" presId="urn:microsoft.com/office/officeart/2005/8/layout/hierarchy2"/>
    <dgm:cxn modelId="{805B62A1-25CD-4693-88D6-1985B1F9E63B}" type="presParOf" srcId="{2946090E-DE79-4F63-B33E-E73ADA38092B}" destId="{25051E8F-5A63-4B12-BAF5-9E3D907578A2}" srcOrd="0" destOrd="0" presId="urn:microsoft.com/office/officeart/2005/8/layout/hierarchy2"/>
    <dgm:cxn modelId="{C9B7AB6A-A054-4F68-ACF8-E0AF07483BF9}" type="presParOf" srcId="{25051E8F-5A63-4B12-BAF5-9E3D907578A2}" destId="{B18F345B-35FD-4EFD-A9B6-B553DC874EEA}" srcOrd="0" destOrd="0" presId="urn:microsoft.com/office/officeart/2005/8/layout/hierarchy2"/>
    <dgm:cxn modelId="{5FD77272-9A37-4EE1-9BC8-EA55E4A09D2D}" type="presParOf" srcId="{2946090E-DE79-4F63-B33E-E73ADA38092B}" destId="{5A989A30-7D63-4C50-BB18-4D9E9EF91ABF}" srcOrd="1" destOrd="0" presId="urn:microsoft.com/office/officeart/2005/8/layout/hierarchy2"/>
    <dgm:cxn modelId="{36289B09-EF48-47FC-A32E-EAB060C08CD3}" type="presParOf" srcId="{5A989A30-7D63-4C50-BB18-4D9E9EF91ABF}" destId="{2EAEDFB5-A068-498F-A3EB-6DEEB5476BE3}" srcOrd="0" destOrd="0" presId="urn:microsoft.com/office/officeart/2005/8/layout/hierarchy2"/>
    <dgm:cxn modelId="{83DB939B-420E-4F60-880D-6B6D4942D51C}" type="presParOf" srcId="{5A989A30-7D63-4C50-BB18-4D9E9EF91ABF}" destId="{8FFF2D94-04C1-4B7E-BFD1-1710590CBD5A}" srcOrd="1" destOrd="0" presId="urn:microsoft.com/office/officeart/2005/8/layout/hierarchy2"/>
    <dgm:cxn modelId="{1B60074F-069A-4ABB-9C8A-F5C5B7A73B60}" type="presParOf" srcId="{8FFF2D94-04C1-4B7E-BFD1-1710590CBD5A}" destId="{33D25265-A7FD-41BD-86A6-DCCC1D0B9A8B}" srcOrd="0" destOrd="0" presId="urn:microsoft.com/office/officeart/2005/8/layout/hierarchy2"/>
    <dgm:cxn modelId="{8236AC62-2F37-4715-B555-F437084EF219}" type="presParOf" srcId="{33D25265-A7FD-41BD-86A6-DCCC1D0B9A8B}" destId="{2823ED90-D60F-4C2D-84E9-39D412508685}" srcOrd="0" destOrd="0" presId="urn:microsoft.com/office/officeart/2005/8/layout/hierarchy2"/>
    <dgm:cxn modelId="{5D5DC46A-104C-4CB8-AAC7-0FCEA17A3CE4}" type="presParOf" srcId="{8FFF2D94-04C1-4B7E-BFD1-1710590CBD5A}" destId="{657D1DA0-CABE-4EA1-8493-35DCD1499C72}" srcOrd="1" destOrd="0" presId="urn:microsoft.com/office/officeart/2005/8/layout/hierarchy2"/>
    <dgm:cxn modelId="{6C57FEC0-59AD-4735-B40C-A4C2B8269B75}" type="presParOf" srcId="{657D1DA0-CABE-4EA1-8493-35DCD1499C72}" destId="{BFA60EE2-343E-4211-9D37-36C7D1B0E26A}" srcOrd="0" destOrd="0" presId="urn:microsoft.com/office/officeart/2005/8/layout/hierarchy2"/>
    <dgm:cxn modelId="{B5A53513-3CBD-4640-BB3D-34ADBB404608}" type="presParOf" srcId="{657D1DA0-CABE-4EA1-8493-35DCD1499C72}" destId="{F651D35B-2826-4556-B7F1-1768B13437E5}" srcOrd="1" destOrd="0" presId="urn:microsoft.com/office/officeart/2005/8/layout/hierarchy2"/>
    <dgm:cxn modelId="{E5656632-9A34-4006-90DC-7011FF91261A}" type="presParOf" srcId="{F651D35B-2826-4556-B7F1-1768B13437E5}" destId="{6FD0A0E6-E10E-4194-AD09-6BF489A05C7A}" srcOrd="0" destOrd="0" presId="urn:microsoft.com/office/officeart/2005/8/layout/hierarchy2"/>
    <dgm:cxn modelId="{2F378191-E390-4C3C-B8CA-D2BC24A3DC9E}" type="presParOf" srcId="{6FD0A0E6-E10E-4194-AD09-6BF489A05C7A}" destId="{DD9BB6A9-CB3B-4B91-82A4-D683BD62BE6E}" srcOrd="0" destOrd="0" presId="urn:microsoft.com/office/officeart/2005/8/layout/hierarchy2"/>
    <dgm:cxn modelId="{E6CD9732-D257-4327-B3EA-148221069CEB}" type="presParOf" srcId="{F651D35B-2826-4556-B7F1-1768B13437E5}" destId="{28171FC4-2CE0-4CE4-AA8D-1BEF2A997D9D}" srcOrd="1" destOrd="0" presId="urn:microsoft.com/office/officeart/2005/8/layout/hierarchy2"/>
    <dgm:cxn modelId="{FD7F882A-7581-4804-8075-2824A015BEBA}" type="presParOf" srcId="{28171FC4-2CE0-4CE4-AA8D-1BEF2A997D9D}" destId="{FC819AA7-6CCC-4D5D-A2DA-01505EA07EE5}" srcOrd="0" destOrd="0" presId="urn:microsoft.com/office/officeart/2005/8/layout/hierarchy2"/>
    <dgm:cxn modelId="{8DC3ED93-41BF-4AE2-8240-B8BDAA5ACA53}" type="presParOf" srcId="{28171FC4-2CE0-4CE4-AA8D-1BEF2A997D9D}" destId="{C2CDF2B6-64A9-4E18-A6FC-52D1D67EFE22}" srcOrd="1" destOrd="0" presId="urn:microsoft.com/office/officeart/2005/8/layout/hierarchy2"/>
    <dgm:cxn modelId="{45690875-9AA4-4AD7-BB91-30079CA79D46}" type="presParOf" srcId="{8FFF2D94-04C1-4B7E-BFD1-1710590CBD5A}" destId="{B0165C72-7BB0-46B5-A8BD-F1D4E9B3FD0B}" srcOrd="2" destOrd="0" presId="urn:microsoft.com/office/officeart/2005/8/layout/hierarchy2"/>
    <dgm:cxn modelId="{5D4AE2B9-743B-45C8-A330-725E632BB586}" type="presParOf" srcId="{B0165C72-7BB0-46B5-A8BD-F1D4E9B3FD0B}" destId="{E79E7E57-E77A-428F-91D2-533D70891BEB}" srcOrd="0" destOrd="0" presId="urn:microsoft.com/office/officeart/2005/8/layout/hierarchy2"/>
    <dgm:cxn modelId="{62EFA1F8-DB30-42F5-9E70-0214231C2BCD}" type="presParOf" srcId="{8FFF2D94-04C1-4B7E-BFD1-1710590CBD5A}" destId="{398CF38F-55B6-4411-A042-473C9554A918}" srcOrd="3" destOrd="0" presId="urn:microsoft.com/office/officeart/2005/8/layout/hierarchy2"/>
    <dgm:cxn modelId="{95A4EC37-5ADF-4048-B0AC-DAB02B945EAB}" type="presParOf" srcId="{398CF38F-55B6-4411-A042-473C9554A918}" destId="{7D1461FC-D2B3-4D30-A24E-829DCBD0CDDC}" srcOrd="0" destOrd="0" presId="urn:microsoft.com/office/officeart/2005/8/layout/hierarchy2"/>
    <dgm:cxn modelId="{077C66DD-55BD-450E-B295-6680BFA86F86}" type="presParOf" srcId="{398CF38F-55B6-4411-A042-473C9554A918}" destId="{84450937-5DF0-4439-910F-632A705D0E11}" srcOrd="1" destOrd="0" presId="urn:microsoft.com/office/officeart/2005/8/layout/hierarchy2"/>
    <dgm:cxn modelId="{265F0313-094F-4820-B21F-9D41FD5A6E16}" type="presParOf" srcId="{84450937-5DF0-4439-910F-632A705D0E11}" destId="{5168D6D5-5D2C-42BE-BBB2-7477E81C4A26}" srcOrd="0" destOrd="0" presId="urn:microsoft.com/office/officeart/2005/8/layout/hierarchy2"/>
    <dgm:cxn modelId="{24FF9331-52B2-4F90-887E-4F5A097CC874}" type="presParOf" srcId="{5168D6D5-5D2C-42BE-BBB2-7477E81C4A26}" destId="{0BB20BA7-F879-434A-9109-C3E797C75C2C}" srcOrd="0" destOrd="0" presId="urn:microsoft.com/office/officeart/2005/8/layout/hierarchy2"/>
    <dgm:cxn modelId="{30292007-B3AA-47F8-8A9E-0D30C73266CF}" type="presParOf" srcId="{84450937-5DF0-4439-910F-632A705D0E11}" destId="{A7B30DEF-C42F-42CA-8A0F-333C404AA466}" srcOrd="1" destOrd="0" presId="urn:microsoft.com/office/officeart/2005/8/layout/hierarchy2"/>
    <dgm:cxn modelId="{06FACC5C-3AC4-4430-9BC9-A3ED2226C718}" type="presParOf" srcId="{A7B30DEF-C42F-42CA-8A0F-333C404AA466}" destId="{1D8E365D-DA2C-4258-8D60-020758FA7CBB}" srcOrd="0" destOrd="0" presId="urn:microsoft.com/office/officeart/2005/8/layout/hierarchy2"/>
    <dgm:cxn modelId="{B39EBF6E-51A4-45C7-951B-A14CF40FB255}" type="presParOf" srcId="{A7B30DEF-C42F-42CA-8A0F-333C404AA466}" destId="{ACBB9442-3AD8-4A4F-B94E-54B9C8F1C2C9}" srcOrd="1" destOrd="0" presId="urn:microsoft.com/office/officeart/2005/8/layout/hierarchy2"/>
    <dgm:cxn modelId="{CC02E1E5-0338-476D-8F77-736BEF40DF94}" type="presParOf" srcId="{8FFF2D94-04C1-4B7E-BFD1-1710590CBD5A}" destId="{14D99399-2B5F-47BA-8A7C-2309B4D9E1F8}" srcOrd="4" destOrd="0" presId="urn:microsoft.com/office/officeart/2005/8/layout/hierarchy2"/>
    <dgm:cxn modelId="{461775C3-FBD5-4850-B22A-C509152680E6}" type="presParOf" srcId="{14D99399-2B5F-47BA-8A7C-2309B4D9E1F8}" destId="{74B004D7-97B0-4A12-9FEF-CEC1D724F632}" srcOrd="0" destOrd="0" presId="urn:microsoft.com/office/officeart/2005/8/layout/hierarchy2"/>
    <dgm:cxn modelId="{6991CA6E-9A91-4E68-B48B-1DD2E9BEFDF8}" type="presParOf" srcId="{8FFF2D94-04C1-4B7E-BFD1-1710590CBD5A}" destId="{247C696F-29C9-47EC-A673-CCD652FBE41A}" srcOrd="5" destOrd="0" presId="urn:microsoft.com/office/officeart/2005/8/layout/hierarchy2"/>
    <dgm:cxn modelId="{50859828-A047-4B1C-AA08-B383F861CEAF}" type="presParOf" srcId="{247C696F-29C9-47EC-A673-CCD652FBE41A}" destId="{47F228A1-AFB2-427B-B608-6AC02259063C}" srcOrd="0" destOrd="0" presId="urn:microsoft.com/office/officeart/2005/8/layout/hierarchy2"/>
    <dgm:cxn modelId="{82803BD8-25FB-443A-B476-36D6485D759B}" type="presParOf" srcId="{247C696F-29C9-47EC-A673-CCD652FBE41A}" destId="{411D7D99-26FE-448B-9DA2-5A51CEB7E298}" srcOrd="1" destOrd="0" presId="urn:microsoft.com/office/officeart/2005/8/layout/hierarchy2"/>
    <dgm:cxn modelId="{FB693C5D-D5FC-4B86-B909-23067992C793}" type="presParOf" srcId="{411D7D99-26FE-448B-9DA2-5A51CEB7E298}" destId="{5EC7836B-B20C-4696-8F1E-E883C3F1E545}" srcOrd="0" destOrd="0" presId="urn:microsoft.com/office/officeart/2005/8/layout/hierarchy2"/>
    <dgm:cxn modelId="{1991A5CF-0F7E-4944-B6E6-55CD783F8BDB}" type="presParOf" srcId="{5EC7836B-B20C-4696-8F1E-E883C3F1E545}" destId="{B8D81EFA-7423-420C-902E-F00BEFC6F3E9}" srcOrd="0" destOrd="0" presId="urn:microsoft.com/office/officeart/2005/8/layout/hierarchy2"/>
    <dgm:cxn modelId="{5AF3F2BF-BABD-4670-9D5A-5341D38392B6}" type="presParOf" srcId="{411D7D99-26FE-448B-9DA2-5A51CEB7E298}" destId="{AF864F2E-0511-4B2E-8E9A-0E080B7E7BFF}" srcOrd="1" destOrd="0" presId="urn:microsoft.com/office/officeart/2005/8/layout/hierarchy2"/>
    <dgm:cxn modelId="{B9292466-F9D9-43DC-BD27-28FDEB083B54}" type="presParOf" srcId="{AF864F2E-0511-4B2E-8E9A-0E080B7E7BFF}" destId="{7F2654DC-250B-48F2-9878-3369ECA18CFD}" srcOrd="0" destOrd="0" presId="urn:microsoft.com/office/officeart/2005/8/layout/hierarchy2"/>
    <dgm:cxn modelId="{F28CAD1F-48DC-44DE-907A-2C2EBAE5E7A1}" type="presParOf" srcId="{AF864F2E-0511-4B2E-8E9A-0E080B7E7BFF}" destId="{E1FD4D79-7ACD-4AF7-A80F-41DA6874E04A}" srcOrd="1" destOrd="0" presId="urn:microsoft.com/office/officeart/2005/8/layout/hierarchy2"/>
    <dgm:cxn modelId="{77A2906A-10B7-4183-B38D-96680BD5BBAF}" type="presParOf" srcId="{8FFF2D94-04C1-4B7E-BFD1-1710590CBD5A}" destId="{4501BC05-4BC7-404E-80F7-B1EDCD8D6554}" srcOrd="6" destOrd="0" presId="urn:microsoft.com/office/officeart/2005/8/layout/hierarchy2"/>
    <dgm:cxn modelId="{296FE4EF-261A-42EE-9093-2FBC1CD73EFB}" type="presParOf" srcId="{4501BC05-4BC7-404E-80F7-B1EDCD8D6554}" destId="{4FAAC0DA-DE16-4EAB-B4B8-411DC871E3B5}" srcOrd="0" destOrd="0" presId="urn:microsoft.com/office/officeart/2005/8/layout/hierarchy2"/>
    <dgm:cxn modelId="{F0D363AE-AF7D-4A4A-B905-7FE32BB7E649}" type="presParOf" srcId="{8FFF2D94-04C1-4B7E-BFD1-1710590CBD5A}" destId="{07306D7F-1A90-45E9-97F1-68FC8192EDD1}" srcOrd="7" destOrd="0" presId="urn:microsoft.com/office/officeart/2005/8/layout/hierarchy2"/>
    <dgm:cxn modelId="{B88DCCA2-EF08-48CF-8A61-16437D9B9B93}" type="presParOf" srcId="{07306D7F-1A90-45E9-97F1-68FC8192EDD1}" destId="{55C72189-87DE-4B20-81C4-E8061FF44067}" srcOrd="0" destOrd="0" presId="urn:microsoft.com/office/officeart/2005/8/layout/hierarchy2"/>
    <dgm:cxn modelId="{FC913B98-4B9F-472E-8A12-2E04B321BF5A}" type="presParOf" srcId="{07306D7F-1A90-45E9-97F1-68FC8192EDD1}" destId="{DD9674F4-DF85-44AA-92E9-C4AE03EFBFED}" srcOrd="1" destOrd="0" presId="urn:microsoft.com/office/officeart/2005/8/layout/hierarchy2"/>
    <dgm:cxn modelId="{50760EAD-6B94-45D3-8DAF-1E225879EE94}" type="presParOf" srcId="{DD9674F4-DF85-44AA-92E9-C4AE03EFBFED}" destId="{D4BB6542-9316-4BF8-850C-CFF8CA3A29C0}" srcOrd="0" destOrd="0" presId="urn:microsoft.com/office/officeart/2005/8/layout/hierarchy2"/>
    <dgm:cxn modelId="{DE630688-2687-47C3-AEDC-79C17FE64B03}" type="presParOf" srcId="{D4BB6542-9316-4BF8-850C-CFF8CA3A29C0}" destId="{1EFCC5C3-D2FD-47CF-BFD0-C3592B8D4D17}" srcOrd="0" destOrd="0" presId="urn:microsoft.com/office/officeart/2005/8/layout/hierarchy2"/>
    <dgm:cxn modelId="{FD3B152B-55BB-4ED4-90A2-DC6FE0FD0F9A}" type="presParOf" srcId="{DD9674F4-DF85-44AA-92E9-C4AE03EFBFED}" destId="{370A4EA6-DDD9-47B8-9331-245C9164141B}" srcOrd="1" destOrd="0" presId="urn:microsoft.com/office/officeart/2005/8/layout/hierarchy2"/>
    <dgm:cxn modelId="{D0992D6D-53BA-45AA-9B61-468A2EDAD417}" type="presParOf" srcId="{370A4EA6-DDD9-47B8-9331-245C9164141B}" destId="{804D2FBF-C651-4483-B0B5-0C48F3320CBA}" srcOrd="0" destOrd="0" presId="urn:microsoft.com/office/officeart/2005/8/layout/hierarchy2"/>
    <dgm:cxn modelId="{2E6B0331-BD8F-4DAB-AB65-92B70B590F89}" type="presParOf" srcId="{370A4EA6-DDD9-47B8-9331-245C9164141B}" destId="{4987E063-F246-457D-B0FF-92911635D37D}" srcOrd="1" destOrd="0" presId="urn:microsoft.com/office/officeart/2005/8/layout/hierarchy2"/>
    <dgm:cxn modelId="{BB667DF6-8213-4CD6-9B39-B4FB86DF86A0}" type="presParOf" srcId="{8FFF2D94-04C1-4B7E-BFD1-1710590CBD5A}" destId="{4A83207C-AF5B-4898-B5E0-A3D27B4F58D3}" srcOrd="8" destOrd="0" presId="urn:microsoft.com/office/officeart/2005/8/layout/hierarchy2"/>
    <dgm:cxn modelId="{524F8B9A-AA70-49FB-B8AA-5C09A8E9DBF1}" type="presParOf" srcId="{4A83207C-AF5B-4898-B5E0-A3D27B4F58D3}" destId="{6A440CB6-3367-48D4-8A24-1BB6BF318732}" srcOrd="0" destOrd="0" presId="urn:microsoft.com/office/officeart/2005/8/layout/hierarchy2"/>
    <dgm:cxn modelId="{AF2DC6CB-6D6D-4272-967D-70326D16E956}" type="presParOf" srcId="{8FFF2D94-04C1-4B7E-BFD1-1710590CBD5A}" destId="{809D1D7C-0657-4BEC-8782-8B0C5531F33A}" srcOrd="9" destOrd="0" presId="urn:microsoft.com/office/officeart/2005/8/layout/hierarchy2"/>
    <dgm:cxn modelId="{05AC68F6-2258-4B22-A38F-868448C3B8DC}" type="presParOf" srcId="{809D1D7C-0657-4BEC-8782-8B0C5531F33A}" destId="{C0C76EDF-0153-4E8E-AC88-C157F385B039}" srcOrd="0" destOrd="0" presId="urn:microsoft.com/office/officeart/2005/8/layout/hierarchy2"/>
    <dgm:cxn modelId="{9CFC484E-12B8-4BAC-8179-E40C763CAB7D}" type="presParOf" srcId="{809D1D7C-0657-4BEC-8782-8B0C5531F33A}" destId="{A1BCF59D-4802-4826-828A-1CF937FF646F}" srcOrd="1" destOrd="0" presId="urn:microsoft.com/office/officeart/2005/8/layout/hierarchy2"/>
    <dgm:cxn modelId="{B7C96B92-8E09-4454-A92B-BD5AEEDB95A4}" type="presParOf" srcId="{A1BCF59D-4802-4826-828A-1CF937FF646F}" destId="{33EE1E60-BB16-4A2C-9187-A48E1AC19349}" srcOrd="0" destOrd="0" presId="urn:microsoft.com/office/officeart/2005/8/layout/hierarchy2"/>
    <dgm:cxn modelId="{C7318870-123A-4B84-A146-B8EE6B453CCB}" type="presParOf" srcId="{33EE1E60-BB16-4A2C-9187-A48E1AC19349}" destId="{34434342-F9E3-4F39-9EA3-D05BC484CA53}" srcOrd="0" destOrd="0" presId="urn:microsoft.com/office/officeart/2005/8/layout/hierarchy2"/>
    <dgm:cxn modelId="{34E1A574-D5D0-4AA0-AF39-41AAEDD6F0B8}" type="presParOf" srcId="{A1BCF59D-4802-4826-828A-1CF937FF646F}" destId="{F68DB4B8-E5EA-4DEB-AED3-C4EDD07E99DF}" srcOrd="1" destOrd="0" presId="urn:microsoft.com/office/officeart/2005/8/layout/hierarchy2"/>
    <dgm:cxn modelId="{71A90371-9E55-4053-85D5-848CB1B68D0D}" type="presParOf" srcId="{F68DB4B8-E5EA-4DEB-AED3-C4EDD07E99DF}" destId="{95A599FC-1FC1-488D-A0BE-355E2881143A}" srcOrd="0" destOrd="0" presId="urn:microsoft.com/office/officeart/2005/8/layout/hierarchy2"/>
    <dgm:cxn modelId="{38B3F641-1AAC-4765-BE01-BFA8D1D5BFDA}" type="presParOf" srcId="{F68DB4B8-E5EA-4DEB-AED3-C4EDD07E99DF}" destId="{A01638B4-4BD9-4939-A13C-7880BE1DB828}" srcOrd="1" destOrd="0" presId="urn:microsoft.com/office/officeart/2005/8/layout/hierarchy2"/>
    <dgm:cxn modelId="{296BAB75-9FA9-400E-BC03-C1795C6AD51C}" type="presParOf" srcId="{8FFF2D94-04C1-4B7E-BFD1-1710590CBD5A}" destId="{4683707A-3D32-4C9C-97E6-DCD945CDCADA}" srcOrd="10" destOrd="0" presId="urn:microsoft.com/office/officeart/2005/8/layout/hierarchy2"/>
    <dgm:cxn modelId="{C227E2E9-D9D0-40F3-9209-7285A8D5CD45}" type="presParOf" srcId="{4683707A-3D32-4C9C-97E6-DCD945CDCADA}" destId="{E530E03E-EAFC-430B-BE59-E41B4F317B3E}" srcOrd="0" destOrd="0" presId="urn:microsoft.com/office/officeart/2005/8/layout/hierarchy2"/>
    <dgm:cxn modelId="{D5937640-6E76-4586-A28B-C93B7619F54B}" type="presParOf" srcId="{8FFF2D94-04C1-4B7E-BFD1-1710590CBD5A}" destId="{38EF5AA8-EA3C-4045-8E26-B581257EBDFE}" srcOrd="11" destOrd="0" presId="urn:microsoft.com/office/officeart/2005/8/layout/hierarchy2"/>
    <dgm:cxn modelId="{250065FC-9E15-4097-8443-C82C23FF6054}" type="presParOf" srcId="{38EF5AA8-EA3C-4045-8E26-B581257EBDFE}" destId="{1BFAA755-7ABA-4FC7-BF07-2E9C50BAAA73}" srcOrd="0" destOrd="0" presId="urn:microsoft.com/office/officeart/2005/8/layout/hierarchy2"/>
    <dgm:cxn modelId="{E1DEEB61-1E52-4C9B-B68B-44C2546A3E5E}" type="presParOf" srcId="{38EF5AA8-EA3C-4045-8E26-B581257EBDFE}" destId="{243DAA8B-8729-46F0-BBB8-3583F083E0CE}" srcOrd="1" destOrd="0" presId="urn:microsoft.com/office/officeart/2005/8/layout/hierarchy2"/>
    <dgm:cxn modelId="{9CD3A336-5F52-4050-9B91-ECAA4E271482}" type="presParOf" srcId="{8FFF2D94-04C1-4B7E-BFD1-1710590CBD5A}" destId="{4AAA55CC-2BA7-415F-A214-12AE3DE5E972}" srcOrd="12" destOrd="0" presId="urn:microsoft.com/office/officeart/2005/8/layout/hierarchy2"/>
    <dgm:cxn modelId="{ABA23191-3434-4D82-B932-7DA2DDBCB461}" type="presParOf" srcId="{4AAA55CC-2BA7-415F-A214-12AE3DE5E972}" destId="{A9A98DE6-60CF-4FE0-85EE-3E4134EBA81C}" srcOrd="0" destOrd="0" presId="urn:microsoft.com/office/officeart/2005/8/layout/hierarchy2"/>
    <dgm:cxn modelId="{A10DD9F9-4B1A-41E2-820E-96E3B7517E8B}" type="presParOf" srcId="{8FFF2D94-04C1-4B7E-BFD1-1710590CBD5A}" destId="{014C4282-ED47-4F66-BBB0-6F149AC8041C}" srcOrd="13" destOrd="0" presId="urn:microsoft.com/office/officeart/2005/8/layout/hierarchy2"/>
    <dgm:cxn modelId="{149BBB43-0D65-4950-BCCA-389D020802A1}" type="presParOf" srcId="{014C4282-ED47-4F66-BBB0-6F149AC8041C}" destId="{F5832F1E-7095-4DA3-9BD5-BE4D28B7649D}" srcOrd="0" destOrd="0" presId="urn:microsoft.com/office/officeart/2005/8/layout/hierarchy2"/>
    <dgm:cxn modelId="{5B898883-373D-4935-B5CE-FD5C940EC88F}" type="presParOf" srcId="{014C4282-ED47-4F66-BBB0-6F149AC8041C}" destId="{BE3BF0BA-2074-4BA9-B1BF-CB2C5A4552E0}" srcOrd="1" destOrd="0" presId="urn:microsoft.com/office/officeart/2005/8/layout/hierarchy2"/>
    <dgm:cxn modelId="{608B8925-F4F2-4E82-91D6-F7B62003722C}" type="presParOf" srcId="{2946090E-DE79-4F63-B33E-E73ADA38092B}" destId="{B8D35851-A3F7-45A0-880E-0B467496813F}" srcOrd="2" destOrd="0" presId="urn:microsoft.com/office/officeart/2005/8/layout/hierarchy2"/>
    <dgm:cxn modelId="{012E1D74-17CA-47EB-A2C6-46CCF88CF560}" type="presParOf" srcId="{B8D35851-A3F7-45A0-880E-0B467496813F}" destId="{4680CD88-664B-4874-B255-CA3A1609F35F}" srcOrd="0" destOrd="0" presId="urn:microsoft.com/office/officeart/2005/8/layout/hierarchy2"/>
    <dgm:cxn modelId="{584E2101-BF07-4885-A7F2-254C995E2BB1}" type="presParOf" srcId="{2946090E-DE79-4F63-B33E-E73ADA38092B}" destId="{912AE517-F66D-4D63-9FC1-E285689DC28B}" srcOrd="3" destOrd="0" presId="urn:microsoft.com/office/officeart/2005/8/layout/hierarchy2"/>
    <dgm:cxn modelId="{6DD35804-E51C-416A-9E33-9A3B3D02C148}" type="presParOf" srcId="{912AE517-F66D-4D63-9FC1-E285689DC28B}" destId="{5619BA5D-4CC0-4BA2-8A6D-341A408B0109}" srcOrd="0" destOrd="0" presId="urn:microsoft.com/office/officeart/2005/8/layout/hierarchy2"/>
    <dgm:cxn modelId="{8A1C8886-F3D0-49A2-B031-B350655BEBA3}" type="presParOf" srcId="{912AE517-F66D-4D63-9FC1-E285689DC28B}" destId="{8B676E42-55AA-4ACD-AEFD-5F194C8BC861}" srcOrd="1" destOrd="0" presId="urn:microsoft.com/office/officeart/2005/8/layout/hierarchy2"/>
    <dgm:cxn modelId="{52ED915D-D2AC-430D-9B03-8F862ABE7C39}" type="presParOf" srcId="{8B676E42-55AA-4ACD-AEFD-5F194C8BC861}" destId="{95A637E1-59B4-428B-B0A3-E45D60DDB58E}" srcOrd="0" destOrd="0" presId="urn:microsoft.com/office/officeart/2005/8/layout/hierarchy2"/>
    <dgm:cxn modelId="{5B042EB3-0E6B-4212-B9E3-EC6BF942B545}" type="presParOf" srcId="{95A637E1-59B4-428B-B0A3-E45D60DDB58E}" destId="{203C5CB5-56EA-4CB7-8B08-7F22E0D36370}" srcOrd="0" destOrd="0" presId="urn:microsoft.com/office/officeart/2005/8/layout/hierarchy2"/>
    <dgm:cxn modelId="{CB3B2792-9D50-4147-A8CF-BC337D3950DE}" type="presParOf" srcId="{8B676E42-55AA-4ACD-AEFD-5F194C8BC861}" destId="{5613ADDC-5DFB-4CBA-AB08-FED1B9241CFD}" srcOrd="1" destOrd="0" presId="urn:microsoft.com/office/officeart/2005/8/layout/hierarchy2"/>
    <dgm:cxn modelId="{C1F822A7-EE37-483D-AD4E-A874FFB79E48}" type="presParOf" srcId="{5613ADDC-5DFB-4CBA-AB08-FED1B9241CFD}" destId="{2E89CC3B-4454-4186-9801-5E79966A7708}" srcOrd="0" destOrd="0" presId="urn:microsoft.com/office/officeart/2005/8/layout/hierarchy2"/>
    <dgm:cxn modelId="{E1023CEF-A93E-4197-95B5-FFE283010D21}" type="presParOf" srcId="{5613ADDC-5DFB-4CBA-AB08-FED1B9241CFD}" destId="{3E81B284-618E-4EB5-8C5B-A66E10238BC8}" srcOrd="1" destOrd="0" presId="urn:microsoft.com/office/officeart/2005/8/layout/hierarchy2"/>
    <dgm:cxn modelId="{9AC68038-1189-47B6-91F2-AC0BF6A0A666}" type="presParOf" srcId="{3E81B284-618E-4EB5-8C5B-A66E10238BC8}" destId="{D52B8D4A-BE37-4A50-9214-4218B7D1E4EA}" srcOrd="0" destOrd="0" presId="urn:microsoft.com/office/officeart/2005/8/layout/hierarchy2"/>
    <dgm:cxn modelId="{52FB58AE-CF55-4F5D-84C0-790E5D2CD9E9}" type="presParOf" srcId="{D52B8D4A-BE37-4A50-9214-4218B7D1E4EA}" destId="{C2266C13-3D90-4960-B4C2-ADD51C1372B1}" srcOrd="0" destOrd="0" presId="urn:microsoft.com/office/officeart/2005/8/layout/hierarchy2"/>
    <dgm:cxn modelId="{5434D64C-3A71-465F-AC61-923041791537}" type="presParOf" srcId="{3E81B284-618E-4EB5-8C5B-A66E10238BC8}" destId="{4817DF01-4C27-4CD2-91F8-F7B40AFCA8B3}" srcOrd="1" destOrd="0" presId="urn:microsoft.com/office/officeart/2005/8/layout/hierarchy2"/>
    <dgm:cxn modelId="{1D2268C6-F2AA-4A30-9012-D0C421389A01}" type="presParOf" srcId="{4817DF01-4C27-4CD2-91F8-F7B40AFCA8B3}" destId="{E17D5A9D-DEA0-4878-A35B-827E44AFB47A}" srcOrd="0" destOrd="0" presId="urn:microsoft.com/office/officeart/2005/8/layout/hierarchy2"/>
    <dgm:cxn modelId="{468538CB-E8D4-478D-93E4-30BB89930784}" type="presParOf" srcId="{4817DF01-4C27-4CD2-91F8-F7B40AFCA8B3}" destId="{515AA116-BA80-4160-89A8-035E4EEA864D}" srcOrd="1" destOrd="0" presId="urn:microsoft.com/office/officeart/2005/8/layout/hierarchy2"/>
    <dgm:cxn modelId="{961083AF-750E-4A15-A71D-E0F70F8857D7}" type="presParOf" srcId="{8B676E42-55AA-4ACD-AEFD-5F194C8BC861}" destId="{7C2D279C-8D7F-485A-83EE-2D398634EA56}" srcOrd="2" destOrd="0" presId="urn:microsoft.com/office/officeart/2005/8/layout/hierarchy2"/>
    <dgm:cxn modelId="{C5EFD6B9-0040-49C5-9F97-121EA0CDAC6A}" type="presParOf" srcId="{7C2D279C-8D7F-485A-83EE-2D398634EA56}" destId="{4E049513-4F94-41D6-A7A9-E8EA3DFEC561}" srcOrd="0" destOrd="0" presId="urn:microsoft.com/office/officeart/2005/8/layout/hierarchy2"/>
    <dgm:cxn modelId="{AF7B2283-ED8B-4971-B415-A0FC68A64A30}" type="presParOf" srcId="{8B676E42-55AA-4ACD-AEFD-5F194C8BC861}" destId="{606F0EE8-2E86-4096-872E-95532CD7BB79}" srcOrd="3" destOrd="0" presId="urn:microsoft.com/office/officeart/2005/8/layout/hierarchy2"/>
    <dgm:cxn modelId="{51525547-AD51-4DCA-87A1-9A39A6066671}" type="presParOf" srcId="{606F0EE8-2E86-4096-872E-95532CD7BB79}" destId="{8E10D2A1-4460-494A-B7F7-ADE17A328B14}" srcOrd="0" destOrd="0" presId="urn:microsoft.com/office/officeart/2005/8/layout/hierarchy2"/>
    <dgm:cxn modelId="{7A6DB339-1583-44DA-ACF4-A88AE51BE414}" type="presParOf" srcId="{606F0EE8-2E86-4096-872E-95532CD7BB79}" destId="{E209E905-23B3-4647-AE9F-2A508F6195C7}" srcOrd="1" destOrd="0" presId="urn:microsoft.com/office/officeart/2005/8/layout/hierarchy2"/>
    <dgm:cxn modelId="{7D5620D2-2ECB-4A04-A63B-3ADDC68F9DCA}" type="presParOf" srcId="{E209E905-23B3-4647-AE9F-2A508F6195C7}" destId="{DBCB9F65-9AC6-4474-8F5B-87817DC84765}" srcOrd="0" destOrd="0" presId="urn:microsoft.com/office/officeart/2005/8/layout/hierarchy2"/>
    <dgm:cxn modelId="{5701B2AD-17F4-448D-9669-5BB21BB7F2AC}" type="presParOf" srcId="{DBCB9F65-9AC6-4474-8F5B-87817DC84765}" destId="{533CCB85-72D6-4426-9017-D11AF9803295}" srcOrd="0" destOrd="0" presId="urn:microsoft.com/office/officeart/2005/8/layout/hierarchy2"/>
    <dgm:cxn modelId="{9ED5CFDA-4E59-4F85-A948-8DB193A8F6E3}" type="presParOf" srcId="{E209E905-23B3-4647-AE9F-2A508F6195C7}" destId="{679F4994-2F35-45A3-9156-BC24C0D5EDF7}" srcOrd="1" destOrd="0" presId="urn:microsoft.com/office/officeart/2005/8/layout/hierarchy2"/>
    <dgm:cxn modelId="{F766A9F0-0DC4-4866-9FCC-8C6528086D12}" type="presParOf" srcId="{679F4994-2F35-45A3-9156-BC24C0D5EDF7}" destId="{3596F31D-4C80-4240-9677-9E780E24776A}" srcOrd="0" destOrd="0" presId="urn:microsoft.com/office/officeart/2005/8/layout/hierarchy2"/>
    <dgm:cxn modelId="{132B6E78-6331-42B2-9DE2-D04F7B4E9BF8}" type="presParOf" srcId="{679F4994-2F35-45A3-9156-BC24C0D5EDF7}" destId="{8B85E708-7524-4B83-A7C9-34BCA7DA8ADE}" srcOrd="1" destOrd="0" presId="urn:microsoft.com/office/officeart/2005/8/layout/hierarchy2"/>
    <dgm:cxn modelId="{6852A907-D291-45FD-B2CB-52CC159ECCF2}" type="presParOf" srcId="{8B676E42-55AA-4ACD-AEFD-5F194C8BC861}" destId="{76F73DBE-4484-4CCB-8A01-9EE916267C38}" srcOrd="4" destOrd="0" presId="urn:microsoft.com/office/officeart/2005/8/layout/hierarchy2"/>
    <dgm:cxn modelId="{C4837449-9B9E-4E1B-9F71-E9F5E1AC8ED7}" type="presParOf" srcId="{76F73DBE-4484-4CCB-8A01-9EE916267C38}" destId="{455BBA25-F780-4996-BE06-2A0CA8ABBDAE}" srcOrd="0" destOrd="0" presId="urn:microsoft.com/office/officeart/2005/8/layout/hierarchy2"/>
    <dgm:cxn modelId="{96E57261-50F9-4744-859D-59D411322DBC}" type="presParOf" srcId="{8B676E42-55AA-4ACD-AEFD-5F194C8BC861}" destId="{6EB87671-E0A8-4713-80C7-D0D99FEFBBA4}" srcOrd="5" destOrd="0" presId="urn:microsoft.com/office/officeart/2005/8/layout/hierarchy2"/>
    <dgm:cxn modelId="{9C19120E-564E-48C7-B007-284F79DAAF9C}" type="presParOf" srcId="{6EB87671-E0A8-4713-80C7-D0D99FEFBBA4}" destId="{48663338-3E62-450F-902A-73B25296B81F}" srcOrd="0" destOrd="0" presId="urn:microsoft.com/office/officeart/2005/8/layout/hierarchy2"/>
    <dgm:cxn modelId="{632FE645-0741-4E32-AF09-E420C642FE12}" type="presParOf" srcId="{6EB87671-E0A8-4713-80C7-D0D99FEFBBA4}" destId="{C09E5F07-646B-40C4-A22E-8D6146706E5D}" srcOrd="1" destOrd="0" presId="urn:microsoft.com/office/officeart/2005/8/layout/hierarchy2"/>
    <dgm:cxn modelId="{B4A9B57E-CAB1-450D-AF39-7306BE7F3BF0}" type="presParOf" srcId="{C09E5F07-646B-40C4-A22E-8D6146706E5D}" destId="{885BF8C1-B6F1-4666-BA84-D6891752B279}" srcOrd="0" destOrd="0" presId="urn:microsoft.com/office/officeart/2005/8/layout/hierarchy2"/>
    <dgm:cxn modelId="{B08913A9-A4D1-470C-8517-E8631733A849}" type="presParOf" srcId="{885BF8C1-B6F1-4666-BA84-D6891752B279}" destId="{0E8F9925-4323-4131-BF03-64F437B8144A}" srcOrd="0" destOrd="0" presId="urn:microsoft.com/office/officeart/2005/8/layout/hierarchy2"/>
    <dgm:cxn modelId="{E539B840-0231-46FB-AC1E-A21BF6EA8FC7}" type="presParOf" srcId="{C09E5F07-646B-40C4-A22E-8D6146706E5D}" destId="{520E5FB4-C9EB-4049-8DA8-8FC39DAE8012}" srcOrd="1" destOrd="0" presId="urn:microsoft.com/office/officeart/2005/8/layout/hierarchy2"/>
    <dgm:cxn modelId="{145C540E-4019-4FC3-9889-1204FEEB986B}" type="presParOf" srcId="{520E5FB4-C9EB-4049-8DA8-8FC39DAE8012}" destId="{9EBA1C21-1A18-4AF8-9392-DD23AD60A3F6}" srcOrd="0" destOrd="0" presId="urn:microsoft.com/office/officeart/2005/8/layout/hierarchy2"/>
    <dgm:cxn modelId="{83067A63-4BDE-4185-9AEE-EF6A149BFB81}" type="presParOf" srcId="{520E5FB4-C9EB-4049-8DA8-8FC39DAE8012}" destId="{EEB810AE-9813-4996-BCAD-1AC1AB42193D}" srcOrd="1" destOrd="0" presId="urn:microsoft.com/office/officeart/2005/8/layout/hierarchy2"/>
    <dgm:cxn modelId="{AF3413CF-F0B5-4803-A7A8-9489D246F7AB}" type="presParOf" srcId="{8B676E42-55AA-4ACD-AEFD-5F194C8BC861}" destId="{EB46DDB2-E38E-4C47-AACA-1B19ACCDF280}" srcOrd="6" destOrd="0" presId="urn:microsoft.com/office/officeart/2005/8/layout/hierarchy2"/>
    <dgm:cxn modelId="{776FFAC5-FFAA-485C-8380-C36A0372476F}" type="presParOf" srcId="{EB46DDB2-E38E-4C47-AACA-1B19ACCDF280}" destId="{1F35B585-B68B-4D1D-80A7-3D858ABA07EB}" srcOrd="0" destOrd="0" presId="urn:microsoft.com/office/officeart/2005/8/layout/hierarchy2"/>
    <dgm:cxn modelId="{333F6E3F-E546-4787-97AE-FFF901ECCBA4}" type="presParOf" srcId="{8B676E42-55AA-4ACD-AEFD-5F194C8BC861}" destId="{6DA0DC48-29CF-48D0-9B27-F196E9D18951}" srcOrd="7" destOrd="0" presId="urn:microsoft.com/office/officeart/2005/8/layout/hierarchy2"/>
    <dgm:cxn modelId="{07A06422-554A-4397-A528-DCA0184B6FE0}" type="presParOf" srcId="{6DA0DC48-29CF-48D0-9B27-F196E9D18951}" destId="{3227E0CE-770A-47AB-BDE0-EF8F28B9A16B}" srcOrd="0" destOrd="0" presId="urn:microsoft.com/office/officeart/2005/8/layout/hierarchy2"/>
    <dgm:cxn modelId="{B1A05ECD-B830-47B5-9F22-AF6B81B8D47B}" type="presParOf" srcId="{6DA0DC48-29CF-48D0-9B27-F196E9D18951}" destId="{EFF94659-DCC5-4341-A66B-A5E669246747}" srcOrd="1" destOrd="0" presId="urn:microsoft.com/office/officeart/2005/8/layout/hierarchy2"/>
    <dgm:cxn modelId="{F194695C-9413-4941-B39E-B981A764242D}" type="presParOf" srcId="{EFF94659-DCC5-4341-A66B-A5E669246747}" destId="{59033258-DF16-4CFC-BA58-3125FA9B48CD}" srcOrd="0" destOrd="0" presId="urn:microsoft.com/office/officeart/2005/8/layout/hierarchy2"/>
    <dgm:cxn modelId="{4E22B8B9-F23C-4E91-87DE-1348BF43121D}" type="presParOf" srcId="{59033258-DF16-4CFC-BA58-3125FA9B48CD}" destId="{DED6EC5F-2214-490D-AD36-DA7D9EF5B2DB}" srcOrd="0" destOrd="0" presId="urn:microsoft.com/office/officeart/2005/8/layout/hierarchy2"/>
    <dgm:cxn modelId="{9F59AA77-551D-470F-9704-2322127057C2}" type="presParOf" srcId="{EFF94659-DCC5-4341-A66B-A5E669246747}" destId="{A0A37ACC-31FE-4EE8-B519-20AF9D3FF5C3}" srcOrd="1" destOrd="0" presId="urn:microsoft.com/office/officeart/2005/8/layout/hierarchy2"/>
    <dgm:cxn modelId="{A735E17A-B7BC-4B28-B7FC-4F5859181949}" type="presParOf" srcId="{A0A37ACC-31FE-4EE8-B519-20AF9D3FF5C3}" destId="{6029C640-F012-461D-8E3D-8D7097A27FEB}" srcOrd="0" destOrd="0" presId="urn:microsoft.com/office/officeart/2005/8/layout/hierarchy2"/>
    <dgm:cxn modelId="{DC9BB102-6FFF-413A-9F71-F5DA72752053}" type="presParOf" srcId="{A0A37ACC-31FE-4EE8-B519-20AF9D3FF5C3}" destId="{871BA53D-1129-4398-9046-7F9ACBFC6652}" srcOrd="1" destOrd="0" presId="urn:microsoft.com/office/officeart/2005/8/layout/hierarchy2"/>
    <dgm:cxn modelId="{9611BB87-3AF4-4001-912B-56B3B702BB50}" type="presParOf" srcId="{8B676E42-55AA-4ACD-AEFD-5F194C8BC861}" destId="{ACF463B9-DC61-4E88-B249-AFECCFB2335B}" srcOrd="8" destOrd="0" presId="urn:microsoft.com/office/officeart/2005/8/layout/hierarchy2"/>
    <dgm:cxn modelId="{C069B5ED-C791-4EE3-90A2-2DF029C30DB8}" type="presParOf" srcId="{ACF463B9-DC61-4E88-B249-AFECCFB2335B}" destId="{FBB54560-A244-4C18-BF04-8E2BFF8B730E}" srcOrd="0" destOrd="0" presId="urn:microsoft.com/office/officeart/2005/8/layout/hierarchy2"/>
    <dgm:cxn modelId="{E2A0665F-4DCD-417F-933B-C3BCC1032227}" type="presParOf" srcId="{8B676E42-55AA-4ACD-AEFD-5F194C8BC861}" destId="{2F06B3DB-EF69-47A5-9680-183D42B3244F}" srcOrd="9" destOrd="0" presId="urn:microsoft.com/office/officeart/2005/8/layout/hierarchy2"/>
    <dgm:cxn modelId="{0BD836D3-6630-4E16-9D5C-36E813907069}" type="presParOf" srcId="{2F06B3DB-EF69-47A5-9680-183D42B3244F}" destId="{679C78DF-4D64-4782-AF05-CC38AD1CA310}" srcOrd="0" destOrd="0" presId="urn:microsoft.com/office/officeart/2005/8/layout/hierarchy2"/>
    <dgm:cxn modelId="{D9611FCD-213C-4352-9327-ADB84A5A7B6B}" type="presParOf" srcId="{2F06B3DB-EF69-47A5-9680-183D42B3244F}" destId="{7D3102CD-7246-4A83-BCE4-BDF6EB5A070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B32106-F58D-4628-A232-0695D298247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39CE1B-A3F5-43F8-B9BF-D458167C60F7}">
      <dgm:prSet phldrT="[Text]" custT="1"/>
      <dgm:spPr>
        <a:solidFill>
          <a:srgbClr val="FFC000"/>
        </a:solidFill>
      </dgm:spPr>
      <dgm:t>
        <a:bodyPr/>
        <a:lstStyle/>
        <a:p>
          <a:r>
            <a:rPr lang="fa-IR" sz="1800" dirty="0" smtClean="0">
              <a:solidFill>
                <a:schemeClr val="tx1"/>
              </a:solidFill>
              <a:cs typeface="B Titr" panose="00000700000000000000" pitchFamily="2" charset="-78"/>
            </a:rPr>
            <a:t>سکونتگاه غیررسمی</a:t>
          </a:r>
          <a:endParaRPr lang="en-US" sz="1800" dirty="0">
            <a:solidFill>
              <a:schemeClr val="tx1"/>
            </a:solidFill>
            <a:cs typeface="B Titr" panose="00000700000000000000" pitchFamily="2" charset="-78"/>
          </a:endParaRPr>
        </a:p>
      </dgm:t>
    </dgm:pt>
    <dgm:pt modelId="{E5424B20-627C-4830-A33E-FD7A3C8E5027}" type="parTrans" cxnId="{C15435DC-2DEC-435A-BCB5-B7E746A9C22A}">
      <dgm:prSet/>
      <dgm:spPr/>
      <dgm:t>
        <a:bodyPr/>
        <a:lstStyle/>
        <a:p>
          <a:endParaRPr lang="en-US"/>
        </a:p>
      </dgm:t>
    </dgm:pt>
    <dgm:pt modelId="{E6DE7674-6298-489C-B5EA-89BCE8345A7D}" type="sibTrans" cxnId="{C15435DC-2DEC-435A-BCB5-B7E746A9C22A}">
      <dgm:prSet/>
      <dgm:spPr/>
      <dgm:t>
        <a:bodyPr/>
        <a:lstStyle/>
        <a:p>
          <a:endParaRPr lang="en-US"/>
        </a:p>
      </dgm:t>
    </dgm:pt>
    <dgm:pt modelId="{B84536BA-0FC3-476C-AC80-086316134BF1}">
      <dgm:prSet phldrT="[Text]" custT="1"/>
      <dgm:spPr>
        <a:solidFill>
          <a:srgbClr val="FFCC99"/>
        </a:solidFill>
      </dgm:spPr>
      <dgm:t>
        <a:bodyPr/>
        <a:lstStyle/>
        <a:p>
          <a:r>
            <a:rPr lang="fa-IR" sz="1600" b="1" dirty="0" smtClean="0">
              <a:cs typeface="B Nazanin" panose="00000400000000000000" pitchFamily="2" charset="-78"/>
            </a:rPr>
            <a:t>متصل به محدوده</a:t>
          </a:r>
          <a:endParaRPr lang="en-US" sz="1600" b="1" dirty="0">
            <a:cs typeface="B Nazanin" panose="00000400000000000000" pitchFamily="2" charset="-78"/>
          </a:endParaRPr>
        </a:p>
      </dgm:t>
    </dgm:pt>
    <dgm:pt modelId="{2EA4F17A-569C-4789-BA46-6BB740404F9E}" type="parTrans" cxnId="{7F3210BA-C8E3-494E-8F85-3EEC71AB98B0}">
      <dgm:prSet/>
      <dgm:spPr/>
      <dgm:t>
        <a:bodyPr/>
        <a:lstStyle/>
        <a:p>
          <a:endParaRPr lang="en-US"/>
        </a:p>
      </dgm:t>
    </dgm:pt>
    <dgm:pt modelId="{F431EC77-0659-4B85-B570-9C84B9C45ED5}" type="sibTrans" cxnId="{7F3210BA-C8E3-494E-8F85-3EEC71AB98B0}">
      <dgm:prSet/>
      <dgm:spPr/>
      <dgm:t>
        <a:bodyPr/>
        <a:lstStyle/>
        <a:p>
          <a:endParaRPr lang="en-US"/>
        </a:p>
      </dgm:t>
    </dgm:pt>
    <dgm:pt modelId="{397538E4-87EE-4CE7-A74A-DE4C6DBDF3D3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شیشه</a:t>
          </a:r>
          <a:endParaRPr lang="en-US" sz="1600" dirty="0">
            <a:cs typeface="B Nazanin" panose="00000400000000000000" pitchFamily="2" charset="-78"/>
          </a:endParaRPr>
        </a:p>
      </dgm:t>
    </dgm:pt>
    <dgm:pt modelId="{2EDFCB34-C09B-4B46-9D96-6AF39C7DDC4E}" type="parTrans" cxnId="{51EE7D99-FAA9-408D-B06A-AC7BA74A65AC}">
      <dgm:prSet/>
      <dgm:spPr/>
      <dgm:t>
        <a:bodyPr/>
        <a:lstStyle/>
        <a:p>
          <a:endParaRPr lang="en-US"/>
        </a:p>
      </dgm:t>
    </dgm:pt>
    <dgm:pt modelId="{18D3AFDC-F8AA-40A9-8795-260BC9AD6973}" type="sibTrans" cxnId="{51EE7D99-FAA9-408D-B06A-AC7BA74A65AC}">
      <dgm:prSet/>
      <dgm:spPr/>
      <dgm:t>
        <a:bodyPr/>
        <a:lstStyle/>
        <a:p>
          <a:endParaRPr lang="en-US"/>
        </a:p>
      </dgm:t>
    </dgm:pt>
    <dgm:pt modelId="{EAAB7A4B-82CC-4861-AE28-210950791400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چوبیندر و خیرآباد</a:t>
          </a:r>
          <a:endParaRPr lang="en-US" sz="1600" dirty="0">
            <a:cs typeface="B Nazanin" panose="00000400000000000000" pitchFamily="2" charset="-78"/>
          </a:endParaRPr>
        </a:p>
      </dgm:t>
    </dgm:pt>
    <dgm:pt modelId="{724BE80E-FE79-4113-A22C-9EAC1F14C72A}" type="parTrans" cxnId="{E3997AEE-ABD8-4059-8491-7217F129DE24}">
      <dgm:prSet/>
      <dgm:spPr/>
      <dgm:t>
        <a:bodyPr/>
        <a:lstStyle/>
        <a:p>
          <a:endParaRPr lang="en-US"/>
        </a:p>
      </dgm:t>
    </dgm:pt>
    <dgm:pt modelId="{348BF81C-5505-4B4E-B768-5C15C8C0C268}" type="sibTrans" cxnId="{E3997AEE-ABD8-4059-8491-7217F129DE24}">
      <dgm:prSet/>
      <dgm:spPr/>
      <dgm:t>
        <a:bodyPr/>
        <a:lstStyle/>
        <a:p>
          <a:endParaRPr lang="en-US"/>
        </a:p>
      </dgm:t>
    </dgm:pt>
    <dgm:pt modelId="{2351524F-6561-4FE0-B413-189747FF9899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مشعلدار</a:t>
          </a:r>
          <a:endParaRPr lang="en-US" sz="1600" dirty="0">
            <a:cs typeface="B Nazanin" panose="00000400000000000000" pitchFamily="2" charset="-78"/>
          </a:endParaRPr>
        </a:p>
      </dgm:t>
    </dgm:pt>
    <dgm:pt modelId="{CC95316A-E482-403B-BB66-6573E45D93FF}" type="parTrans" cxnId="{7747907A-E8B2-45E0-B9A7-F29EA9A7F67D}">
      <dgm:prSet/>
      <dgm:spPr/>
      <dgm:t>
        <a:bodyPr/>
        <a:lstStyle/>
        <a:p>
          <a:endParaRPr lang="en-US"/>
        </a:p>
      </dgm:t>
    </dgm:pt>
    <dgm:pt modelId="{4DCB0429-AF97-4FA2-A52D-E6BFF6FF6C73}" type="sibTrans" cxnId="{7747907A-E8B2-45E0-B9A7-F29EA9A7F67D}">
      <dgm:prSet/>
      <dgm:spPr/>
      <dgm:t>
        <a:bodyPr/>
        <a:lstStyle/>
        <a:p>
          <a:endParaRPr lang="en-US"/>
        </a:p>
      </dgm:t>
    </dgm:pt>
    <dgm:pt modelId="{D84D0C7B-7DB6-4D47-859F-DADE120D7DF5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باغ نشاط</a:t>
          </a:r>
          <a:endParaRPr lang="en-US" sz="1600" dirty="0">
            <a:cs typeface="B Nazanin" panose="00000400000000000000" pitchFamily="2" charset="-78"/>
          </a:endParaRPr>
        </a:p>
      </dgm:t>
    </dgm:pt>
    <dgm:pt modelId="{462886A3-59B1-47C5-8B3C-5DC173F7FB41}" type="parTrans" cxnId="{D7DC6EB6-BBFB-43C3-938B-E162FF1594EE}">
      <dgm:prSet/>
      <dgm:spPr/>
      <dgm:t>
        <a:bodyPr/>
        <a:lstStyle/>
        <a:p>
          <a:endParaRPr lang="en-US"/>
        </a:p>
      </dgm:t>
    </dgm:pt>
    <dgm:pt modelId="{EDFBCE89-37A8-4CD7-BE11-E70C2B22ED2D}" type="sibTrans" cxnId="{D7DC6EB6-BBFB-43C3-938B-E162FF1594EE}">
      <dgm:prSet/>
      <dgm:spPr/>
      <dgm:t>
        <a:bodyPr/>
        <a:lstStyle/>
        <a:p>
          <a:endParaRPr lang="en-US"/>
        </a:p>
      </dgm:t>
    </dgm:pt>
    <dgm:pt modelId="{560E23A3-5B9F-46D2-A7DC-5B4A4C30A1FC}">
      <dgm:prSet custT="1"/>
      <dgm:spPr>
        <a:solidFill>
          <a:srgbClr val="FF1744"/>
        </a:solidFill>
      </dgm:spPr>
      <dgm:t>
        <a:bodyPr/>
        <a:lstStyle/>
        <a:p>
          <a:r>
            <a:rPr lang="fa-IR" sz="1600" b="1" dirty="0" smtClean="0">
              <a:cs typeface="B Nazanin" panose="00000400000000000000" pitchFamily="2" charset="-78"/>
            </a:rPr>
            <a:t>منفصل</a:t>
          </a:r>
          <a:endParaRPr lang="en-US" sz="1600" b="1" dirty="0">
            <a:cs typeface="B Nazanin" panose="00000400000000000000" pitchFamily="2" charset="-78"/>
          </a:endParaRPr>
        </a:p>
      </dgm:t>
    </dgm:pt>
    <dgm:pt modelId="{530B9B8E-75C8-4833-9C98-A5AE636EC8C5}" type="parTrans" cxnId="{26E0FE8D-7AA0-441E-821F-69642A0D0E52}">
      <dgm:prSet/>
      <dgm:spPr/>
      <dgm:t>
        <a:bodyPr/>
        <a:lstStyle/>
        <a:p>
          <a:endParaRPr lang="en-US"/>
        </a:p>
      </dgm:t>
    </dgm:pt>
    <dgm:pt modelId="{FE131F10-6BF5-4924-8456-F31180456FCD}" type="sibTrans" cxnId="{26E0FE8D-7AA0-441E-821F-69642A0D0E52}">
      <dgm:prSet/>
      <dgm:spPr/>
      <dgm:t>
        <a:bodyPr/>
        <a:lstStyle/>
        <a:p>
          <a:endParaRPr lang="en-US"/>
        </a:p>
      </dgm:t>
    </dgm:pt>
    <dgm:pt modelId="{CA52972B-233C-4A76-9964-2E6E45A1C283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پشت هتل قدس</a:t>
          </a:r>
          <a:endParaRPr lang="en-US" sz="1600" dirty="0">
            <a:cs typeface="B Nazanin" panose="00000400000000000000" pitchFamily="2" charset="-78"/>
          </a:endParaRPr>
        </a:p>
      </dgm:t>
    </dgm:pt>
    <dgm:pt modelId="{75D533F0-1324-4C3C-875E-C0EAE57BAD0C}" type="sibTrans" cxnId="{54FCFA42-67CD-41E9-BECE-097E9811E9BD}">
      <dgm:prSet/>
      <dgm:spPr/>
      <dgm:t>
        <a:bodyPr/>
        <a:lstStyle/>
        <a:p>
          <a:endParaRPr lang="en-US"/>
        </a:p>
      </dgm:t>
    </dgm:pt>
    <dgm:pt modelId="{25363A36-87A3-49AD-AF71-8DA9CA386F39}" type="parTrans" cxnId="{54FCFA42-67CD-41E9-BECE-097E9811E9BD}">
      <dgm:prSet/>
      <dgm:spPr/>
      <dgm:t>
        <a:bodyPr/>
        <a:lstStyle/>
        <a:p>
          <a:endParaRPr lang="en-US"/>
        </a:p>
      </dgm:t>
    </dgm:pt>
    <dgm:pt modelId="{812C95DB-977B-4A38-8D90-BD4DA212B170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ناصرآباد</a:t>
          </a:r>
          <a:endParaRPr lang="en-US" sz="1600" dirty="0">
            <a:cs typeface="B Nazanin" panose="00000400000000000000" pitchFamily="2" charset="-78"/>
          </a:endParaRPr>
        </a:p>
      </dgm:t>
    </dgm:pt>
    <dgm:pt modelId="{1912ED67-0FE0-4A17-A767-A4E553B2A56D}" type="parTrans" cxnId="{B2A4AFF4-5C6F-4897-99DE-905FCF12CB39}">
      <dgm:prSet/>
      <dgm:spPr/>
      <dgm:t>
        <a:bodyPr/>
        <a:lstStyle/>
        <a:p>
          <a:endParaRPr lang="en-US"/>
        </a:p>
      </dgm:t>
    </dgm:pt>
    <dgm:pt modelId="{0CCBF4F6-841E-45EE-82AE-7615694C8B21}" type="sibTrans" cxnId="{B2A4AFF4-5C6F-4897-99DE-905FCF12CB39}">
      <dgm:prSet/>
      <dgm:spPr/>
      <dgm:t>
        <a:bodyPr/>
        <a:lstStyle/>
        <a:p>
          <a:endParaRPr lang="en-US"/>
        </a:p>
      </dgm:t>
    </dgm:pt>
    <dgm:pt modelId="{C88D9CD5-B28C-44E4-A4E6-1B5F610DCF4B}">
      <dgm:prSet custT="1"/>
      <dgm:spPr>
        <a:solidFill>
          <a:schemeClr val="accent3"/>
        </a:solidFill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کوی بهار</a:t>
          </a:r>
          <a:endParaRPr lang="en-US" sz="1600" dirty="0">
            <a:cs typeface="B Nazanin" panose="00000400000000000000" pitchFamily="2" charset="-78"/>
          </a:endParaRPr>
        </a:p>
      </dgm:t>
    </dgm:pt>
    <dgm:pt modelId="{B7D7A503-7D0F-4EAC-AEF4-2A702E9C1F08}" type="parTrans" cxnId="{0AFA1659-0D37-4287-BF14-F4484B753F2E}">
      <dgm:prSet/>
      <dgm:spPr/>
      <dgm:t>
        <a:bodyPr/>
        <a:lstStyle/>
        <a:p>
          <a:endParaRPr lang="en-US"/>
        </a:p>
      </dgm:t>
    </dgm:pt>
    <dgm:pt modelId="{F08B5261-4B39-45EE-AC2B-0F34B2F2510D}" type="sibTrans" cxnId="{0AFA1659-0D37-4287-BF14-F4484B753F2E}">
      <dgm:prSet/>
      <dgm:spPr/>
      <dgm:t>
        <a:bodyPr/>
        <a:lstStyle/>
        <a:p>
          <a:endParaRPr lang="en-US"/>
        </a:p>
      </dgm:t>
    </dgm:pt>
    <dgm:pt modelId="{C3E8907A-690C-4C5F-AED5-23A50ACDEB34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اسماعیل آباد</a:t>
          </a:r>
          <a:endParaRPr lang="en-US" sz="1600" dirty="0">
            <a:cs typeface="B Nazanin" panose="00000400000000000000" pitchFamily="2" charset="-78"/>
          </a:endParaRPr>
        </a:p>
      </dgm:t>
    </dgm:pt>
    <dgm:pt modelId="{AAD23B36-AF17-4FFC-A9D7-9F9AD413486E}" type="parTrans" cxnId="{1DF417F7-2318-48F9-9CDB-1A657F7C5524}">
      <dgm:prSet/>
      <dgm:spPr/>
      <dgm:t>
        <a:bodyPr/>
        <a:lstStyle/>
        <a:p>
          <a:endParaRPr lang="en-US"/>
        </a:p>
      </dgm:t>
    </dgm:pt>
    <dgm:pt modelId="{DB028E48-B146-4E4F-B582-4F1C5A05AA5D}" type="sibTrans" cxnId="{1DF417F7-2318-48F9-9CDB-1A657F7C5524}">
      <dgm:prSet/>
      <dgm:spPr/>
      <dgm:t>
        <a:bodyPr/>
        <a:lstStyle/>
        <a:p>
          <a:endParaRPr lang="en-US"/>
        </a:p>
      </dgm:t>
    </dgm:pt>
    <dgm:pt modelId="{5C9A5B56-8B00-41D0-A2EB-E9CBC7A04A01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وثوق آباد</a:t>
          </a:r>
          <a:endParaRPr lang="en-US" sz="1600" dirty="0">
            <a:cs typeface="B Nazanin" panose="00000400000000000000" pitchFamily="2" charset="-78"/>
          </a:endParaRPr>
        </a:p>
      </dgm:t>
    </dgm:pt>
    <dgm:pt modelId="{3954C452-C9FD-425B-A23B-FE8D7388A89E}" type="parTrans" cxnId="{726D9490-2B92-4B38-A826-207BBA86D644}">
      <dgm:prSet/>
      <dgm:spPr/>
      <dgm:t>
        <a:bodyPr/>
        <a:lstStyle/>
        <a:p>
          <a:endParaRPr lang="en-US"/>
        </a:p>
      </dgm:t>
    </dgm:pt>
    <dgm:pt modelId="{D45B8F07-7DF5-4448-B96C-28F25F6B8B0A}" type="sibTrans" cxnId="{726D9490-2B92-4B38-A826-207BBA86D644}">
      <dgm:prSet/>
      <dgm:spPr/>
      <dgm:t>
        <a:bodyPr/>
        <a:lstStyle/>
        <a:p>
          <a:endParaRPr lang="en-US"/>
        </a:p>
      </dgm:t>
    </dgm:pt>
    <dgm:pt modelId="{456CA797-8318-4210-87E8-5DFCD6457703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حسن آباد</a:t>
          </a:r>
          <a:endParaRPr lang="en-US" sz="1600" dirty="0">
            <a:cs typeface="B Nazanin" panose="00000400000000000000" pitchFamily="2" charset="-78"/>
          </a:endParaRPr>
        </a:p>
      </dgm:t>
    </dgm:pt>
    <dgm:pt modelId="{431AC9BC-F40C-4063-9278-0B1AE070EA13}" type="parTrans" cxnId="{382DEB65-E68A-45A6-BACA-FD1AA1E58B8C}">
      <dgm:prSet/>
      <dgm:spPr/>
      <dgm:t>
        <a:bodyPr/>
        <a:lstStyle/>
        <a:p>
          <a:endParaRPr lang="en-US"/>
        </a:p>
      </dgm:t>
    </dgm:pt>
    <dgm:pt modelId="{D5751E2C-A7AF-453B-83E3-C51FAE88C067}" type="sibTrans" cxnId="{382DEB65-E68A-45A6-BACA-FD1AA1E58B8C}">
      <dgm:prSet/>
      <dgm:spPr/>
      <dgm:t>
        <a:bodyPr/>
        <a:lstStyle/>
        <a:p>
          <a:endParaRPr lang="en-US"/>
        </a:p>
      </dgm:t>
    </dgm:pt>
    <dgm:pt modelId="{33038AEB-42D7-4363-8D42-14DFF9C121AC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نجف آباد</a:t>
          </a:r>
          <a:endParaRPr lang="en-US" sz="1600" dirty="0">
            <a:cs typeface="B Nazanin" panose="00000400000000000000" pitchFamily="2" charset="-78"/>
          </a:endParaRPr>
        </a:p>
      </dgm:t>
    </dgm:pt>
    <dgm:pt modelId="{1D695C52-28CA-43E4-A172-AD7732EE3945}" type="parTrans" cxnId="{8AEF993C-124B-4B30-97A5-DAE1F2685BE1}">
      <dgm:prSet/>
      <dgm:spPr/>
      <dgm:t>
        <a:bodyPr/>
        <a:lstStyle/>
        <a:p>
          <a:endParaRPr lang="en-US"/>
        </a:p>
      </dgm:t>
    </dgm:pt>
    <dgm:pt modelId="{47001EFF-C5E8-4200-B09E-AD30809BE51D}" type="sibTrans" cxnId="{8AEF993C-124B-4B30-97A5-DAE1F2685BE1}">
      <dgm:prSet/>
      <dgm:spPr/>
      <dgm:t>
        <a:bodyPr/>
        <a:lstStyle/>
        <a:p>
          <a:endParaRPr lang="en-US"/>
        </a:p>
      </dgm:t>
    </dgm:pt>
    <dgm:pt modelId="{D4189D55-9581-413D-971E-2CDB2B7B9A39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fa-IR" sz="1600" dirty="0" smtClean="0">
              <a:cs typeface="B Nazanin" panose="00000400000000000000" pitchFamily="2" charset="-78"/>
            </a:rPr>
            <a:t>آزادی</a:t>
          </a:r>
          <a:endParaRPr lang="en-US" sz="1600" dirty="0">
            <a:cs typeface="B Nazanin" panose="00000400000000000000" pitchFamily="2" charset="-78"/>
          </a:endParaRPr>
        </a:p>
      </dgm:t>
    </dgm:pt>
    <dgm:pt modelId="{9DFDD39D-4A6B-49EB-B863-EC60695BDC3C}" type="parTrans" cxnId="{522B97E3-9BD5-421A-923F-B203305BD446}">
      <dgm:prSet/>
      <dgm:spPr/>
      <dgm:t>
        <a:bodyPr/>
        <a:lstStyle/>
        <a:p>
          <a:endParaRPr lang="en-US"/>
        </a:p>
      </dgm:t>
    </dgm:pt>
    <dgm:pt modelId="{74ADCC10-D2B3-4A12-9220-5EAA54E524F8}" type="sibTrans" cxnId="{522B97E3-9BD5-421A-923F-B203305BD446}">
      <dgm:prSet/>
      <dgm:spPr/>
      <dgm:t>
        <a:bodyPr/>
        <a:lstStyle/>
        <a:p>
          <a:endParaRPr lang="en-US"/>
        </a:p>
      </dgm:t>
    </dgm:pt>
    <dgm:pt modelId="{5A4D4D99-98AA-4C6F-86E7-9B0368785C1E}" type="pres">
      <dgm:prSet presAssocID="{0CB32106-F58D-4628-A232-0695D298247C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CE8103-8361-468A-AB22-F4495F5B5108}" type="pres">
      <dgm:prSet presAssocID="{2639CE1B-A3F5-43F8-B9BF-D458167C60F7}" presName="root1" presStyleCnt="0"/>
      <dgm:spPr/>
    </dgm:pt>
    <dgm:pt modelId="{0D30455D-4024-4B2D-BB63-2ED79EB16487}" type="pres">
      <dgm:prSet presAssocID="{2639CE1B-A3F5-43F8-B9BF-D458167C60F7}" presName="LevelOneTextNode" presStyleLbl="node0" presStyleIdx="0" presStyleCnt="1" custScaleX="234585" custScaleY="185419" custLinFactNeighborX="97557" custLinFactNeighborY="-118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46090E-DE79-4F63-B33E-E73ADA38092B}" type="pres">
      <dgm:prSet presAssocID="{2639CE1B-A3F5-43F8-B9BF-D458167C60F7}" presName="level2hierChild" presStyleCnt="0"/>
      <dgm:spPr/>
    </dgm:pt>
    <dgm:pt modelId="{95A637E1-59B4-428B-B0A3-E45D60DDB58E}" type="pres">
      <dgm:prSet presAssocID="{2EA4F17A-569C-4789-BA46-6BB740404F9E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203C5CB5-56EA-4CB7-8B08-7F22E0D36370}" type="pres">
      <dgm:prSet presAssocID="{2EA4F17A-569C-4789-BA46-6BB740404F9E}" presName="connTx" presStyleLbl="parChTrans1D2" presStyleIdx="0" presStyleCnt="2"/>
      <dgm:spPr/>
      <dgm:t>
        <a:bodyPr/>
        <a:lstStyle/>
        <a:p>
          <a:endParaRPr lang="en-US"/>
        </a:p>
      </dgm:t>
    </dgm:pt>
    <dgm:pt modelId="{5613ADDC-5DFB-4CBA-AB08-FED1B9241CFD}" type="pres">
      <dgm:prSet presAssocID="{B84536BA-0FC3-476C-AC80-086316134BF1}" presName="root2" presStyleCnt="0"/>
      <dgm:spPr/>
    </dgm:pt>
    <dgm:pt modelId="{2E89CC3B-4454-4186-9801-5E79966A7708}" type="pres">
      <dgm:prSet presAssocID="{B84536BA-0FC3-476C-AC80-086316134BF1}" presName="LevelTwoTextNode" presStyleLbl="node2" presStyleIdx="0" presStyleCnt="2" custScaleX="206011" custScaleY="144948" custLinFactNeighborX="23339" custLinFactNeighborY="-9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81B284-618E-4EB5-8C5B-A66E10238BC8}" type="pres">
      <dgm:prSet presAssocID="{B84536BA-0FC3-476C-AC80-086316134BF1}" presName="level3hierChild" presStyleCnt="0"/>
      <dgm:spPr/>
    </dgm:pt>
    <dgm:pt modelId="{D52B8D4A-BE37-4A50-9214-4218B7D1E4EA}" type="pres">
      <dgm:prSet presAssocID="{462886A3-59B1-47C5-8B3C-5DC173F7FB41}" presName="conn2-1" presStyleLbl="parChTrans1D3" presStyleIdx="0" presStyleCnt="12"/>
      <dgm:spPr/>
      <dgm:t>
        <a:bodyPr/>
        <a:lstStyle/>
        <a:p>
          <a:endParaRPr lang="en-US"/>
        </a:p>
      </dgm:t>
    </dgm:pt>
    <dgm:pt modelId="{C2266C13-3D90-4960-B4C2-ADD51C1372B1}" type="pres">
      <dgm:prSet presAssocID="{462886A3-59B1-47C5-8B3C-5DC173F7FB41}" presName="connTx" presStyleLbl="parChTrans1D3" presStyleIdx="0" presStyleCnt="12"/>
      <dgm:spPr/>
      <dgm:t>
        <a:bodyPr/>
        <a:lstStyle/>
        <a:p>
          <a:endParaRPr lang="en-US"/>
        </a:p>
      </dgm:t>
    </dgm:pt>
    <dgm:pt modelId="{4817DF01-4C27-4CD2-91F8-F7B40AFCA8B3}" type="pres">
      <dgm:prSet presAssocID="{D84D0C7B-7DB6-4D47-859F-DADE120D7DF5}" presName="root2" presStyleCnt="0"/>
      <dgm:spPr/>
    </dgm:pt>
    <dgm:pt modelId="{E17D5A9D-DEA0-4878-A35B-827E44AFB47A}" type="pres">
      <dgm:prSet presAssocID="{D84D0C7B-7DB6-4D47-859F-DADE120D7DF5}" presName="LevelTwoTextNode" presStyleLbl="node3" presStyleIdx="0" presStyleCnt="12" custScaleX="244570" custScaleY="77828" custLinFactNeighborX="-25496" custLinFactNeighborY="-14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5AA116-BA80-4160-89A8-035E4EEA864D}" type="pres">
      <dgm:prSet presAssocID="{D84D0C7B-7DB6-4D47-859F-DADE120D7DF5}" presName="level3hierChild" presStyleCnt="0"/>
      <dgm:spPr/>
    </dgm:pt>
    <dgm:pt modelId="{7C2D279C-8D7F-485A-83EE-2D398634EA56}" type="pres">
      <dgm:prSet presAssocID="{25363A36-87A3-49AD-AF71-8DA9CA386F39}" presName="conn2-1" presStyleLbl="parChTrans1D3" presStyleIdx="1" presStyleCnt="12"/>
      <dgm:spPr/>
      <dgm:t>
        <a:bodyPr/>
        <a:lstStyle/>
        <a:p>
          <a:endParaRPr lang="en-US"/>
        </a:p>
      </dgm:t>
    </dgm:pt>
    <dgm:pt modelId="{4E049513-4F94-41D6-A7A9-E8EA3DFEC561}" type="pres">
      <dgm:prSet presAssocID="{25363A36-87A3-49AD-AF71-8DA9CA386F39}" presName="connTx" presStyleLbl="parChTrans1D3" presStyleIdx="1" presStyleCnt="12"/>
      <dgm:spPr/>
      <dgm:t>
        <a:bodyPr/>
        <a:lstStyle/>
        <a:p>
          <a:endParaRPr lang="en-US"/>
        </a:p>
      </dgm:t>
    </dgm:pt>
    <dgm:pt modelId="{606F0EE8-2E86-4096-872E-95532CD7BB79}" type="pres">
      <dgm:prSet presAssocID="{CA52972B-233C-4A76-9964-2E6E45A1C283}" presName="root2" presStyleCnt="0"/>
      <dgm:spPr/>
    </dgm:pt>
    <dgm:pt modelId="{8E10D2A1-4460-494A-B7F7-ADE17A328B14}" type="pres">
      <dgm:prSet presAssocID="{CA52972B-233C-4A76-9964-2E6E45A1C283}" presName="LevelTwoTextNode" presStyleLbl="node3" presStyleIdx="1" presStyleCnt="12" custScaleX="244824" custScaleY="77828" custLinFactNeighborX="-25496" custLinFactNeighborY="-14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09E905-23B3-4647-AE9F-2A508F6195C7}" type="pres">
      <dgm:prSet presAssocID="{CA52972B-233C-4A76-9964-2E6E45A1C283}" presName="level3hierChild" presStyleCnt="0"/>
      <dgm:spPr/>
    </dgm:pt>
    <dgm:pt modelId="{86B0925E-F79A-4F59-B2C7-716EF8C8E547}" type="pres">
      <dgm:prSet presAssocID="{B7D7A503-7D0F-4EAC-AEF4-2A702E9C1F08}" presName="conn2-1" presStyleLbl="parChTrans1D3" presStyleIdx="2" presStyleCnt="12"/>
      <dgm:spPr/>
      <dgm:t>
        <a:bodyPr/>
        <a:lstStyle/>
        <a:p>
          <a:endParaRPr lang="en-US"/>
        </a:p>
      </dgm:t>
    </dgm:pt>
    <dgm:pt modelId="{B534D7BA-AA10-4A89-8AA7-60FC7EFF4071}" type="pres">
      <dgm:prSet presAssocID="{B7D7A503-7D0F-4EAC-AEF4-2A702E9C1F08}" presName="connTx" presStyleLbl="parChTrans1D3" presStyleIdx="2" presStyleCnt="12"/>
      <dgm:spPr/>
      <dgm:t>
        <a:bodyPr/>
        <a:lstStyle/>
        <a:p>
          <a:endParaRPr lang="en-US"/>
        </a:p>
      </dgm:t>
    </dgm:pt>
    <dgm:pt modelId="{F1DA8C41-211B-4085-ABD3-D1437291BBEE}" type="pres">
      <dgm:prSet presAssocID="{C88D9CD5-B28C-44E4-A4E6-1B5F610DCF4B}" presName="root2" presStyleCnt="0"/>
      <dgm:spPr/>
    </dgm:pt>
    <dgm:pt modelId="{BCF6639C-4787-422A-BFB5-486E3036D5A4}" type="pres">
      <dgm:prSet presAssocID="{C88D9CD5-B28C-44E4-A4E6-1B5F610DCF4B}" presName="LevelTwoTextNode" presStyleLbl="node3" presStyleIdx="2" presStyleCnt="12" custScaleX="247387" custScaleY="77828" custLinFactNeighborX="-26427" custLinFactNeighborY="-23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CA5EA9-66BF-45D7-AEF5-E769793AEE0B}" type="pres">
      <dgm:prSet presAssocID="{C88D9CD5-B28C-44E4-A4E6-1B5F610DCF4B}" presName="level3hierChild" presStyleCnt="0"/>
      <dgm:spPr/>
    </dgm:pt>
    <dgm:pt modelId="{76F73DBE-4484-4CCB-8A01-9EE916267C38}" type="pres">
      <dgm:prSet presAssocID="{2EDFCB34-C09B-4B46-9D96-6AF39C7DDC4E}" presName="conn2-1" presStyleLbl="parChTrans1D3" presStyleIdx="3" presStyleCnt="12"/>
      <dgm:spPr/>
      <dgm:t>
        <a:bodyPr/>
        <a:lstStyle/>
        <a:p>
          <a:endParaRPr lang="en-US"/>
        </a:p>
      </dgm:t>
    </dgm:pt>
    <dgm:pt modelId="{455BBA25-F780-4996-BE06-2A0CA8ABBDAE}" type="pres">
      <dgm:prSet presAssocID="{2EDFCB34-C09B-4B46-9D96-6AF39C7DDC4E}" presName="connTx" presStyleLbl="parChTrans1D3" presStyleIdx="3" presStyleCnt="12"/>
      <dgm:spPr/>
      <dgm:t>
        <a:bodyPr/>
        <a:lstStyle/>
        <a:p>
          <a:endParaRPr lang="en-US"/>
        </a:p>
      </dgm:t>
    </dgm:pt>
    <dgm:pt modelId="{6EB87671-E0A8-4713-80C7-D0D99FEFBBA4}" type="pres">
      <dgm:prSet presAssocID="{397538E4-87EE-4CE7-A74A-DE4C6DBDF3D3}" presName="root2" presStyleCnt="0"/>
      <dgm:spPr/>
    </dgm:pt>
    <dgm:pt modelId="{48663338-3E62-450F-902A-73B25296B81F}" type="pres">
      <dgm:prSet presAssocID="{397538E4-87EE-4CE7-A74A-DE4C6DBDF3D3}" presName="LevelTwoTextNode" presStyleLbl="node3" presStyleIdx="3" presStyleCnt="12" custScaleX="244824" custScaleY="77828" custLinFactNeighborX="-25496" custLinFactNeighborY="-14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9E5F07-646B-40C4-A22E-8D6146706E5D}" type="pres">
      <dgm:prSet presAssocID="{397538E4-87EE-4CE7-A74A-DE4C6DBDF3D3}" presName="level3hierChild" presStyleCnt="0"/>
      <dgm:spPr/>
    </dgm:pt>
    <dgm:pt modelId="{09A8C100-A1E7-454C-8225-3379431BD9EF}" type="pres">
      <dgm:prSet presAssocID="{9DFDD39D-4A6B-49EB-B863-EC60695BDC3C}" presName="conn2-1" presStyleLbl="parChTrans1D3" presStyleIdx="4" presStyleCnt="12"/>
      <dgm:spPr/>
      <dgm:t>
        <a:bodyPr/>
        <a:lstStyle/>
        <a:p>
          <a:endParaRPr lang="en-US"/>
        </a:p>
      </dgm:t>
    </dgm:pt>
    <dgm:pt modelId="{513367DF-9FD2-44A7-9176-8D10DC47E0CA}" type="pres">
      <dgm:prSet presAssocID="{9DFDD39D-4A6B-49EB-B863-EC60695BDC3C}" presName="connTx" presStyleLbl="parChTrans1D3" presStyleIdx="4" presStyleCnt="12"/>
      <dgm:spPr/>
      <dgm:t>
        <a:bodyPr/>
        <a:lstStyle/>
        <a:p>
          <a:endParaRPr lang="en-US"/>
        </a:p>
      </dgm:t>
    </dgm:pt>
    <dgm:pt modelId="{0922F478-26FE-4FDC-8D47-4A2D7D36FDB7}" type="pres">
      <dgm:prSet presAssocID="{D4189D55-9581-413D-971E-2CDB2B7B9A39}" presName="root2" presStyleCnt="0"/>
      <dgm:spPr/>
    </dgm:pt>
    <dgm:pt modelId="{A7584FF3-44FD-4676-A61D-A74F581322C2}" type="pres">
      <dgm:prSet presAssocID="{D4189D55-9581-413D-971E-2CDB2B7B9A39}" presName="LevelTwoTextNode" presStyleLbl="node3" presStyleIdx="4" presStyleCnt="12" custScaleX="244824" custScaleY="77828" custLinFactNeighborX="-25496" custLinFactNeighborY="-14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BA6531-7643-447A-819A-8DE64B6FC9B1}" type="pres">
      <dgm:prSet presAssocID="{D4189D55-9581-413D-971E-2CDB2B7B9A39}" presName="level3hierChild" presStyleCnt="0"/>
      <dgm:spPr/>
    </dgm:pt>
    <dgm:pt modelId="{0FD9E830-9E58-491C-9BCE-AC47A381E4AD}" type="pres">
      <dgm:prSet presAssocID="{530B9B8E-75C8-4833-9C98-A5AE636EC8C5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ED6F5FAE-9172-49F6-BBD2-6BE278F72772}" type="pres">
      <dgm:prSet presAssocID="{530B9B8E-75C8-4833-9C98-A5AE636EC8C5}" presName="connTx" presStyleLbl="parChTrans1D2" presStyleIdx="1" presStyleCnt="2"/>
      <dgm:spPr/>
      <dgm:t>
        <a:bodyPr/>
        <a:lstStyle/>
        <a:p>
          <a:endParaRPr lang="en-US"/>
        </a:p>
      </dgm:t>
    </dgm:pt>
    <dgm:pt modelId="{9F3D651A-DB8B-4FA5-AFEA-962866B88409}" type="pres">
      <dgm:prSet presAssocID="{560E23A3-5B9F-46D2-A7DC-5B4A4C30A1FC}" presName="root2" presStyleCnt="0"/>
      <dgm:spPr/>
    </dgm:pt>
    <dgm:pt modelId="{C6D8440A-D927-4E53-9407-EF2CBB941EC4}" type="pres">
      <dgm:prSet presAssocID="{560E23A3-5B9F-46D2-A7DC-5B4A4C30A1FC}" presName="LevelTwoTextNode" presStyleLbl="node2" presStyleIdx="1" presStyleCnt="2" custScaleX="203163" custScaleY="127305" custLinFactNeighborX="23339" custLinFactNeighborY="67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A909907-E17B-4377-A550-9D1DC084322D}" type="pres">
      <dgm:prSet presAssocID="{560E23A3-5B9F-46D2-A7DC-5B4A4C30A1FC}" presName="level3hierChild" presStyleCnt="0"/>
      <dgm:spPr/>
    </dgm:pt>
    <dgm:pt modelId="{391AB6DB-FCCB-41CF-ABA5-5057464DB0A7}" type="pres">
      <dgm:prSet presAssocID="{724BE80E-FE79-4113-A22C-9EAC1F14C72A}" presName="conn2-1" presStyleLbl="parChTrans1D3" presStyleIdx="5" presStyleCnt="12"/>
      <dgm:spPr/>
      <dgm:t>
        <a:bodyPr/>
        <a:lstStyle/>
        <a:p>
          <a:endParaRPr lang="en-US"/>
        </a:p>
      </dgm:t>
    </dgm:pt>
    <dgm:pt modelId="{DB8752C6-03BA-4E02-8B81-FE75FF4F40CE}" type="pres">
      <dgm:prSet presAssocID="{724BE80E-FE79-4113-A22C-9EAC1F14C72A}" presName="connTx" presStyleLbl="parChTrans1D3" presStyleIdx="5" presStyleCnt="12"/>
      <dgm:spPr/>
      <dgm:t>
        <a:bodyPr/>
        <a:lstStyle/>
        <a:p>
          <a:endParaRPr lang="en-US"/>
        </a:p>
      </dgm:t>
    </dgm:pt>
    <dgm:pt modelId="{FDED3B4B-5170-4043-A477-44D42F7B9B47}" type="pres">
      <dgm:prSet presAssocID="{EAAB7A4B-82CC-4861-AE28-210950791400}" presName="root2" presStyleCnt="0"/>
      <dgm:spPr/>
    </dgm:pt>
    <dgm:pt modelId="{CEF11CC9-9689-4092-8A45-7AC7CFE3580C}" type="pres">
      <dgm:prSet presAssocID="{EAAB7A4B-82CC-4861-AE28-210950791400}" presName="LevelTwoTextNode" presStyleLbl="node3" presStyleIdx="5" presStyleCnt="12" custScaleX="244824" custScaleY="77828" custLinFactNeighborX="-27837" custLinFactNeighborY="-4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B8963E-4200-4288-AF3E-9152A13FAA7C}" type="pres">
      <dgm:prSet presAssocID="{EAAB7A4B-82CC-4861-AE28-210950791400}" presName="level3hierChild" presStyleCnt="0"/>
      <dgm:spPr/>
    </dgm:pt>
    <dgm:pt modelId="{C8307693-2380-4599-BBDC-C3C4DA572C97}" type="pres">
      <dgm:prSet presAssocID="{CC95316A-E482-403B-BB66-6573E45D93FF}" presName="conn2-1" presStyleLbl="parChTrans1D3" presStyleIdx="6" presStyleCnt="12"/>
      <dgm:spPr/>
      <dgm:t>
        <a:bodyPr/>
        <a:lstStyle/>
        <a:p>
          <a:endParaRPr lang="en-US"/>
        </a:p>
      </dgm:t>
    </dgm:pt>
    <dgm:pt modelId="{A32E0FB9-3314-49FD-87C2-0B39A964E4CE}" type="pres">
      <dgm:prSet presAssocID="{CC95316A-E482-403B-BB66-6573E45D93FF}" presName="connTx" presStyleLbl="parChTrans1D3" presStyleIdx="6" presStyleCnt="12"/>
      <dgm:spPr/>
      <dgm:t>
        <a:bodyPr/>
        <a:lstStyle/>
        <a:p>
          <a:endParaRPr lang="en-US"/>
        </a:p>
      </dgm:t>
    </dgm:pt>
    <dgm:pt modelId="{A3D1567D-C04F-4BFB-B811-BDE8FB8789D0}" type="pres">
      <dgm:prSet presAssocID="{2351524F-6561-4FE0-B413-189747FF9899}" presName="root2" presStyleCnt="0"/>
      <dgm:spPr/>
    </dgm:pt>
    <dgm:pt modelId="{E79BE5A8-949E-468E-BA33-BD06CB59D55A}" type="pres">
      <dgm:prSet presAssocID="{2351524F-6561-4FE0-B413-189747FF9899}" presName="LevelTwoTextNode" presStyleLbl="node3" presStyleIdx="6" presStyleCnt="12" custScaleX="244824" custScaleY="77828" custLinFactNeighborX="-27837" custLinFactNeighborY="-4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9F8992-9FA0-4A1E-9978-7F23DDACCE40}" type="pres">
      <dgm:prSet presAssocID="{2351524F-6561-4FE0-B413-189747FF9899}" presName="level3hierChild" presStyleCnt="0"/>
      <dgm:spPr/>
    </dgm:pt>
    <dgm:pt modelId="{6C42C64D-C9C4-4543-ADC7-7AE71BEA00CA}" type="pres">
      <dgm:prSet presAssocID="{1912ED67-0FE0-4A17-A767-A4E553B2A56D}" presName="conn2-1" presStyleLbl="parChTrans1D3" presStyleIdx="7" presStyleCnt="12"/>
      <dgm:spPr/>
      <dgm:t>
        <a:bodyPr/>
        <a:lstStyle/>
        <a:p>
          <a:endParaRPr lang="en-US"/>
        </a:p>
      </dgm:t>
    </dgm:pt>
    <dgm:pt modelId="{18D614D3-6CE9-4E58-ACE5-769C38B3A0C3}" type="pres">
      <dgm:prSet presAssocID="{1912ED67-0FE0-4A17-A767-A4E553B2A56D}" presName="connTx" presStyleLbl="parChTrans1D3" presStyleIdx="7" presStyleCnt="12"/>
      <dgm:spPr/>
      <dgm:t>
        <a:bodyPr/>
        <a:lstStyle/>
        <a:p>
          <a:endParaRPr lang="en-US"/>
        </a:p>
      </dgm:t>
    </dgm:pt>
    <dgm:pt modelId="{EB743A2B-EE44-4D7A-AE5D-CE713C27A3AD}" type="pres">
      <dgm:prSet presAssocID="{812C95DB-977B-4A38-8D90-BD4DA212B170}" presName="root2" presStyleCnt="0"/>
      <dgm:spPr/>
    </dgm:pt>
    <dgm:pt modelId="{8BA81532-76C7-47EC-82DC-C9AEA7B96542}" type="pres">
      <dgm:prSet presAssocID="{812C95DB-977B-4A38-8D90-BD4DA212B170}" presName="LevelTwoTextNode" presStyleLbl="node3" presStyleIdx="7" presStyleCnt="12" custScaleX="243633" custScaleY="77828" custLinFactNeighborX="-27837" custLinFactNeighborY="-4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ADB164-F3F2-4C57-8803-662354FA4E4E}" type="pres">
      <dgm:prSet presAssocID="{812C95DB-977B-4A38-8D90-BD4DA212B170}" presName="level3hierChild" presStyleCnt="0"/>
      <dgm:spPr/>
    </dgm:pt>
    <dgm:pt modelId="{40D4578E-0606-44C0-AF31-F067E154CA7F}" type="pres">
      <dgm:prSet presAssocID="{AAD23B36-AF17-4FFC-A9D7-9F9AD413486E}" presName="conn2-1" presStyleLbl="parChTrans1D3" presStyleIdx="8" presStyleCnt="12"/>
      <dgm:spPr/>
      <dgm:t>
        <a:bodyPr/>
        <a:lstStyle/>
        <a:p>
          <a:endParaRPr lang="en-US"/>
        </a:p>
      </dgm:t>
    </dgm:pt>
    <dgm:pt modelId="{A3A6730F-997F-487D-9CB0-DBF45C2F0221}" type="pres">
      <dgm:prSet presAssocID="{AAD23B36-AF17-4FFC-A9D7-9F9AD413486E}" presName="connTx" presStyleLbl="parChTrans1D3" presStyleIdx="8" presStyleCnt="12"/>
      <dgm:spPr/>
      <dgm:t>
        <a:bodyPr/>
        <a:lstStyle/>
        <a:p>
          <a:endParaRPr lang="en-US"/>
        </a:p>
      </dgm:t>
    </dgm:pt>
    <dgm:pt modelId="{6E441913-AA8E-4A0D-8112-8A349A02BAC5}" type="pres">
      <dgm:prSet presAssocID="{C3E8907A-690C-4C5F-AED5-23A50ACDEB34}" presName="root2" presStyleCnt="0"/>
      <dgm:spPr/>
    </dgm:pt>
    <dgm:pt modelId="{5490D5EC-9B13-40B9-8F22-9485C231D589}" type="pres">
      <dgm:prSet presAssocID="{C3E8907A-690C-4C5F-AED5-23A50ACDEB34}" presName="LevelTwoTextNode" presStyleLbl="node3" presStyleIdx="8" presStyleCnt="12" custScaleX="238362" custScaleY="77828" custLinFactNeighborX="-30327" custLinFactNeighborY="-84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8DB6FF-58CF-4B13-9A16-95827D03B15A}" type="pres">
      <dgm:prSet presAssocID="{C3E8907A-690C-4C5F-AED5-23A50ACDEB34}" presName="level3hierChild" presStyleCnt="0"/>
      <dgm:spPr/>
    </dgm:pt>
    <dgm:pt modelId="{64B23306-6E49-4E0C-90EA-BE2D208D03E8}" type="pres">
      <dgm:prSet presAssocID="{3954C452-C9FD-425B-A23B-FE8D7388A89E}" presName="conn2-1" presStyleLbl="parChTrans1D3" presStyleIdx="9" presStyleCnt="12"/>
      <dgm:spPr/>
      <dgm:t>
        <a:bodyPr/>
        <a:lstStyle/>
        <a:p>
          <a:endParaRPr lang="en-US"/>
        </a:p>
      </dgm:t>
    </dgm:pt>
    <dgm:pt modelId="{925BF47D-766E-4566-9974-FC8D627D8064}" type="pres">
      <dgm:prSet presAssocID="{3954C452-C9FD-425B-A23B-FE8D7388A89E}" presName="connTx" presStyleLbl="parChTrans1D3" presStyleIdx="9" presStyleCnt="12"/>
      <dgm:spPr/>
      <dgm:t>
        <a:bodyPr/>
        <a:lstStyle/>
        <a:p>
          <a:endParaRPr lang="en-US"/>
        </a:p>
      </dgm:t>
    </dgm:pt>
    <dgm:pt modelId="{B04A802F-AE12-431F-A30B-A73178A1CFDF}" type="pres">
      <dgm:prSet presAssocID="{5C9A5B56-8B00-41D0-A2EB-E9CBC7A04A01}" presName="root2" presStyleCnt="0"/>
      <dgm:spPr/>
    </dgm:pt>
    <dgm:pt modelId="{35C04D87-7B3D-40FC-9976-482F0C71C52D}" type="pres">
      <dgm:prSet presAssocID="{5C9A5B56-8B00-41D0-A2EB-E9CBC7A04A01}" presName="LevelTwoTextNode" presStyleLbl="node3" presStyleIdx="9" presStyleCnt="12" custScaleX="238362" custScaleY="77828" custLinFactNeighborX="-30327" custLinFactNeighborY="-84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716BF9-A734-43D6-9DFB-94D576A021F5}" type="pres">
      <dgm:prSet presAssocID="{5C9A5B56-8B00-41D0-A2EB-E9CBC7A04A01}" presName="level3hierChild" presStyleCnt="0"/>
      <dgm:spPr/>
    </dgm:pt>
    <dgm:pt modelId="{1428F02D-695F-48D8-8B6A-59E895750F64}" type="pres">
      <dgm:prSet presAssocID="{431AC9BC-F40C-4063-9278-0B1AE070EA13}" presName="conn2-1" presStyleLbl="parChTrans1D3" presStyleIdx="10" presStyleCnt="12"/>
      <dgm:spPr/>
      <dgm:t>
        <a:bodyPr/>
        <a:lstStyle/>
        <a:p>
          <a:endParaRPr lang="en-US"/>
        </a:p>
      </dgm:t>
    </dgm:pt>
    <dgm:pt modelId="{485ED026-CC62-4D8D-B005-C2100EEDD487}" type="pres">
      <dgm:prSet presAssocID="{431AC9BC-F40C-4063-9278-0B1AE070EA13}" presName="connTx" presStyleLbl="parChTrans1D3" presStyleIdx="10" presStyleCnt="12"/>
      <dgm:spPr/>
      <dgm:t>
        <a:bodyPr/>
        <a:lstStyle/>
        <a:p>
          <a:endParaRPr lang="en-US"/>
        </a:p>
      </dgm:t>
    </dgm:pt>
    <dgm:pt modelId="{0CA5125D-9D0A-4494-BE66-6513594CD7CD}" type="pres">
      <dgm:prSet presAssocID="{456CA797-8318-4210-87E8-5DFCD6457703}" presName="root2" presStyleCnt="0"/>
      <dgm:spPr/>
    </dgm:pt>
    <dgm:pt modelId="{0B041F3E-4B54-4AE2-AF5D-0A715CC2BC91}" type="pres">
      <dgm:prSet presAssocID="{456CA797-8318-4210-87E8-5DFCD6457703}" presName="LevelTwoTextNode" presStyleLbl="node3" presStyleIdx="10" presStyleCnt="12" custScaleX="238362" custScaleY="77828" custLinFactNeighborX="-30327" custLinFactNeighborY="-84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C2B4F9-D8C0-4C35-98D1-45EA22E53CFD}" type="pres">
      <dgm:prSet presAssocID="{456CA797-8318-4210-87E8-5DFCD6457703}" presName="level3hierChild" presStyleCnt="0"/>
      <dgm:spPr/>
    </dgm:pt>
    <dgm:pt modelId="{236DDD97-1B58-43AF-A951-031A9E04059B}" type="pres">
      <dgm:prSet presAssocID="{1D695C52-28CA-43E4-A172-AD7732EE3945}" presName="conn2-1" presStyleLbl="parChTrans1D3" presStyleIdx="11" presStyleCnt="12"/>
      <dgm:spPr/>
      <dgm:t>
        <a:bodyPr/>
        <a:lstStyle/>
        <a:p>
          <a:endParaRPr lang="en-US"/>
        </a:p>
      </dgm:t>
    </dgm:pt>
    <dgm:pt modelId="{6E477F96-1434-472C-8404-CD1163605DB7}" type="pres">
      <dgm:prSet presAssocID="{1D695C52-28CA-43E4-A172-AD7732EE3945}" presName="connTx" presStyleLbl="parChTrans1D3" presStyleIdx="11" presStyleCnt="12"/>
      <dgm:spPr/>
      <dgm:t>
        <a:bodyPr/>
        <a:lstStyle/>
        <a:p>
          <a:endParaRPr lang="en-US"/>
        </a:p>
      </dgm:t>
    </dgm:pt>
    <dgm:pt modelId="{307C43E1-0F9E-4F03-B705-FB30DE5DB8C3}" type="pres">
      <dgm:prSet presAssocID="{33038AEB-42D7-4363-8D42-14DFF9C121AC}" presName="root2" presStyleCnt="0"/>
      <dgm:spPr/>
    </dgm:pt>
    <dgm:pt modelId="{318E84EB-1BF8-4542-BAF6-6AAC029E667B}" type="pres">
      <dgm:prSet presAssocID="{33038AEB-42D7-4363-8D42-14DFF9C121AC}" presName="LevelTwoTextNode" presStyleLbl="node3" presStyleIdx="11" presStyleCnt="12" custScaleX="238362" custScaleY="77828" custLinFactNeighborX="-30327" custLinFactNeighborY="-84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C19E8F-1788-40EE-8F0B-0C8CED217699}" type="pres">
      <dgm:prSet presAssocID="{33038AEB-42D7-4363-8D42-14DFF9C121AC}" presName="level3hierChild" presStyleCnt="0"/>
      <dgm:spPr/>
    </dgm:pt>
  </dgm:ptLst>
  <dgm:cxnLst>
    <dgm:cxn modelId="{B2A4AFF4-5C6F-4897-99DE-905FCF12CB39}" srcId="{560E23A3-5B9F-46D2-A7DC-5B4A4C30A1FC}" destId="{812C95DB-977B-4A38-8D90-BD4DA212B170}" srcOrd="2" destOrd="0" parTransId="{1912ED67-0FE0-4A17-A767-A4E553B2A56D}" sibTransId="{0CCBF4F6-841E-45EE-82AE-7615694C8B21}"/>
    <dgm:cxn modelId="{D1509D16-ED17-4262-98D3-20D9B9BF65B1}" type="presOf" srcId="{AAD23B36-AF17-4FFC-A9D7-9F9AD413486E}" destId="{40D4578E-0606-44C0-AF31-F067E154CA7F}" srcOrd="0" destOrd="0" presId="urn:microsoft.com/office/officeart/2005/8/layout/hierarchy2"/>
    <dgm:cxn modelId="{F800760E-2559-4DFA-BA94-92A07802EF43}" type="presOf" srcId="{456CA797-8318-4210-87E8-5DFCD6457703}" destId="{0B041F3E-4B54-4AE2-AF5D-0A715CC2BC91}" srcOrd="0" destOrd="0" presId="urn:microsoft.com/office/officeart/2005/8/layout/hierarchy2"/>
    <dgm:cxn modelId="{A0CDD601-0ED8-4169-BE00-8376BCD1FEC3}" type="presOf" srcId="{1D695C52-28CA-43E4-A172-AD7732EE3945}" destId="{236DDD97-1B58-43AF-A951-031A9E04059B}" srcOrd="0" destOrd="0" presId="urn:microsoft.com/office/officeart/2005/8/layout/hierarchy2"/>
    <dgm:cxn modelId="{CBB58C9C-796A-4498-9593-D7B68CD53754}" type="presOf" srcId="{1912ED67-0FE0-4A17-A767-A4E553B2A56D}" destId="{6C42C64D-C9C4-4543-ADC7-7AE71BEA00CA}" srcOrd="0" destOrd="0" presId="urn:microsoft.com/office/officeart/2005/8/layout/hierarchy2"/>
    <dgm:cxn modelId="{0AFA1659-0D37-4287-BF14-F4484B753F2E}" srcId="{B84536BA-0FC3-476C-AC80-086316134BF1}" destId="{C88D9CD5-B28C-44E4-A4E6-1B5F610DCF4B}" srcOrd="2" destOrd="0" parTransId="{B7D7A503-7D0F-4EAC-AEF4-2A702E9C1F08}" sibTransId="{F08B5261-4B39-45EE-AC2B-0F34B2F2510D}"/>
    <dgm:cxn modelId="{522B97E3-9BD5-421A-923F-B203305BD446}" srcId="{B84536BA-0FC3-476C-AC80-086316134BF1}" destId="{D4189D55-9581-413D-971E-2CDB2B7B9A39}" srcOrd="4" destOrd="0" parTransId="{9DFDD39D-4A6B-49EB-B863-EC60695BDC3C}" sibTransId="{74ADCC10-D2B3-4A12-9220-5EAA54E524F8}"/>
    <dgm:cxn modelId="{DA1D9CA2-57DB-435A-831C-F8A1793D8D3D}" type="presOf" srcId="{530B9B8E-75C8-4833-9C98-A5AE636EC8C5}" destId="{ED6F5FAE-9172-49F6-BBD2-6BE278F72772}" srcOrd="1" destOrd="0" presId="urn:microsoft.com/office/officeart/2005/8/layout/hierarchy2"/>
    <dgm:cxn modelId="{C99C0633-FA22-4554-ACE2-FAAB57225451}" type="presOf" srcId="{2EA4F17A-569C-4789-BA46-6BB740404F9E}" destId="{95A637E1-59B4-428B-B0A3-E45D60DDB58E}" srcOrd="0" destOrd="0" presId="urn:microsoft.com/office/officeart/2005/8/layout/hierarchy2"/>
    <dgm:cxn modelId="{E3997AEE-ABD8-4059-8491-7217F129DE24}" srcId="{560E23A3-5B9F-46D2-A7DC-5B4A4C30A1FC}" destId="{EAAB7A4B-82CC-4861-AE28-210950791400}" srcOrd="0" destOrd="0" parTransId="{724BE80E-FE79-4113-A22C-9EAC1F14C72A}" sibTransId="{348BF81C-5505-4B4E-B768-5C15C8C0C268}"/>
    <dgm:cxn modelId="{B61A189B-BA2B-416B-9868-6B1E77AFD67B}" type="presOf" srcId="{560E23A3-5B9F-46D2-A7DC-5B4A4C30A1FC}" destId="{C6D8440A-D927-4E53-9407-EF2CBB941EC4}" srcOrd="0" destOrd="0" presId="urn:microsoft.com/office/officeart/2005/8/layout/hierarchy2"/>
    <dgm:cxn modelId="{45F9BAEE-7714-4667-A32C-B7ADE710484C}" type="presOf" srcId="{D84D0C7B-7DB6-4D47-859F-DADE120D7DF5}" destId="{E17D5A9D-DEA0-4878-A35B-827E44AFB47A}" srcOrd="0" destOrd="0" presId="urn:microsoft.com/office/officeart/2005/8/layout/hierarchy2"/>
    <dgm:cxn modelId="{1DF417F7-2318-48F9-9CDB-1A657F7C5524}" srcId="{560E23A3-5B9F-46D2-A7DC-5B4A4C30A1FC}" destId="{C3E8907A-690C-4C5F-AED5-23A50ACDEB34}" srcOrd="3" destOrd="0" parTransId="{AAD23B36-AF17-4FFC-A9D7-9F9AD413486E}" sibTransId="{DB028E48-B146-4E4F-B582-4F1C5A05AA5D}"/>
    <dgm:cxn modelId="{2918C3BF-CA07-4E63-950F-0967410EF6A2}" type="presOf" srcId="{812C95DB-977B-4A38-8D90-BD4DA212B170}" destId="{8BA81532-76C7-47EC-82DC-C9AEA7B96542}" srcOrd="0" destOrd="0" presId="urn:microsoft.com/office/officeart/2005/8/layout/hierarchy2"/>
    <dgm:cxn modelId="{CAA8154B-CB0C-4A78-8CBB-7DD5C051F51B}" type="presOf" srcId="{1D695C52-28CA-43E4-A172-AD7732EE3945}" destId="{6E477F96-1434-472C-8404-CD1163605DB7}" srcOrd="1" destOrd="0" presId="urn:microsoft.com/office/officeart/2005/8/layout/hierarchy2"/>
    <dgm:cxn modelId="{E8A82691-CF06-4E21-BD98-428E1C82ADFB}" type="presOf" srcId="{2EDFCB34-C09B-4B46-9D96-6AF39C7DDC4E}" destId="{455BBA25-F780-4996-BE06-2A0CA8ABBDAE}" srcOrd="1" destOrd="0" presId="urn:microsoft.com/office/officeart/2005/8/layout/hierarchy2"/>
    <dgm:cxn modelId="{00C8E8CF-D038-49EE-A021-E6D43B504FFE}" type="presOf" srcId="{462886A3-59B1-47C5-8B3C-5DC173F7FB41}" destId="{C2266C13-3D90-4960-B4C2-ADD51C1372B1}" srcOrd="1" destOrd="0" presId="urn:microsoft.com/office/officeart/2005/8/layout/hierarchy2"/>
    <dgm:cxn modelId="{C1EC2898-C79D-49EE-83B5-911795313386}" type="presOf" srcId="{CA52972B-233C-4A76-9964-2E6E45A1C283}" destId="{8E10D2A1-4460-494A-B7F7-ADE17A328B14}" srcOrd="0" destOrd="0" presId="urn:microsoft.com/office/officeart/2005/8/layout/hierarchy2"/>
    <dgm:cxn modelId="{09B2CD8E-7DAD-43C5-95EE-45CE5DE297CD}" type="presOf" srcId="{D4189D55-9581-413D-971E-2CDB2B7B9A39}" destId="{A7584FF3-44FD-4676-A61D-A74F581322C2}" srcOrd="0" destOrd="0" presId="urn:microsoft.com/office/officeart/2005/8/layout/hierarchy2"/>
    <dgm:cxn modelId="{5F793284-D717-4D62-BF22-A5CB4C8D2143}" type="presOf" srcId="{B84536BA-0FC3-476C-AC80-086316134BF1}" destId="{2E89CC3B-4454-4186-9801-5E79966A7708}" srcOrd="0" destOrd="0" presId="urn:microsoft.com/office/officeart/2005/8/layout/hierarchy2"/>
    <dgm:cxn modelId="{26E0FE8D-7AA0-441E-821F-69642A0D0E52}" srcId="{2639CE1B-A3F5-43F8-B9BF-D458167C60F7}" destId="{560E23A3-5B9F-46D2-A7DC-5B4A4C30A1FC}" srcOrd="1" destOrd="0" parTransId="{530B9B8E-75C8-4833-9C98-A5AE636EC8C5}" sibTransId="{FE131F10-6BF5-4924-8456-F31180456FCD}"/>
    <dgm:cxn modelId="{BDDEFF29-4753-41DD-AD92-94DF4AE5614A}" type="presOf" srcId="{25363A36-87A3-49AD-AF71-8DA9CA386F39}" destId="{4E049513-4F94-41D6-A7A9-E8EA3DFEC561}" srcOrd="1" destOrd="0" presId="urn:microsoft.com/office/officeart/2005/8/layout/hierarchy2"/>
    <dgm:cxn modelId="{7747907A-E8B2-45E0-B9A7-F29EA9A7F67D}" srcId="{560E23A3-5B9F-46D2-A7DC-5B4A4C30A1FC}" destId="{2351524F-6561-4FE0-B413-189747FF9899}" srcOrd="1" destOrd="0" parTransId="{CC95316A-E482-403B-BB66-6573E45D93FF}" sibTransId="{4DCB0429-AF97-4FA2-A52D-E6BFF6FF6C73}"/>
    <dgm:cxn modelId="{6E37A7EC-540B-4238-8932-0481DAFC3A9E}" type="presOf" srcId="{9DFDD39D-4A6B-49EB-B863-EC60695BDC3C}" destId="{513367DF-9FD2-44A7-9176-8D10DC47E0CA}" srcOrd="1" destOrd="0" presId="urn:microsoft.com/office/officeart/2005/8/layout/hierarchy2"/>
    <dgm:cxn modelId="{8671C97A-C08E-4347-80CD-91A15D2DF941}" type="presOf" srcId="{2639CE1B-A3F5-43F8-B9BF-D458167C60F7}" destId="{0D30455D-4024-4B2D-BB63-2ED79EB16487}" srcOrd="0" destOrd="0" presId="urn:microsoft.com/office/officeart/2005/8/layout/hierarchy2"/>
    <dgm:cxn modelId="{54FCFA42-67CD-41E9-BECE-097E9811E9BD}" srcId="{B84536BA-0FC3-476C-AC80-086316134BF1}" destId="{CA52972B-233C-4A76-9964-2E6E45A1C283}" srcOrd="1" destOrd="0" parTransId="{25363A36-87A3-49AD-AF71-8DA9CA386F39}" sibTransId="{75D533F0-1324-4C3C-875E-C0EAE57BAD0C}"/>
    <dgm:cxn modelId="{D534EE9C-D06A-4AF0-A012-DCBDE0D13A9A}" type="presOf" srcId="{431AC9BC-F40C-4063-9278-0B1AE070EA13}" destId="{1428F02D-695F-48D8-8B6A-59E895750F64}" srcOrd="0" destOrd="0" presId="urn:microsoft.com/office/officeart/2005/8/layout/hierarchy2"/>
    <dgm:cxn modelId="{C924E22C-C194-4F82-80CA-C9565E9A4A5B}" type="presOf" srcId="{C3E8907A-690C-4C5F-AED5-23A50ACDEB34}" destId="{5490D5EC-9B13-40B9-8F22-9485C231D589}" srcOrd="0" destOrd="0" presId="urn:microsoft.com/office/officeart/2005/8/layout/hierarchy2"/>
    <dgm:cxn modelId="{5E1A5CD7-3EE6-4E0C-9EC9-B813B62F7A08}" type="presOf" srcId="{431AC9BC-F40C-4063-9278-0B1AE070EA13}" destId="{485ED026-CC62-4D8D-B005-C2100EEDD487}" srcOrd="1" destOrd="0" presId="urn:microsoft.com/office/officeart/2005/8/layout/hierarchy2"/>
    <dgm:cxn modelId="{D490D302-5A74-44C1-8D51-EA02D4E1E03E}" type="presOf" srcId="{AAD23B36-AF17-4FFC-A9D7-9F9AD413486E}" destId="{A3A6730F-997F-487D-9CB0-DBF45C2F0221}" srcOrd="1" destOrd="0" presId="urn:microsoft.com/office/officeart/2005/8/layout/hierarchy2"/>
    <dgm:cxn modelId="{3268E534-05B0-46E3-BC44-E2C83AFA47AC}" type="presOf" srcId="{CC95316A-E482-403B-BB66-6573E45D93FF}" destId="{C8307693-2380-4599-BBDC-C3C4DA572C97}" srcOrd="0" destOrd="0" presId="urn:microsoft.com/office/officeart/2005/8/layout/hierarchy2"/>
    <dgm:cxn modelId="{7B9575AE-FB98-49E4-9A07-C5DBE8E6226E}" type="presOf" srcId="{B7D7A503-7D0F-4EAC-AEF4-2A702E9C1F08}" destId="{B534D7BA-AA10-4A89-8AA7-60FC7EFF4071}" srcOrd="1" destOrd="0" presId="urn:microsoft.com/office/officeart/2005/8/layout/hierarchy2"/>
    <dgm:cxn modelId="{382DEB65-E68A-45A6-BACA-FD1AA1E58B8C}" srcId="{560E23A3-5B9F-46D2-A7DC-5B4A4C30A1FC}" destId="{456CA797-8318-4210-87E8-5DFCD6457703}" srcOrd="5" destOrd="0" parTransId="{431AC9BC-F40C-4063-9278-0B1AE070EA13}" sibTransId="{D5751E2C-A7AF-453B-83E3-C51FAE88C067}"/>
    <dgm:cxn modelId="{7FD8FB59-0732-416D-9A9D-2C329BB47C30}" type="presOf" srcId="{530B9B8E-75C8-4833-9C98-A5AE636EC8C5}" destId="{0FD9E830-9E58-491C-9BCE-AC47A381E4AD}" srcOrd="0" destOrd="0" presId="urn:microsoft.com/office/officeart/2005/8/layout/hierarchy2"/>
    <dgm:cxn modelId="{D7DC6EB6-BBFB-43C3-938B-E162FF1594EE}" srcId="{B84536BA-0FC3-476C-AC80-086316134BF1}" destId="{D84D0C7B-7DB6-4D47-859F-DADE120D7DF5}" srcOrd="0" destOrd="0" parTransId="{462886A3-59B1-47C5-8B3C-5DC173F7FB41}" sibTransId="{EDFBCE89-37A8-4CD7-BE11-E70C2B22ED2D}"/>
    <dgm:cxn modelId="{6E7C4D44-3FD0-4394-8C6E-3A356A587540}" type="presOf" srcId="{1912ED67-0FE0-4A17-A767-A4E553B2A56D}" destId="{18D614D3-6CE9-4E58-ACE5-769C38B3A0C3}" srcOrd="1" destOrd="0" presId="urn:microsoft.com/office/officeart/2005/8/layout/hierarchy2"/>
    <dgm:cxn modelId="{6734B28B-00A4-4EA3-8128-5651897E391A}" type="presOf" srcId="{724BE80E-FE79-4113-A22C-9EAC1F14C72A}" destId="{391AB6DB-FCCB-41CF-ABA5-5057464DB0A7}" srcOrd="0" destOrd="0" presId="urn:microsoft.com/office/officeart/2005/8/layout/hierarchy2"/>
    <dgm:cxn modelId="{7F3210BA-C8E3-494E-8F85-3EEC71AB98B0}" srcId="{2639CE1B-A3F5-43F8-B9BF-D458167C60F7}" destId="{B84536BA-0FC3-476C-AC80-086316134BF1}" srcOrd="0" destOrd="0" parTransId="{2EA4F17A-569C-4789-BA46-6BB740404F9E}" sibTransId="{F431EC77-0659-4B85-B570-9C84B9C45ED5}"/>
    <dgm:cxn modelId="{05401DFE-5DA8-41BA-A899-412C88F81937}" type="presOf" srcId="{2351524F-6561-4FE0-B413-189747FF9899}" destId="{E79BE5A8-949E-468E-BA33-BD06CB59D55A}" srcOrd="0" destOrd="0" presId="urn:microsoft.com/office/officeart/2005/8/layout/hierarchy2"/>
    <dgm:cxn modelId="{66D45329-DB76-4E87-B6DD-D2CF9F7D9BC4}" type="presOf" srcId="{CC95316A-E482-403B-BB66-6573E45D93FF}" destId="{A32E0FB9-3314-49FD-87C2-0B39A964E4CE}" srcOrd="1" destOrd="0" presId="urn:microsoft.com/office/officeart/2005/8/layout/hierarchy2"/>
    <dgm:cxn modelId="{C2DB4F9D-03B3-4C19-8612-F1EDEFC83160}" type="presOf" srcId="{25363A36-87A3-49AD-AF71-8DA9CA386F39}" destId="{7C2D279C-8D7F-485A-83EE-2D398634EA56}" srcOrd="0" destOrd="0" presId="urn:microsoft.com/office/officeart/2005/8/layout/hierarchy2"/>
    <dgm:cxn modelId="{8879AC33-CF31-48FA-A198-2A4CF8EDB4FD}" type="presOf" srcId="{5C9A5B56-8B00-41D0-A2EB-E9CBC7A04A01}" destId="{35C04D87-7B3D-40FC-9976-482F0C71C52D}" srcOrd="0" destOrd="0" presId="urn:microsoft.com/office/officeart/2005/8/layout/hierarchy2"/>
    <dgm:cxn modelId="{BFF48EA5-E0C2-424E-831C-8C72D334051B}" type="presOf" srcId="{0CB32106-F58D-4628-A232-0695D298247C}" destId="{5A4D4D99-98AA-4C6F-86E7-9B0368785C1E}" srcOrd="0" destOrd="0" presId="urn:microsoft.com/office/officeart/2005/8/layout/hierarchy2"/>
    <dgm:cxn modelId="{15E60889-D2E9-4002-949D-32C9F2A74B1E}" type="presOf" srcId="{B7D7A503-7D0F-4EAC-AEF4-2A702E9C1F08}" destId="{86B0925E-F79A-4F59-B2C7-716EF8C8E547}" srcOrd="0" destOrd="0" presId="urn:microsoft.com/office/officeart/2005/8/layout/hierarchy2"/>
    <dgm:cxn modelId="{51EE7D99-FAA9-408D-B06A-AC7BA74A65AC}" srcId="{B84536BA-0FC3-476C-AC80-086316134BF1}" destId="{397538E4-87EE-4CE7-A74A-DE4C6DBDF3D3}" srcOrd="3" destOrd="0" parTransId="{2EDFCB34-C09B-4B46-9D96-6AF39C7DDC4E}" sibTransId="{18D3AFDC-F8AA-40A9-8795-260BC9AD6973}"/>
    <dgm:cxn modelId="{9981DC2A-1894-4E5F-A7B5-5BFF2DF925E9}" type="presOf" srcId="{3954C452-C9FD-425B-A23B-FE8D7388A89E}" destId="{925BF47D-766E-4566-9974-FC8D627D8064}" srcOrd="1" destOrd="0" presId="urn:microsoft.com/office/officeart/2005/8/layout/hierarchy2"/>
    <dgm:cxn modelId="{CB190E3B-F581-4311-A9BD-186E1A2F787F}" type="presOf" srcId="{C88D9CD5-B28C-44E4-A4E6-1B5F610DCF4B}" destId="{BCF6639C-4787-422A-BFB5-486E3036D5A4}" srcOrd="0" destOrd="0" presId="urn:microsoft.com/office/officeart/2005/8/layout/hierarchy2"/>
    <dgm:cxn modelId="{DC34F025-48E9-44CF-8187-A93487D8CC68}" type="presOf" srcId="{724BE80E-FE79-4113-A22C-9EAC1F14C72A}" destId="{DB8752C6-03BA-4E02-8B81-FE75FF4F40CE}" srcOrd="1" destOrd="0" presId="urn:microsoft.com/office/officeart/2005/8/layout/hierarchy2"/>
    <dgm:cxn modelId="{5E2F1328-964B-425C-B940-09F9308396AD}" type="presOf" srcId="{462886A3-59B1-47C5-8B3C-5DC173F7FB41}" destId="{D52B8D4A-BE37-4A50-9214-4218B7D1E4EA}" srcOrd="0" destOrd="0" presId="urn:microsoft.com/office/officeart/2005/8/layout/hierarchy2"/>
    <dgm:cxn modelId="{C15435DC-2DEC-435A-BCB5-B7E746A9C22A}" srcId="{0CB32106-F58D-4628-A232-0695D298247C}" destId="{2639CE1B-A3F5-43F8-B9BF-D458167C60F7}" srcOrd="0" destOrd="0" parTransId="{E5424B20-627C-4830-A33E-FD7A3C8E5027}" sibTransId="{E6DE7674-6298-489C-B5EA-89BCE8345A7D}"/>
    <dgm:cxn modelId="{B72CFBB7-FF7A-4DD5-90FA-B7B6FD04C47D}" type="presOf" srcId="{397538E4-87EE-4CE7-A74A-DE4C6DBDF3D3}" destId="{48663338-3E62-450F-902A-73B25296B81F}" srcOrd="0" destOrd="0" presId="urn:microsoft.com/office/officeart/2005/8/layout/hierarchy2"/>
    <dgm:cxn modelId="{F7DD9286-2B80-40B3-AB51-7E8ED027451A}" type="presOf" srcId="{2EDFCB34-C09B-4B46-9D96-6AF39C7DDC4E}" destId="{76F73DBE-4484-4CCB-8A01-9EE916267C38}" srcOrd="0" destOrd="0" presId="urn:microsoft.com/office/officeart/2005/8/layout/hierarchy2"/>
    <dgm:cxn modelId="{726D9490-2B92-4B38-A826-207BBA86D644}" srcId="{560E23A3-5B9F-46D2-A7DC-5B4A4C30A1FC}" destId="{5C9A5B56-8B00-41D0-A2EB-E9CBC7A04A01}" srcOrd="4" destOrd="0" parTransId="{3954C452-C9FD-425B-A23B-FE8D7388A89E}" sibTransId="{D45B8F07-7DF5-4448-B96C-28F25F6B8B0A}"/>
    <dgm:cxn modelId="{B10BAD28-438F-49CC-8AF4-93BD571A72DF}" type="presOf" srcId="{EAAB7A4B-82CC-4861-AE28-210950791400}" destId="{CEF11CC9-9689-4092-8A45-7AC7CFE3580C}" srcOrd="0" destOrd="0" presId="urn:microsoft.com/office/officeart/2005/8/layout/hierarchy2"/>
    <dgm:cxn modelId="{41D46542-5FC4-4392-AC91-F1E9FDE81E55}" type="presOf" srcId="{2EA4F17A-569C-4789-BA46-6BB740404F9E}" destId="{203C5CB5-56EA-4CB7-8B08-7F22E0D36370}" srcOrd="1" destOrd="0" presId="urn:microsoft.com/office/officeart/2005/8/layout/hierarchy2"/>
    <dgm:cxn modelId="{8AEF993C-124B-4B30-97A5-DAE1F2685BE1}" srcId="{560E23A3-5B9F-46D2-A7DC-5B4A4C30A1FC}" destId="{33038AEB-42D7-4363-8D42-14DFF9C121AC}" srcOrd="6" destOrd="0" parTransId="{1D695C52-28CA-43E4-A172-AD7732EE3945}" sibTransId="{47001EFF-C5E8-4200-B09E-AD30809BE51D}"/>
    <dgm:cxn modelId="{6DCA58D8-E078-4723-879E-AA3721ACE98F}" type="presOf" srcId="{33038AEB-42D7-4363-8D42-14DFF9C121AC}" destId="{318E84EB-1BF8-4542-BAF6-6AAC029E667B}" srcOrd="0" destOrd="0" presId="urn:microsoft.com/office/officeart/2005/8/layout/hierarchy2"/>
    <dgm:cxn modelId="{280AF15B-0F16-4946-A722-CDEC8F1E5495}" type="presOf" srcId="{3954C452-C9FD-425B-A23B-FE8D7388A89E}" destId="{64B23306-6E49-4E0C-90EA-BE2D208D03E8}" srcOrd="0" destOrd="0" presId="urn:microsoft.com/office/officeart/2005/8/layout/hierarchy2"/>
    <dgm:cxn modelId="{FAF01D91-E9B1-4F41-8AE0-77E7236B92CE}" type="presOf" srcId="{9DFDD39D-4A6B-49EB-B863-EC60695BDC3C}" destId="{09A8C100-A1E7-454C-8225-3379431BD9EF}" srcOrd="0" destOrd="0" presId="urn:microsoft.com/office/officeart/2005/8/layout/hierarchy2"/>
    <dgm:cxn modelId="{1BB79D94-3286-4A8D-B74D-8002FAB17169}" type="presParOf" srcId="{5A4D4D99-98AA-4C6F-86E7-9B0368785C1E}" destId="{15CE8103-8361-468A-AB22-F4495F5B5108}" srcOrd="0" destOrd="0" presId="urn:microsoft.com/office/officeart/2005/8/layout/hierarchy2"/>
    <dgm:cxn modelId="{7BCBC56E-E26C-424A-8F6C-2107234E0123}" type="presParOf" srcId="{15CE8103-8361-468A-AB22-F4495F5B5108}" destId="{0D30455D-4024-4B2D-BB63-2ED79EB16487}" srcOrd="0" destOrd="0" presId="urn:microsoft.com/office/officeart/2005/8/layout/hierarchy2"/>
    <dgm:cxn modelId="{163DA567-6995-4629-8830-ED83BC0905C8}" type="presParOf" srcId="{15CE8103-8361-468A-AB22-F4495F5B5108}" destId="{2946090E-DE79-4F63-B33E-E73ADA38092B}" srcOrd="1" destOrd="0" presId="urn:microsoft.com/office/officeart/2005/8/layout/hierarchy2"/>
    <dgm:cxn modelId="{1219476F-405C-4BC4-82DE-DD258916EE67}" type="presParOf" srcId="{2946090E-DE79-4F63-B33E-E73ADA38092B}" destId="{95A637E1-59B4-428B-B0A3-E45D60DDB58E}" srcOrd="0" destOrd="0" presId="urn:microsoft.com/office/officeart/2005/8/layout/hierarchy2"/>
    <dgm:cxn modelId="{0C2BA9E9-49DE-47D2-B386-DC5BFBAE2762}" type="presParOf" srcId="{95A637E1-59B4-428B-B0A3-E45D60DDB58E}" destId="{203C5CB5-56EA-4CB7-8B08-7F22E0D36370}" srcOrd="0" destOrd="0" presId="urn:microsoft.com/office/officeart/2005/8/layout/hierarchy2"/>
    <dgm:cxn modelId="{47EFA2B0-FF00-4B30-A589-91851A6CC288}" type="presParOf" srcId="{2946090E-DE79-4F63-B33E-E73ADA38092B}" destId="{5613ADDC-5DFB-4CBA-AB08-FED1B9241CFD}" srcOrd="1" destOrd="0" presId="urn:microsoft.com/office/officeart/2005/8/layout/hierarchy2"/>
    <dgm:cxn modelId="{8D966EF7-76E7-4A7D-9F1D-837FE8A63B43}" type="presParOf" srcId="{5613ADDC-5DFB-4CBA-AB08-FED1B9241CFD}" destId="{2E89CC3B-4454-4186-9801-5E79966A7708}" srcOrd="0" destOrd="0" presId="urn:microsoft.com/office/officeart/2005/8/layout/hierarchy2"/>
    <dgm:cxn modelId="{0FF09B14-363E-4299-81D8-238AF437C4EB}" type="presParOf" srcId="{5613ADDC-5DFB-4CBA-AB08-FED1B9241CFD}" destId="{3E81B284-618E-4EB5-8C5B-A66E10238BC8}" srcOrd="1" destOrd="0" presId="urn:microsoft.com/office/officeart/2005/8/layout/hierarchy2"/>
    <dgm:cxn modelId="{E29E881D-BF72-411B-A22D-877CC6B86C10}" type="presParOf" srcId="{3E81B284-618E-4EB5-8C5B-A66E10238BC8}" destId="{D52B8D4A-BE37-4A50-9214-4218B7D1E4EA}" srcOrd="0" destOrd="0" presId="urn:microsoft.com/office/officeart/2005/8/layout/hierarchy2"/>
    <dgm:cxn modelId="{504BE769-15CF-4D47-B7A1-077241106A4D}" type="presParOf" srcId="{D52B8D4A-BE37-4A50-9214-4218B7D1E4EA}" destId="{C2266C13-3D90-4960-B4C2-ADD51C1372B1}" srcOrd="0" destOrd="0" presId="urn:microsoft.com/office/officeart/2005/8/layout/hierarchy2"/>
    <dgm:cxn modelId="{D0F2DE6E-300C-4FDE-8429-75B999F30AE1}" type="presParOf" srcId="{3E81B284-618E-4EB5-8C5B-A66E10238BC8}" destId="{4817DF01-4C27-4CD2-91F8-F7B40AFCA8B3}" srcOrd="1" destOrd="0" presId="urn:microsoft.com/office/officeart/2005/8/layout/hierarchy2"/>
    <dgm:cxn modelId="{A86CCDE1-1D8B-4AD7-B51B-24200BA0F4F6}" type="presParOf" srcId="{4817DF01-4C27-4CD2-91F8-F7B40AFCA8B3}" destId="{E17D5A9D-DEA0-4878-A35B-827E44AFB47A}" srcOrd="0" destOrd="0" presId="urn:microsoft.com/office/officeart/2005/8/layout/hierarchy2"/>
    <dgm:cxn modelId="{E3A4EEAF-B5AA-44AE-9E32-79E948A51D79}" type="presParOf" srcId="{4817DF01-4C27-4CD2-91F8-F7B40AFCA8B3}" destId="{515AA116-BA80-4160-89A8-035E4EEA864D}" srcOrd="1" destOrd="0" presId="urn:microsoft.com/office/officeart/2005/8/layout/hierarchy2"/>
    <dgm:cxn modelId="{D1F89BBC-6D2C-4A8D-BDC4-D5CB76A3A53F}" type="presParOf" srcId="{3E81B284-618E-4EB5-8C5B-A66E10238BC8}" destId="{7C2D279C-8D7F-485A-83EE-2D398634EA56}" srcOrd="2" destOrd="0" presId="urn:microsoft.com/office/officeart/2005/8/layout/hierarchy2"/>
    <dgm:cxn modelId="{CED60456-CCCE-4D7E-A277-7EF41CA5CD59}" type="presParOf" srcId="{7C2D279C-8D7F-485A-83EE-2D398634EA56}" destId="{4E049513-4F94-41D6-A7A9-E8EA3DFEC561}" srcOrd="0" destOrd="0" presId="urn:microsoft.com/office/officeart/2005/8/layout/hierarchy2"/>
    <dgm:cxn modelId="{1FE0A6D2-9553-45A3-A4E7-502977AA994C}" type="presParOf" srcId="{3E81B284-618E-4EB5-8C5B-A66E10238BC8}" destId="{606F0EE8-2E86-4096-872E-95532CD7BB79}" srcOrd="3" destOrd="0" presId="urn:microsoft.com/office/officeart/2005/8/layout/hierarchy2"/>
    <dgm:cxn modelId="{2274D8E4-C318-44FB-B7A1-EC84D86CDE56}" type="presParOf" srcId="{606F0EE8-2E86-4096-872E-95532CD7BB79}" destId="{8E10D2A1-4460-494A-B7F7-ADE17A328B14}" srcOrd="0" destOrd="0" presId="urn:microsoft.com/office/officeart/2005/8/layout/hierarchy2"/>
    <dgm:cxn modelId="{9317ECB7-81FC-4E33-9E08-FD7F907CA681}" type="presParOf" srcId="{606F0EE8-2E86-4096-872E-95532CD7BB79}" destId="{E209E905-23B3-4647-AE9F-2A508F6195C7}" srcOrd="1" destOrd="0" presId="urn:microsoft.com/office/officeart/2005/8/layout/hierarchy2"/>
    <dgm:cxn modelId="{89AD804F-DA34-41EE-A972-ECBCBBAA0E46}" type="presParOf" srcId="{3E81B284-618E-4EB5-8C5B-A66E10238BC8}" destId="{86B0925E-F79A-4F59-B2C7-716EF8C8E547}" srcOrd="4" destOrd="0" presId="urn:microsoft.com/office/officeart/2005/8/layout/hierarchy2"/>
    <dgm:cxn modelId="{536EA7B2-B942-4BBB-A964-5C3F5AA39429}" type="presParOf" srcId="{86B0925E-F79A-4F59-B2C7-716EF8C8E547}" destId="{B534D7BA-AA10-4A89-8AA7-60FC7EFF4071}" srcOrd="0" destOrd="0" presId="urn:microsoft.com/office/officeart/2005/8/layout/hierarchy2"/>
    <dgm:cxn modelId="{4E27A008-6140-4AF4-B32B-4A427F994A1F}" type="presParOf" srcId="{3E81B284-618E-4EB5-8C5B-A66E10238BC8}" destId="{F1DA8C41-211B-4085-ABD3-D1437291BBEE}" srcOrd="5" destOrd="0" presId="urn:microsoft.com/office/officeart/2005/8/layout/hierarchy2"/>
    <dgm:cxn modelId="{25287A3B-1466-40F7-8D92-8D86E60EE066}" type="presParOf" srcId="{F1DA8C41-211B-4085-ABD3-D1437291BBEE}" destId="{BCF6639C-4787-422A-BFB5-486E3036D5A4}" srcOrd="0" destOrd="0" presId="urn:microsoft.com/office/officeart/2005/8/layout/hierarchy2"/>
    <dgm:cxn modelId="{6F18CA30-CAB9-4F76-A694-E4E841AFA0E2}" type="presParOf" srcId="{F1DA8C41-211B-4085-ABD3-D1437291BBEE}" destId="{BCCA5EA9-66BF-45D7-AEF5-E769793AEE0B}" srcOrd="1" destOrd="0" presId="urn:microsoft.com/office/officeart/2005/8/layout/hierarchy2"/>
    <dgm:cxn modelId="{B2291AE3-F288-4D25-ACC1-870036F539A4}" type="presParOf" srcId="{3E81B284-618E-4EB5-8C5B-A66E10238BC8}" destId="{76F73DBE-4484-4CCB-8A01-9EE916267C38}" srcOrd="6" destOrd="0" presId="urn:microsoft.com/office/officeart/2005/8/layout/hierarchy2"/>
    <dgm:cxn modelId="{46FF4B29-183E-4BCC-AAF9-B7BC951220C8}" type="presParOf" srcId="{76F73DBE-4484-4CCB-8A01-9EE916267C38}" destId="{455BBA25-F780-4996-BE06-2A0CA8ABBDAE}" srcOrd="0" destOrd="0" presId="urn:microsoft.com/office/officeart/2005/8/layout/hierarchy2"/>
    <dgm:cxn modelId="{A7A28AC1-1D17-4C2B-B257-674108BEE723}" type="presParOf" srcId="{3E81B284-618E-4EB5-8C5B-A66E10238BC8}" destId="{6EB87671-E0A8-4713-80C7-D0D99FEFBBA4}" srcOrd="7" destOrd="0" presId="urn:microsoft.com/office/officeart/2005/8/layout/hierarchy2"/>
    <dgm:cxn modelId="{FAAEF077-32F5-4D4C-9352-A51D4D3FFC00}" type="presParOf" srcId="{6EB87671-E0A8-4713-80C7-D0D99FEFBBA4}" destId="{48663338-3E62-450F-902A-73B25296B81F}" srcOrd="0" destOrd="0" presId="urn:microsoft.com/office/officeart/2005/8/layout/hierarchy2"/>
    <dgm:cxn modelId="{2B7F811A-39C5-4665-B4F0-8591DF3CCEB5}" type="presParOf" srcId="{6EB87671-E0A8-4713-80C7-D0D99FEFBBA4}" destId="{C09E5F07-646B-40C4-A22E-8D6146706E5D}" srcOrd="1" destOrd="0" presId="urn:microsoft.com/office/officeart/2005/8/layout/hierarchy2"/>
    <dgm:cxn modelId="{6D2126ED-86E6-4100-BAB4-D75D45C9A477}" type="presParOf" srcId="{3E81B284-618E-4EB5-8C5B-A66E10238BC8}" destId="{09A8C100-A1E7-454C-8225-3379431BD9EF}" srcOrd="8" destOrd="0" presId="urn:microsoft.com/office/officeart/2005/8/layout/hierarchy2"/>
    <dgm:cxn modelId="{D48E630D-05DA-48F6-B095-30A12F8E9B85}" type="presParOf" srcId="{09A8C100-A1E7-454C-8225-3379431BD9EF}" destId="{513367DF-9FD2-44A7-9176-8D10DC47E0CA}" srcOrd="0" destOrd="0" presId="urn:microsoft.com/office/officeart/2005/8/layout/hierarchy2"/>
    <dgm:cxn modelId="{75A25C3A-CFEE-435F-BB23-9E93D35A828B}" type="presParOf" srcId="{3E81B284-618E-4EB5-8C5B-A66E10238BC8}" destId="{0922F478-26FE-4FDC-8D47-4A2D7D36FDB7}" srcOrd="9" destOrd="0" presId="urn:microsoft.com/office/officeart/2005/8/layout/hierarchy2"/>
    <dgm:cxn modelId="{FEDAFB39-BC0E-4B1E-95C7-FC7107679E5F}" type="presParOf" srcId="{0922F478-26FE-4FDC-8D47-4A2D7D36FDB7}" destId="{A7584FF3-44FD-4676-A61D-A74F581322C2}" srcOrd="0" destOrd="0" presId="urn:microsoft.com/office/officeart/2005/8/layout/hierarchy2"/>
    <dgm:cxn modelId="{9AEFD57C-4317-45B7-9BEA-C435E8F822AE}" type="presParOf" srcId="{0922F478-26FE-4FDC-8D47-4A2D7D36FDB7}" destId="{93BA6531-7643-447A-819A-8DE64B6FC9B1}" srcOrd="1" destOrd="0" presId="urn:microsoft.com/office/officeart/2005/8/layout/hierarchy2"/>
    <dgm:cxn modelId="{6FB271E8-185E-4539-A72B-09F0AA8C5C68}" type="presParOf" srcId="{2946090E-DE79-4F63-B33E-E73ADA38092B}" destId="{0FD9E830-9E58-491C-9BCE-AC47A381E4AD}" srcOrd="2" destOrd="0" presId="urn:microsoft.com/office/officeart/2005/8/layout/hierarchy2"/>
    <dgm:cxn modelId="{DD61E4F8-3E63-4856-8E56-392D4E4B8416}" type="presParOf" srcId="{0FD9E830-9E58-491C-9BCE-AC47A381E4AD}" destId="{ED6F5FAE-9172-49F6-BBD2-6BE278F72772}" srcOrd="0" destOrd="0" presId="urn:microsoft.com/office/officeart/2005/8/layout/hierarchy2"/>
    <dgm:cxn modelId="{D9CFF9D5-6FDD-4602-8889-365506D61630}" type="presParOf" srcId="{2946090E-DE79-4F63-B33E-E73ADA38092B}" destId="{9F3D651A-DB8B-4FA5-AFEA-962866B88409}" srcOrd="3" destOrd="0" presId="urn:microsoft.com/office/officeart/2005/8/layout/hierarchy2"/>
    <dgm:cxn modelId="{3088EE85-91FD-4356-BEC3-53DDF4628BA8}" type="presParOf" srcId="{9F3D651A-DB8B-4FA5-AFEA-962866B88409}" destId="{C6D8440A-D927-4E53-9407-EF2CBB941EC4}" srcOrd="0" destOrd="0" presId="urn:microsoft.com/office/officeart/2005/8/layout/hierarchy2"/>
    <dgm:cxn modelId="{4FABDCBE-1FF6-4645-84D1-D6B4B089708B}" type="presParOf" srcId="{9F3D651A-DB8B-4FA5-AFEA-962866B88409}" destId="{7A909907-E17B-4377-A550-9D1DC084322D}" srcOrd="1" destOrd="0" presId="urn:microsoft.com/office/officeart/2005/8/layout/hierarchy2"/>
    <dgm:cxn modelId="{BB5C0502-6D33-4D2E-BB38-1308A4BFA501}" type="presParOf" srcId="{7A909907-E17B-4377-A550-9D1DC084322D}" destId="{391AB6DB-FCCB-41CF-ABA5-5057464DB0A7}" srcOrd="0" destOrd="0" presId="urn:microsoft.com/office/officeart/2005/8/layout/hierarchy2"/>
    <dgm:cxn modelId="{9ACFE1F5-BDA1-4AD7-88AA-2041A6374028}" type="presParOf" srcId="{391AB6DB-FCCB-41CF-ABA5-5057464DB0A7}" destId="{DB8752C6-03BA-4E02-8B81-FE75FF4F40CE}" srcOrd="0" destOrd="0" presId="urn:microsoft.com/office/officeart/2005/8/layout/hierarchy2"/>
    <dgm:cxn modelId="{00262147-1E1E-453D-BDF4-8D9626E48355}" type="presParOf" srcId="{7A909907-E17B-4377-A550-9D1DC084322D}" destId="{FDED3B4B-5170-4043-A477-44D42F7B9B47}" srcOrd="1" destOrd="0" presId="urn:microsoft.com/office/officeart/2005/8/layout/hierarchy2"/>
    <dgm:cxn modelId="{65BCFA1E-25D7-47AB-BF9F-4AE75FFC8822}" type="presParOf" srcId="{FDED3B4B-5170-4043-A477-44D42F7B9B47}" destId="{CEF11CC9-9689-4092-8A45-7AC7CFE3580C}" srcOrd="0" destOrd="0" presId="urn:microsoft.com/office/officeart/2005/8/layout/hierarchy2"/>
    <dgm:cxn modelId="{566433DA-F2AA-4734-B522-9FA0670AC724}" type="presParOf" srcId="{FDED3B4B-5170-4043-A477-44D42F7B9B47}" destId="{A5B8963E-4200-4288-AF3E-9152A13FAA7C}" srcOrd="1" destOrd="0" presId="urn:microsoft.com/office/officeart/2005/8/layout/hierarchy2"/>
    <dgm:cxn modelId="{3709C3A3-4E5C-4747-A9B6-E243EA7C1C57}" type="presParOf" srcId="{7A909907-E17B-4377-A550-9D1DC084322D}" destId="{C8307693-2380-4599-BBDC-C3C4DA572C97}" srcOrd="2" destOrd="0" presId="urn:microsoft.com/office/officeart/2005/8/layout/hierarchy2"/>
    <dgm:cxn modelId="{B2ECCDA2-9DBA-4AC6-9526-DAF39CA3E3D0}" type="presParOf" srcId="{C8307693-2380-4599-BBDC-C3C4DA572C97}" destId="{A32E0FB9-3314-49FD-87C2-0B39A964E4CE}" srcOrd="0" destOrd="0" presId="urn:microsoft.com/office/officeart/2005/8/layout/hierarchy2"/>
    <dgm:cxn modelId="{5D3129A0-8E0B-4CA3-B125-F6FECF12ED99}" type="presParOf" srcId="{7A909907-E17B-4377-A550-9D1DC084322D}" destId="{A3D1567D-C04F-4BFB-B811-BDE8FB8789D0}" srcOrd="3" destOrd="0" presId="urn:microsoft.com/office/officeart/2005/8/layout/hierarchy2"/>
    <dgm:cxn modelId="{0E251D28-71E4-4953-9158-0AC25672E3B8}" type="presParOf" srcId="{A3D1567D-C04F-4BFB-B811-BDE8FB8789D0}" destId="{E79BE5A8-949E-468E-BA33-BD06CB59D55A}" srcOrd="0" destOrd="0" presId="urn:microsoft.com/office/officeart/2005/8/layout/hierarchy2"/>
    <dgm:cxn modelId="{63C689AE-5B9E-40DC-9B37-415C63F21DC0}" type="presParOf" srcId="{A3D1567D-C04F-4BFB-B811-BDE8FB8789D0}" destId="{219F8992-9FA0-4A1E-9978-7F23DDACCE40}" srcOrd="1" destOrd="0" presId="urn:microsoft.com/office/officeart/2005/8/layout/hierarchy2"/>
    <dgm:cxn modelId="{59CBD691-5C2D-47F8-8415-D47180848A78}" type="presParOf" srcId="{7A909907-E17B-4377-A550-9D1DC084322D}" destId="{6C42C64D-C9C4-4543-ADC7-7AE71BEA00CA}" srcOrd="4" destOrd="0" presId="urn:microsoft.com/office/officeart/2005/8/layout/hierarchy2"/>
    <dgm:cxn modelId="{75C9A500-18A9-43D3-AA06-94FFBC3AA7E0}" type="presParOf" srcId="{6C42C64D-C9C4-4543-ADC7-7AE71BEA00CA}" destId="{18D614D3-6CE9-4E58-ACE5-769C38B3A0C3}" srcOrd="0" destOrd="0" presId="urn:microsoft.com/office/officeart/2005/8/layout/hierarchy2"/>
    <dgm:cxn modelId="{72E52C4E-2276-4FDF-9502-DEBA26BB3598}" type="presParOf" srcId="{7A909907-E17B-4377-A550-9D1DC084322D}" destId="{EB743A2B-EE44-4D7A-AE5D-CE713C27A3AD}" srcOrd="5" destOrd="0" presId="urn:microsoft.com/office/officeart/2005/8/layout/hierarchy2"/>
    <dgm:cxn modelId="{16207E64-ABAC-464C-A350-72CE593C37EE}" type="presParOf" srcId="{EB743A2B-EE44-4D7A-AE5D-CE713C27A3AD}" destId="{8BA81532-76C7-47EC-82DC-C9AEA7B96542}" srcOrd="0" destOrd="0" presId="urn:microsoft.com/office/officeart/2005/8/layout/hierarchy2"/>
    <dgm:cxn modelId="{D37CE4F7-EC1A-4270-965F-D6C3B946548F}" type="presParOf" srcId="{EB743A2B-EE44-4D7A-AE5D-CE713C27A3AD}" destId="{B1ADB164-F3F2-4C57-8803-662354FA4E4E}" srcOrd="1" destOrd="0" presId="urn:microsoft.com/office/officeart/2005/8/layout/hierarchy2"/>
    <dgm:cxn modelId="{DB6E4EC9-ADB1-4803-A58B-4F276B4E7F27}" type="presParOf" srcId="{7A909907-E17B-4377-A550-9D1DC084322D}" destId="{40D4578E-0606-44C0-AF31-F067E154CA7F}" srcOrd="6" destOrd="0" presId="urn:microsoft.com/office/officeart/2005/8/layout/hierarchy2"/>
    <dgm:cxn modelId="{29EB8EF0-90B4-45B6-9140-8697999ECD6E}" type="presParOf" srcId="{40D4578E-0606-44C0-AF31-F067E154CA7F}" destId="{A3A6730F-997F-487D-9CB0-DBF45C2F0221}" srcOrd="0" destOrd="0" presId="urn:microsoft.com/office/officeart/2005/8/layout/hierarchy2"/>
    <dgm:cxn modelId="{A066C262-6E45-474E-A9FD-A2691E49ABBD}" type="presParOf" srcId="{7A909907-E17B-4377-A550-9D1DC084322D}" destId="{6E441913-AA8E-4A0D-8112-8A349A02BAC5}" srcOrd="7" destOrd="0" presId="urn:microsoft.com/office/officeart/2005/8/layout/hierarchy2"/>
    <dgm:cxn modelId="{FC18F8E2-746A-445F-9310-8DFC07C11618}" type="presParOf" srcId="{6E441913-AA8E-4A0D-8112-8A349A02BAC5}" destId="{5490D5EC-9B13-40B9-8F22-9485C231D589}" srcOrd="0" destOrd="0" presId="urn:microsoft.com/office/officeart/2005/8/layout/hierarchy2"/>
    <dgm:cxn modelId="{7F28B940-6187-457E-A8D6-B0EF92165E12}" type="presParOf" srcId="{6E441913-AA8E-4A0D-8112-8A349A02BAC5}" destId="{008DB6FF-58CF-4B13-9A16-95827D03B15A}" srcOrd="1" destOrd="0" presId="urn:microsoft.com/office/officeart/2005/8/layout/hierarchy2"/>
    <dgm:cxn modelId="{E77ED478-2709-4409-88C6-F32CAD2054B7}" type="presParOf" srcId="{7A909907-E17B-4377-A550-9D1DC084322D}" destId="{64B23306-6E49-4E0C-90EA-BE2D208D03E8}" srcOrd="8" destOrd="0" presId="urn:microsoft.com/office/officeart/2005/8/layout/hierarchy2"/>
    <dgm:cxn modelId="{EB1E25CB-CFA0-4D23-83E2-3B490D7659F1}" type="presParOf" srcId="{64B23306-6E49-4E0C-90EA-BE2D208D03E8}" destId="{925BF47D-766E-4566-9974-FC8D627D8064}" srcOrd="0" destOrd="0" presId="urn:microsoft.com/office/officeart/2005/8/layout/hierarchy2"/>
    <dgm:cxn modelId="{D37DCB70-CFB4-418E-AEDF-C24E10F5A8E4}" type="presParOf" srcId="{7A909907-E17B-4377-A550-9D1DC084322D}" destId="{B04A802F-AE12-431F-A30B-A73178A1CFDF}" srcOrd="9" destOrd="0" presId="urn:microsoft.com/office/officeart/2005/8/layout/hierarchy2"/>
    <dgm:cxn modelId="{DEC4F750-FF80-41C2-9CD6-4D870D73388C}" type="presParOf" srcId="{B04A802F-AE12-431F-A30B-A73178A1CFDF}" destId="{35C04D87-7B3D-40FC-9976-482F0C71C52D}" srcOrd="0" destOrd="0" presId="urn:microsoft.com/office/officeart/2005/8/layout/hierarchy2"/>
    <dgm:cxn modelId="{9491258E-2A5F-4FA6-B70A-7B95CC39BDF1}" type="presParOf" srcId="{B04A802F-AE12-431F-A30B-A73178A1CFDF}" destId="{02716BF9-A734-43D6-9DFB-94D576A021F5}" srcOrd="1" destOrd="0" presId="urn:microsoft.com/office/officeart/2005/8/layout/hierarchy2"/>
    <dgm:cxn modelId="{C79FE33F-F826-4DAD-B492-FEC3835FE891}" type="presParOf" srcId="{7A909907-E17B-4377-A550-9D1DC084322D}" destId="{1428F02D-695F-48D8-8B6A-59E895750F64}" srcOrd="10" destOrd="0" presId="urn:microsoft.com/office/officeart/2005/8/layout/hierarchy2"/>
    <dgm:cxn modelId="{49ECAA22-A4BD-49B0-89CE-C622ACADB0D4}" type="presParOf" srcId="{1428F02D-695F-48D8-8B6A-59E895750F64}" destId="{485ED026-CC62-4D8D-B005-C2100EEDD487}" srcOrd="0" destOrd="0" presId="urn:microsoft.com/office/officeart/2005/8/layout/hierarchy2"/>
    <dgm:cxn modelId="{F1B9936B-007F-4A13-BB90-B4427024C77B}" type="presParOf" srcId="{7A909907-E17B-4377-A550-9D1DC084322D}" destId="{0CA5125D-9D0A-4494-BE66-6513594CD7CD}" srcOrd="11" destOrd="0" presId="urn:microsoft.com/office/officeart/2005/8/layout/hierarchy2"/>
    <dgm:cxn modelId="{5D7CC9F9-09E9-4CBA-85E7-6ABB07A72009}" type="presParOf" srcId="{0CA5125D-9D0A-4494-BE66-6513594CD7CD}" destId="{0B041F3E-4B54-4AE2-AF5D-0A715CC2BC91}" srcOrd="0" destOrd="0" presId="urn:microsoft.com/office/officeart/2005/8/layout/hierarchy2"/>
    <dgm:cxn modelId="{9AAB683F-030D-4433-A898-BF686E3786DF}" type="presParOf" srcId="{0CA5125D-9D0A-4494-BE66-6513594CD7CD}" destId="{B7C2B4F9-D8C0-4C35-98D1-45EA22E53CFD}" srcOrd="1" destOrd="0" presId="urn:microsoft.com/office/officeart/2005/8/layout/hierarchy2"/>
    <dgm:cxn modelId="{BE00C4A1-F877-4780-9A7F-7F4C727D9542}" type="presParOf" srcId="{7A909907-E17B-4377-A550-9D1DC084322D}" destId="{236DDD97-1B58-43AF-A951-031A9E04059B}" srcOrd="12" destOrd="0" presId="urn:microsoft.com/office/officeart/2005/8/layout/hierarchy2"/>
    <dgm:cxn modelId="{0F1F13D4-8FF9-4242-B2F0-FA5E0A685907}" type="presParOf" srcId="{236DDD97-1B58-43AF-A951-031A9E04059B}" destId="{6E477F96-1434-472C-8404-CD1163605DB7}" srcOrd="0" destOrd="0" presId="urn:microsoft.com/office/officeart/2005/8/layout/hierarchy2"/>
    <dgm:cxn modelId="{5433D893-EBDA-46DE-B311-69B0A216C1D1}" type="presParOf" srcId="{7A909907-E17B-4377-A550-9D1DC084322D}" destId="{307C43E1-0F9E-4F03-B705-FB30DE5DB8C3}" srcOrd="13" destOrd="0" presId="urn:microsoft.com/office/officeart/2005/8/layout/hierarchy2"/>
    <dgm:cxn modelId="{2CE5A8C2-0B9E-4F19-B138-C05A6C0BA04D}" type="presParOf" srcId="{307C43E1-0F9E-4F03-B705-FB30DE5DB8C3}" destId="{318E84EB-1BF8-4542-BAF6-6AAC029E667B}" srcOrd="0" destOrd="0" presId="urn:microsoft.com/office/officeart/2005/8/layout/hierarchy2"/>
    <dgm:cxn modelId="{A6AED9CD-558B-420A-95E8-B9684642560F}" type="presParOf" srcId="{307C43E1-0F9E-4F03-B705-FB30DE5DB8C3}" destId="{96C19E8F-1788-40EE-8F0B-0C8CED21769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0455D-4024-4B2D-BB63-2ED79EB16487}">
      <dsp:nvSpPr>
        <dsp:cNvPr id="0" name=""/>
        <dsp:cNvSpPr/>
      </dsp:nvSpPr>
      <dsp:spPr>
        <a:xfrm>
          <a:off x="5222359" y="1603454"/>
          <a:ext cx="1569980" cy="563537"/>
        </a:xfrm>
        <a:prstGeom prst="roundRect">
          <a:avLst>
            <a:gd name="adj" fmla="val 10000"/>
          </a:avLst>
        </a:prstGeom>
        <a:solidFill>
          <a:srgbClr val="3399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solidFill>
                <a:schemeClr val="tx1"/>
              </a:solidFill>
              <a:cs typeface="B Titr" panose="00000700000000000000" pitchFamily="2" charset="-78"/>
            </a:rPr>
            <a:t>بافت فرسوده</a:t>
          </a:r>
          <a:endParaRPr lang="en-US" sz="1600" kern="1200" dirty="0">
            <a:solidFill>
              <a:schemeClr val="tx1"/>
            </a:solidFill>
            <a:cs typeface="B Titr" panose="00000700000000000000" pitchFamily="2" charset="-78"/>
          </a:endParaRPr>
        </a:p>
      </dsp:txBody>
      <dsp:txXfrm>
        <a:off x="5238864" y="1619959"/>
        <a:ext cx="1536970" cy="530527"/>
      </dsp:txXfrm>
    </dsp:sp>
    <dsp:sp modelId="{25051E8F-5A63-4B12-BAF5-9E3D907578A2}">
      <dsp:nvSpPr>
        <dsp:cNvPr id="0" name=""/>
        <dsp:cNvSpPr/>
      </dsp:nvSpPr>
      <dsp:spPr>
        <a:xfrm rot="14627470">
          <a:off x="4538561" y="1453314"/>
          <a:ext cx="948636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948636" y="63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4989164" y="1435953"/>
        <a:ext cx="47431" cy="47431"/>
      </dsp:txXfrm>
    </dsp:sp>
    <dsp:sp modelId="{2EAEDFB5-A068-498F-A3EB-6DEEB5476BE3}">
      <dsp:nvSpPr>
        <dsp:cNvPr id="0" name=""/>
        <dsp:cNvSpPr/>
      </dsp:nvSpPr>
      <dsp:spPr>
        <a:xfrm>
          <a:off x="3062786" y="644335"/>
          <a:ext cx="1740613" cy="779560"/>
        </a:xfrm>
        <a:prstGeom prst="roundRect">
          <a:avLst>
            <a:gd name="adj" fmla="val 10000"/>
          </a:avLst>
        </a:prstGeom>
        <a:solidFill>
          <a:srgbClr val="F5AE3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cs typeface="B Nazanin" panose="00000400000000000000" pitchFamily="2" charset="-78"/>
            </a:rPr>
            <a:t>متداخل با بافت تاریخی (میراثی)</a:t>
          </a:r>
          <a:endParaRPr lang="en-US" sz="1600" b="1" kern="1200" dirty="0">
            <a:cs typeface="B Nazanin" panose="00000400000000000000" pitchFamily="2" charset="-78"/>
          </a:endParaRPr>
        </a:p>
      </dsp:txBody>
      <dsp:txXfrm>
        <a:off x="3085619" y="667168"/>
        <a:ext cx="1694947" cy="733894"/>
      </dsp:txXfrm>
    </dsp:sp>
    <dsp:sp modelId="{33D25265-A7FD-41BD-86A6-DCCC1D0B9A8B}">
      <dsp:nvSpPr>
        <dsp:cNvPr id="0" name=""/>
        <dsp:cNvSpPr/>
      </dsp:nvSpPr>
      <dsp:spPr>
        <a:xfrm rot="14992911">
          <a:off x="2419167" y="578082"/>
          <a:ext cx="957796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957796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874121" y="560492"/>
        <a:ext cx="47889" cy="47889"/>
      </dsp:txXfrm>
    </dsp:sp>
    <dsp:sp modelId="{BFA60EE2-343E-4211-9D37-36C7D1B0E26A}">
      <dsp:nvSpPr>
        <dsp:cNvPr id="0" name=""/>
        <dsp:cNvSpPr/>
      </dsp:nvSpPr>
      <dsp:spPr>
        <a:xfrm>
          <a:off x="1665117" y="4416"/>
          <a:ext cx="1068227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آخوند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1672752" y="12051"/>
        <a:ext cx="1052957" cy="245413"/>
      </dsp:txXfrm>
    </dsp:sp>
    <dsp:sp modelId="{6FD0A0E6-E10E-4194-AD09-6BF489A05C7A}">
      <dsp:nvSpPr>
        <dsp:cNvPr id="0" name=""/>
        <dsp:cNvSpPr/>
      </dsp:nvSpPr>
      <dsp:spPr>
        <a:xfrm rot="10800000">
          <a:off x="1456571" y="128403"/>
          <a:ext cx="208546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208546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1555630" y="129544"/>
        <a:ext cx="10427" cy="10427"/>
      </dsp:txXfrm>
    </dsp:sp>
    <dsp:sp modelId="{FC819AA7-6CCC-4D5D-A2DA-01505EA07EE5}">
      <dsp:nvSpPr>
        <dsp:cNvPr id="0" name=""/>
        <dsp:cNvSpPr/>
      </dsp:nvSpPr>
      <dsp:spPr>
        <a:xfrm>
          <a:off x="375408" y="4416"/>
          <a:ext cx="1081163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سپه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383043" y="12051"/>
        <a:ext cx="1065893" cy="245413"/>
      </dsp:txXfrm>
    </dsp:sp>
    <dsp:sp modelId="{B0165C72-7BB0-46B5-A8BD-F1D4E9B3FD0B}">
      <dsp:nvSpPr>
        <dsp:cNvPr id="0" name=""/>
        <dsp:cNvSpPr/>
      </dsp:nvSpPr>
      <dsp:spPr>
        <a:xfrm rot="14472776">
          <a:off x="2556007" y="727975"/>
          <a:ext cx="684118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684118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880963" y="717227"/>
        <a:ext cx="34205" cy="34205"/>
      </dsp:txXfrm>
    </dsp:sp>
    <dsp:sp modelId="{7D1461FC-D2B3-4D30-A24E-829DCBD0CDDC}">
      <dsp:nvSpPr>
        <dsp:cNvPr id="0" name=""/>
        <dsp:cNvSpPr/>
      </dsp:nvSpPr>
      <dsp:spPr>
        <a:xfrm>
          <a:off x="1665117" y="304202"/>
          <a:ext cx="1068227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امامزاده حسین</a:t>
          </a:r>
        </a:p>
      </dsp:txBody>
      <dsp:txXfrm>
        <a:off x="1672752" y="311837"/>
        <a:ext cx="1052957" cy="245413"/>
      </dsp:txXfrm>
    </dsp:sp>
    <dsp:sp modelId="{5168D6D5-5D2C-42BE-BBB2-7477E81C4A26}">
      <dsp:nvSpPr>
        <dsp:cNvPr id="0" name=""/>
        <dsp:cNvSpPr/>
      </dsp:nvSpPr>
      <dsp:spPr>
        <a:xfrm rot="10800000">
          <a:off x="1456571" y="428189"/>
          <a:ext cx="208546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208546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1555630" y="429330"/>
        <a:ext cx="10427" cy="10427"/>
      </dsp:txXfrm>
    </dsp:sp>
    <dsp:sp modelId="{1D8E365D-DA2C-4258-8D60-020758FA7CBB}">
      <dsp:nvSpPr>
        <dsp:cNvPr id="0" name=""/>
        <dsp:cNvSpPr/>
      </dsp:nvSpPr>
      <dsp:spPr>
        <a:xfrm>
          <a:off x="375408" y="304202"/>
          <a:ext cx="1081163" cy="260683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سعدی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383043" y="311837"/>
        <a:ext cx="1065893" cy="245413"/>
      </dsp:txXfrm>
    </dsp:sp>
    <dsp:sp modelId="{14D99399-2B5F-47BA-8A7C-2309B4D9E1F8}">
      <dsp:nvSpPr>
        <dsp:cNvPr id="0" name=""/>
        <dsp:cNvSpPr/>
      </dsp:nvSpPr>
      <dsp:spPr>
        <a:xfrm rot="13338100">
          <a:off x="2675353" y="877868"/>
          <a:ext cx="445424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445424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886930" y="873087"/>
        <a:ext cx="22271" cy="22271"/>
      </dsp:txXfrm>
    </dsp:sp>
    <dsp:sp modelId="{47F228A1-AFB2-427B-B608-6AC02259063C}">
      <dsp:nvSpPr>
        <dsp:cNvPr id="0" name=""/>
        <dsp:cNvSpPr/>
      </dsp:nvSpPr>
      <dsp:spPr>
        <a:xfrm>
          <a:off x="1665117" y="603988"/>
          <a:ext cx="1068227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تهران قدیم</a:t>
          </a:r>
        </a:p>
      </dsp:txBody>
      <dsp:txXfrm>
        <a:off x="1672752" y="611623"/>
        <a:ext cx="1052957" cy="245413"/>
      </dsp:txXfrm>
    </dsp:sp>
    <dsp:sp modelId="{5EC7836B-B20C-4696-8F1E-E883C3F1E545}">
      <dsp:nvSpPr>
        <dsp:cNvPr id="0" name=""/>
        <dsp:cNvSpPr/>
      </dsp:nvSpPr>
      <dsp:spPr>
        <a:xfrm rot="10800000">
          <a:off x="1456571" y="727975"/>
          <a:ext cx="208546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208546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1555630" y="729116"/>
        <a:ext cx="10427" cy="10427"/>
      </dsp:txXfrm>
    </dsp:sp>
    <dsp:sp modelId="{7F2654DC-250B-48F2-9878-3369ECA18CFD}">
      <dsp:nvSpPr>
        <dsp:cNvPr id="0" name=""/>
        <dsp:cNvSpPr/>
      </dsp:nvSpPr>
      <dsp:spPr>
        <a:xfrm>
          <a:off x="375408" y="603988"/>
          <a:ext cx="1081163" cy="260683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شیخ‏آباد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383043" y="611623"/>
        <a:ext cx="1065893" cy="245413"/>
      </dsp:txXfrm>
    </dsp:sp>
    <dsp:sp modelId="{4501BC05-4BC7-404E-80F7-B1EDCD8D6554}">
      <dsp:nvSpPr>
        <dsp:cNvPr id="0" name=""/>
        <dsp:cNvSpPr/>
      </dsp:nvSpPr>
      <dsp:spPr>
        <a:xfrm rot="10800000">
          <a:off x="2733345" y="1027760"/>
          <a:ext cx="329441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329441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889830" y="1025879"/>
        <a:ext cx="16472" cy="16472"/>
      </dsp:txXfrm>
    </dsp:sp>
    <dsp:sp modelId="{55C72189-87DE-4B20-81C4-E8061FF44067}">
      <dsp:nvSpPr>
        <dsp:cNvPr id="0" name=""/>
        <dsp:cNvSpPr/>
      </dsp:nvSpPr>
      <dsp:spPr>
        <a:xfrm>
          <a:off x="1665117" y="903774"/>
          <a:ext cx="1068227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دیمج</a:t>
          </a:r>
        </a:p>
      </dsp:txBody>
      <dsp:txXfrm>
        <a:off x="1672752" y="911409"/>
        <a:ext cx="1052957" cy="245413"/>
      </dsp:txXfrm>
    </dsp:sp>
    <dsp:sp modelId="{D4BB6542-9316-4BF8-850C-CFF8CA3A29C0}">
      <dsp:nvSpPr>
        <dsp:cNvPr id="0" name=""/>
        <dsp:cNvSpPr/>
      </dsp:nvSpPr>
      <dsp:spPr>
        <a:xfrm rot="10800000">
          <a:off x="1456571" y="1027760"/>
          <a:ext cx="208546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208546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1555630" y="1028902"/>
        <a:ext cx="10427" cy="10427"/>
      </dsp:txXfrm>
    </dsp:sp>
    <dsp:sp modelId="{804D2FBF-C651-4483-B0B5-0C48F3320CBA}">
      <dsp:nvSpPr>
        <dsp:cNvPr id="0" name=""/>
        <dsp:cNvSpPr/>
      </dsp:nvSpPr>
      <dsp:spPr>
        <a:xfrm>
          <a:off x="375408" y="903774"/>
          <a:ext cx="1081163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مغلواک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383043" y="911409"/>
        <a:ext cx="1065893" cy="245413"/>
      </dsp:txXfrm>
    </dsp:sp>
    <dsp:sp modelId="{4A83207C-AF5B-4898-B5E0-A3D27B4F58D3}">
      <dsp:nvSpPr>
        <dsp:cNvPr id="0" name=""/>
        <dsp:cNvSpPr/>
      </dsp:nvSpPr>
      <dsp:spPr>
        <a:xfrm rot="8261900">
          <a:off x="2675353" y="1177653"/>
          <a:ext cx="445424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445424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886930" y="1172873"/>
        <a:ext cx="22271" cy="22271"/>
      </dsp:txXfrm>
    </dsp:sp>
    <dsp:sp modelId="{C0C76EDF-0153-4E8E-AC88-C157F385B039}">
      <dsp:nvSpPr>
        <dsp:cNvPr id="0" name=""/>
        <dsp:cNvSpPr/>
      </dsp:nvSpPr>
      <dsp:spPr>
        <a:xfrm>
          <a:off x="1666222" y="1203559"/>
          <a:ext cx="1067122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راه ری</a:t>
          </a:r>
        </a:p>
      </dsp:txBody>
      <dsp:txXfrm>
        <a:off x="1673857" y="1211194"/>
        <a:ext cx="1051852" cy="245413"/>
      </dsp:txXfrm>
    </dsp:sp>
    <dsp:sp modelId="{33EE1E60-BB16-4A2C-9187-A48E1AC19349}">
      <dsp:nvSpPr>
        <dsp:cNvPr id="0" name=""/>
        <dsp:cNvSpPr/>
      </dsp:nvSpPr>
      <dsp:spPr>
        <a:xfrm rot="10800000">
          <a:off x="1457676" y="1327546"/>
          <a:ext cx="208546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208546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1556735" y="1328687"/>
        <a:ext cx="10427" cy="10427"/>
      </dsp:txXfrm>
    </dsp:sp>
    <dsp:sp modelId="{95A599FC-1FC1-488D-A0BE-355E2881143A}">
      <dsp:nvSpPr>
        <dsp:cNvPr id="0" name=""/>
        <dsp:cNvSpPr/>
      </dsp:nvSpPr>
      <dsp:spPr>
        <a:xfrm>
          <a:off x="376513" y="1203559"/>
          <a:ext cx="1081163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بازار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384148" y="1211194"/>
        <a:ext cx="1065893" cy="245413"/>
      </dsp:txXfrm>
    </dsp:sp>
    <dsp:sp modelId="{4683707A-3D32-4C9C-97E6-DCD945CDCADA}">
      <dsp:nvSpPr>
        <dsp:cNvPr id="0" name=""/>
        <dsp:cNvSpPr/>
      </dsp:nvSpPr>
      <dsp:spPr>
        <a:xfrm rot="7127224">
          <a:off x="2556007" y="1327546"/>
          <a:ext cx="684118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684118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880963" y="1316798"/>
        <a:ext cx="34205" cy="34205"/>
      </dsp:txXfrm>
    </dsp:sp>
    <dsp:sp modelId="{1BFAA755-7ABA-4FC7-BF07-2E9C50BAAA73}">
      <dsp:nvSpPr>
        <dsp:cNvPr id="0" name=""/>
        <dsp:cNvSpPr/>
      </dsp:nvSpPr>
      <dsp:spPr>
        <a:xfrm>
          <a:off x="1666222" y="1503345"/>
          <a:ext cx="1067122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ملک آباد</a:t>
          </a:r>
        </a:p>
      </dsp:txBody>
      <dsp:txXfrm>
        <a:off x="1673857" y="1510980"/>
        <a:ext cx="1051852" cy="245413"/>
      </dsp:txXfrm>
    </dsp:sp>
    <dsp:sp modelId="{4AAA55CC-2BA7-415F-A214-12AE3DE5E972}">
      <dsp:nvSpPr>
        <dsp:cNvPr id="0" name=""/>
        <dsp:cNvSpPr/>
      </dsp:nvSpPr>
      <dsp:spPr>
        <a:xfrm rot="9585113">
          <a:off x="1412401" y="1322454"/>
          <a:ext cx="1703005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1703005" y="6354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221329" y="1286234"/>
        <a:ext cx="85150" cy="85150"/>
      </dsp:txXfrm>
    </dsp:sp>
    <dsp:sp modelId="{F5832F1E-7095-4DA3-9BD5-BE4D28B7649D}">
      <dsp:nvSpPr>
        <dsp:cNvPr id="0" name=""/>
        <dsp:cNvSpPr/>
      </dsp:nvSpPr>
      <dsp:spPr>
        <a:xfrm>
          <a:off x="377347" y="1493160"/>
          <a:ext cx="1087674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بلاغی</a:t>
          </a:r>
        </a:p>
      </dsp:txBody>
      <dsp:txXfrm>
        <a:off x="384982" y="1500795"/>
        <a:ext cx="1072404" cy="245413"/>
      </dsp:txXfrm>
    </dsp:sp>
    <dsp:sp modelId="{B8D35851-A3F7-45A0-880E-0B467496813F}">
      <dsp:nvSpPr>
        <dsp:cNvPr id="0" name=""/>
        <dsp:cNvSpPr/>
      </dsp:nvSpPr>
      <dsp:spPr>
        <a:xfrm rot="6751787">
          <a:off x="4466168" y="2383854"/>
          <a:ext cx="1093422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1093422" y="63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4985544" y="2362873"/>
        <a:ext cx="54671" cy="54671"/>
      </dsp:txXfrm>
    </dsp:sp>
    <dsp:sp modelId="{5619BA5D-4CC0-4BA2-8A6D-341A408B0109}">
      <dsp:nvSpPr>
        <dsp:cNvPr id="0" name=""/>
        <dsp:cNvSpPr/>
      </dsp:nvSpPr>
      <dsp:spPr>
        <a:xfrm>
          <a:off x="3124021" y="2653040"/>
          <a:ext cx="1679379" cy="484310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cs typeface="B Nazanin" panose="00000400000000000000" pitchFamily="2" charset="-78"/>
            </a:rPr>
            <a:t>خارج از بافت تاریخی (غیرمیراثی)</a:t>
          </a:r>
          <a:endParaRPr lang="en-US" sz="1600" b="1" kern="1200" dirty="0">
            <a:cs typeface="B Nazanin" panose="00000400000000000000" pitchFamily="2" charset="-78"/>
          </a:endParaRPr>
        </a:p>
      </dsp:txBody>
      <dsp:txXfrm>
        <a:off x="3138206" y="2667225"/>
        <a:ext cx="1651009" cy="455940"/>
      </dsp:txXfrm>
    </dsp:sp>
    <dsp:sp modelId="{95A637E1-59B4-428B-B0A3-E45D60DDB58E}">
      <dsp:nvSpPr>
        <dsp:cNvPr id="0" name=""/>
        <dsp:cNvSpPr/>
      </dsp:nvSpPr>
      <dsp:spPr>
        <a:xfrm rot="14612448">
          <a:off x="2589607" y="2557872"/>
          <a:ext cx="739386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739386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940815" y="2545742"/>
        <a:ext cx="36969" cy="36969"/>
      </dsp:txXfrm>
    </dsp:sp>
    <dsp:sp modelId="{2E89CC3B-4454-4186-9801-5E79966A7708}">
      <dsp:nvSpPr>
        <dsp:cNvPr id="0" name=""/>
        <dsp:cNvSpPr/>
      </dsp:nvSpPr>
      <dsp:spPr>
        <a:xfrm>
          <a:off x="1726352" y="2102917"/>
          <a:ext cx="1068227" cy="260683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حیدری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1733987" y="2110552"/>
        <a:ext cx="1052957" cy="245413"/>
      </dsp:txXfrm>
    </dsp:sp>
    <dsp:sp modelId="{D52B8D4A-BE37-4A50-9214-4218B7D1E4EA}">
      <dsp:nvSpPr>
        <dsp:cNvPr id="0" name=""/>
        <dsp:cNvSpPr/>
      </dsp:nvSpPr>
      <dsp:spPr>
        <a:xfrm rot="10800000">
          <a:off x="1517805" y="2226904"/>
          <a:ext cx="208546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208546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1616865" y="2228045"/>
        <a:ext cx="10427" cy="10427"/>
      </dsp:txXfrm>
    </dsp:sp>
    <dsp:sp modelId="{E17D5A9D-DEA0-4878-A35B-827E44AFB47A}">
      <dsp:nvSpPr>
        <dsp:cNvPr id="0" name=""/>
        <dsp:cNvSpPr/>
      </dsp:nvSpPr>
      <dsp:spPr>
        <a:xfrm>
          <a:off x="450682" y="2102917"/>
          <a:ext cx="1067122" cy="260683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هادی‏آباد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458317" y="2110552"/>
        <a:ext cx="1051852" cy="245413"/>
      </dsp:txXfrm>
    </dsp:sp>
    <dsp:sp modelId="{7C2D279C-8D7F-485A-83EE-2D398634EA56}">
      <dsp:nvSpPr>
        <dsp:cNvPr id="0" name=""/>
        <dsp:cNvSpPr/>
      </dsp:nvSpPr>
      <dsp:spPr>
        <a:xfrm rot="13662472">
          <a:off x="2714512" y="2707765"/>
          <a:ext cx="489576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489576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947061" y="2701880"/>
        <a:ext cx="24478" cy="24478"/>
      </dsp:txXfrm>
    </dsp:sp>
    <dsp:sp modelId="{8E10D2A1-4460-494A-B7F7-ADE17A328B14}">
      <dsp:nvSpPr>
        <dsp:cNvPr id="0" name=""/>
        <dsp:cNvSpPr/>
      </dsp:nvSpPr>
      <dsp:spPr>
        <a:xfrm>
          <a:off x="1726352" y="2402703"/>
          <a:ext cx="1068227" cy="260683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نواب شمالی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1733987" y="2410338"/>
        <a:ext cx="1052957" cy="245413"/>
      </dsp:txXfrm>
    </dsp:sp>
    <dsp:sp modelId="{DBCB9F65-9AC6-4474-8F5B-87817DC84765}">
      <dsp:nvSpPr>
        <dsp:cNvPr id="0" name=""/>
        <dsp:cNvSpPr/>
      </dsp:nvSpPr>
      <dsp:spPr>
        <a:xfrm rot="10800000">
          <a:off x="1517805" y="2526689"/>
          <a:ext cx="208546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208546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1616865" y="2527831"/>
        <a:ext cx="10427" cy="10427"/>
      </dsp:txXfrm>
    </dsp:sp>
    <dsp:sp modelId="{3596F31D-4C80-4240-9677-9E780E24776A}">
      <dsp:nvSpPr>
        <dsp:cNvPr id="0" name=""/>
        <dsp:cNvSpPr/>
      </dsp:nvSpPr>
      <dsp:spPr>
        <a:xfrm>
          <a:off x="447210" y="2402703"/>
          <a:ext cx="1070594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راه ری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454845" y="2410338"/>
        <a:ext cx="1055324" cy="245413"/>
      </dsp:txXfrm>
    </dsp:sp>
    <dsp:sp modelId="{76F73DBE-4484-4CCB-8A01-9EE916267C38}">
      <dsp:nvSpPr>
        <dsp:cNvPr id="0" name=""/>
        <dsp:cNvSpPr/>
      </dsp:nvSpPr>
      <dsp:spPr>
        <a:xfrm rot="10964918">
          <a:off x="2794390" y="2880932"/>
          <a:ext cx="329820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329820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951055" y="2879042"/>
        <a:ext cx="16491" cy="16491"/>
      </dsp:txXfrm>
    </dsp:sp>
    <dsp:sp modelId="{48663338-3E62-450F-902A-73B25296B81F}">
      <dsp:nvSpPr>
        <dsp:cNvPr id="0" name=""/>
        <dsp:cNvSpPr/>
      </dsp:nvSpPr>
      <dsp:spPr>
        <a:xfrm>
          <a:off x="1726352" y="2749037"/>
          <a:ext cx="1068227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نواب جنوبی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1733987" y="2756672"/>
        <a:ext cx="1052957" cy="245413"/>
      </dsp:txXfrm>
    </dsp:sp>
    <dsp:sp modelId="{885BF8C1-B6F1-4666-BA84-D6891752B279}">
      <dsp:nvSpPr>
        <dsp:cNvPr id="0" name=""/>
        <dsp:cNvSpPr/>
      </dsp:nvSpPr>
      <dsp:spPr>
        <a:xfrm rot="10862419">
          <a:off x="1500232" y="2870971"/>
          <a:ext cx="226138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226138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1607648" y="2871673"/>
        <a:ext cx="11306" cy="11306"/>
      </dsp:txXfrm>
    </dsp:sp>
    <dsp:sp modelId="{9EBA1C21-1A18-4AF8-9392-DD23AD60A3F6}">
      <dsp:nvSpPr>
        <dsp:cNvPr id="0" name=""/>
        <dsp:cNvSpPr/>
      </dsp:nvSpPr>
      <dsp:spPr>
        <a:xfrm>
          <a:off x="458326" y="2698383"/>
          <a:ext cx="1041924" cy="353781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دیمج (غرب رودخانه بازار)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468688" y="2708745"/>
        <a:ext cx="1021200" cy="333057"/>
      </dsp:txXfrm>
    </dsp:sp>
    <dsp:sp modelId="{EB46DDB2-E38E-4C47-AACA-1B19ACCDF280}">
      <dsp:nvSpPr>
        <dsp:cNvPr id="0" name=""/>
        <dsp:cNvSpPr/>
      </dsp:nvSpPr>
      <dsp:spPr>
        <a:xfrm rot="8068959">
          <a:off x="2749444" y="3045980"/>
          <a:ext cx="440498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440498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958681" y="3041322"/>
        <a:ext cx="22024" cy="22024"/>
      </dsp:txXfrm>
    </dsp:sp>
    <dsp:sp modelId="{3227E0CE-770A-47AB-BDE0-EF8F28B9A16B}">
      <dsp:nvSpPr>
        <dsp:cNvPr id="0" name=""/>
        <dsp:cNvSpPr/>
      </dsp:nvSpPr>
      <dsp:spPr>
        <a:xfrm>
          <a:off x="1756273" y="3079133"/>
          <a:ext cx="1059093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راه آهن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1763908" y="3086768"/>
        <a:ext cx="1043823" cy="245413"/>
      </dsp:txXfrm>
    </dsp:sp>
    <dsp:sp modelId="{59033258-DF16-4CFC-BA58-3125FA9B48CD}">
      <dsp:nvSpPr>
        <dsp:cNvPr id="0" name=""/>
        <dsp:cNvSpPr/>
      </dsp:nvSpPr>
      <dsp:spPr>
        <a:xfrm rot="10080732">
          <a:off x="1506791" y="3229314"/>
          <a:ext cx="252232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252232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1626601" y="3229363"/>
        <a:ext cx="12611" cy="12611"/>
      </dsp:txXfrm>
    </dsp:sp>
    <dsp:sp modelId="{6029C640-F012-461D-8E3D-8D7097A27FEB}">
      <dsp:nvSpPr>
        <dsp:cNvPr id="0" name=""/>
        <dsp:cNvSpPr/>
      </dsp:nvSpPr>
      <dsp:spPr>
        <a:xfrm>
          <a:off x="467444" y="3099890"/>
          <a:ext cx="1042097" cy="323948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سعدی (غرب رودخانه بازار)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476932" y="3109378"/>
        <a:ext cx="1023121" cy="304972"/>
      </dsp:txXfrm>
    </dsp:sp>
    <dsp:sp modelId="{ACF463B9-DC61-4E88-B249-AFECCFB2335B}">
      <dsp:nvSpPr>
        <dsp:cNvPr id="0" name=""/>
        <dsp:cNvSpPr/>
      </dsp:nvSpPr>
      <dsp:spPr>
        <a:xfrm rot="6992880">
          <a:off x="2585109" y="3222017"/>
          <a:ext cx="744895" cy="12709"/>
        </a:xfrm>
        <a:custGeom>
          <a:avLst/>
          <a:gdLst/>
          <a:ahLst/>
          <a:cxnLst/>
          <a:rect l="0" t="0" r="0" b="0"/>
          <a:pathLst>
            <a:path>
              <a:moveTo>
                <a:pt x="0" y="6354"/>
              </a:moveTo>
              <a:lnTo>
                <a:pt x="744895" y="635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938934" y="3209750"/>
        <a:ext cx="37244" cy="37244"/>
      </dsp:txXfrm>
    </dsp:sp>
    <dsp:sp modelId="{679C78DF-4D64-4782-AF05-CC38AD1CA310}">
      <dsp:nvSpPr>
        <dsp:cNvPr id="0" name=""/>
        <dsp:cNvSpPr/>
      </dsp:nvSpPr>
      <dsp:spPr>
        <a:xfrm>
          <a:off x="1731998" y="3431207"/>
          <a:ext cx="1059093" cy="26068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اصفهان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1739633" y="3438842"/>
        <a:ext cx="1043823" cy="2454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0455D-4024-4B2D-BB63-2ED79EB16487}">
      <dsp:nvSpPr>
        <dsp:cNvPr id="0" name=""/>
        <dsp:cNvSpPr/>
      </dsp:nvSpPr>
      <dsp:spPr>
        <a:xfrm>
          <a:off x="5100163" y="1546174"/>
          <a:ext cx="1836503" cy="725797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800" kern="1200" dirty="0" smtClean="0">
              <a:solidFill>
                <a:schemeClr val="tx1"/>
              </a:solidFill>
              <a:cs typeface="B Titr" panose="00000700000000000000" pitchFamily="2" charset="-78"/>
            </a:rPr>
            <a:t>سکونتگاه غیررسمی</a:t>
          </a:r>
          <a:endParaRPr lang="en-US" sz="1800" kern="1200" dirty="0">
            <a:solidFill>
              <a:schemeClr val="tx1"/>
            </a:solidFill>
            <a:cs typeface="B Titr" panose="00000700000000000000" pitchFamily="2" charset="-78"/>
          </a:endParaRPr>
        </a:p>
      </dsp:txBody>
      <dsp:txXfrm>
        <a:off x="5121421" y="1567432"/>
        <a:ext cx="1793987" cy="683281"/>
      </dsp:txXfrm>
    </dsp:sp>
    <dsp:sp modelId="{95A637E1-59B4-428B-B0A3-E45D60DDB58E}">
      <dsp:nvSpPr>
        <dsp:cNvPr id="0" name=""/>
        <dsp:cNvSpPr/>
      </dsp:nvSpPr>
      <dsp:spPr>
        <a:xfrm rot="14405772">
          <a:off x="4209532" y="1385692"/>
          <a:ext cx="1188660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1188660" y="81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774146" y="1364152"/>
        <a:ext cx="59433" cy="59433"/>
      </dsp:txXfrm>
    </dsp:sp>
    <dsp:sp modelId="{2E89CC3B-4454-4186-9801-5E79966A7708}">
      <dsp:nvSpPr>
        <dsp:cNvPr id="0" name=""/>
        <dsp:cNvSpPr/>
      </dsp:nvSpPr>
      <dsp:spPr>
        <a:xfrm>
          <a:off x="2894757" y="594976"/>
          <a:ext cx="1612804" cy="567379"/>
        </a:xfrm>
        <a:prstGeom prst="roundRect">
          <a:avLst>
            <a:gd name="adj" fmla="val 10000"/>
          </a:avLst>
        </a:prstGeom>
        <a:solidFill>
          <a:srgbClr val="FFCC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cs typeface="B Nazanin" panose="00000400000000000000" pitchFamily="2" charset="-78"/>
            </a:rPr>
            <a:t>متصل به محدوده</a:t>
          </a:r>
          <a:endParaRPr lang="en-US" sz="1600" b="1" kern="1200" dirty="0">
            <a:cs typeface="B Nazanin" panose="00000400000000000000" pitchFamily="2" charset="-78"/>
          </a:endParaRPr>
        </a:p>
      </dsp:txBody>
      <dsp:txXfrm>
        <a:off x="2911375" y="611594"/>
        <a:ext cx="1579568" cy="534143"/>
      </dsp:txXfrm>
    </dsp:sp>
    <dsp:sp modelId="{D52B8D4A-BE37-4A50-9214-4218B7D1E4EA}">
      <dsp:nvSpPr>
        <dsp:cNvPr id="0" name=""/>
        <dsp:cNvSpPr/>
      </dsp:nvSpPr>
      <dsp:spPr>
        <a:xfrm rot="13574645">
          <a:off x="2044221" y="507317"/>
          <a:ext cx="1005606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1005606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21884" y="490354"/>
        <a:ext cx="50280" cy="50280"/>
      </dsp:txXfrm>
    </dsp:sp>
    <dsp:sp modelId="{E17D5A9D-DEA0-4878-A35B-827E44AFB47A}">
      <dsp:nvSpPr>
        <dsp:cNvPr id="0" name=""/>
        <dsp:cNvSpPr/>
      </dsp:nvSpPr>
      <dsp:spPr>
        <a:xfrm>
          <a:off x="284618" y="0"/>
          <a:ext cx="1914673" cy="304647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باغ نشاط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293541" y="8923"/>
        <a:ext cx="1896827" cy="286801"/>
      </dsp:txXfrm>
    </dsp:sp>
    <dsp:sp modelId="{7C2D279C-8D7F-485A-83EE-2D398634EA56}">
      <dsp:nvSpPr>
        <dsp:cNvPr id="0" name=""/>
        <dsp:cNvSpPr/>
      </dsp:nvSpPr>
      <dsp:spPr>
        <a:xfrm rot="12462609">
          <a:off x="2154244" y="687846"/>
          <a:ext cx="785560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785560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27385" y="676384"/>
        <a:ext cx="39278" cy="39278"/>
      </dsp:txXfrm>
    </dsp:sp>
    <dsp:sp modelId="{8E10D2A1-4460-494A-B7F7-ADE17A328B14}">
      <dsp:nvSpPr>
        <dsp:cNvPr id="0" name=""/>
        <dsp:cNvSpPr/>
      </dsp:nvSpPr>
      <dsp:spPr>
        <a:xfrm>
          <a:off x="282630" y="361057"/>
          <a:ext cx="1916661" cy="304647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پشت هتل قدس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291553" y="369980"/>
        <a:ext cx="1898815" cy="286801"/>
      </dsp:txXfrm>
    </dsp:sp>
    <dsp:sp modelId="{86B0925E-F79A-4F59-B2C7-716EF8C8E547}">
      <dsp:nvSpPr>
        <dsp:cNvPr id="0" name=""/>
        <dsp:cNvSpPr/>
      </dsp:nvSpPr>
      <dsp:spPr>
        <a:xfrm rot="10827228">
          <a:off x="2191992" y="867706"/>
          <a:ext cx="702776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702776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25811" y="858313"/>
        <a:ext cx="35138" cy="35138"/>
      </dsp:txXfrm>
    </dsp:sp>
    <dsp:sp modelId="{BCF6639C-4787-422A-BFB5-486E3036D5A4}">
      <dsp:nvSpPr>
        <dsp:cNvPr id="0" name=""/>
        <dsp:cNvSpPr/>
      </dsp:nvSpPr>
      <dsp:spPr>
        <a:xfrm>
          <a:off x="255276" y="720776"/>
          <a:ext cx="1936726" cy="304647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کوی بهار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264199" y="729699"/>
        <a:ext cx="1918880" cy="286801"/>
      </dsp:txXfrm>
    </dsp:sp>
    <dsp:sp modelId="{76F73DBE-4484-4CCB-8A01-9EE916267C38}">
      <dsp:nvSpPr>
        <dsp:cNvPr id="0" name=""/>
        <dsp:cNvSpPr/>
      </dsp:nvSpPr>
      <dsp:spPr>
        <a:xfrm rot="9152317">
          <a:off x="2155134" y="1051209"/>
          <a:ext cx="783780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783780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27430" y="1039791"/>
        <a:ext cx="39189" cy="39189"/>
      </dsp:txXfrm>
    </dsp:sp>
    <dsp:sp modelId="{48663338-3E62-450F-902A-73B25296B81F}">
      <dsp:nvSpPr>
        <dsp:cNvPr id="0" name=""/>
        <dsp:cNvSpPr/>
      </dsp:nvSpPr>
      <dsp:spPr>
        <a:xfrm>
          <a:off x="282630" y="1087783"/>
          <a:ext cx="1916661" cy="304647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شیشه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291553" y="1096706"/>
        <a:ext cx="1898815" cy="286801"/>
      </dsp:txXfrm>
    </dsp:sp>
    <dsp:sp modelId="{09A8C100-A1E7-454C-8225-3379431BD9EF}">
      <dsp:nvSpPr>
        <dsp:cNvPr id="0" name=""/>
        <dsp:cNvSpPr/>
      </dsp:nvSpPr>
      <dsp:spPr>
        <a:xfrm rot="8028997">
          <a:off x="2044776" y="1232890"/>
          <a:ext cx="1004496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1004496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21912" y="1215955"/>
        <a:ext cx="50224" cy="50224"/>
      </dsp:txXfrm>
    </dsp:sp>
    <dsp:sp modelId="{A7584FF3-44FD-4676-A61D-A74F581322C2}">
      <dsp:nvSpPr>
        <dsp:cNvPr id="0" name=""/>
        <dsp:cNvSpPr/>
      </dsp:nvSpPr>
      <dsp:spPr>
        <a:xfrm>
          <a:off x="282630" y="1451145"/>
          <a:ext cx="1916661" cy="304647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آزادی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291553" y="1460068"/>
        <a:ext cx="1898815" cy="286801"/>
      </dsp:txXfrm>
    </dsp:sp>
    <dsp:sp modelId="{0FD9E830-9E58-491C-9BCE-AC47A381E4AD}">
      <dsp:nvSpPr>
        <dsp:cNvPr id="0" name=""/>
        <dsp:cNvSpPr/>
      </dsp:nvSpPr>
      <dsp:spPr>
        <a:xfrm rot="6999800">
          <a:off x="4143579" y="2490964"/>
          <a:ext cx="1320568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1320568" y="81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770848" y="2466127"/>
        <a:ext cx="66028" cy="66028"/>
      </dsp:txXfrm>
    </dsp:sp>
    <dsp:sp modelId="{C6D8440A-D927-4E53-9407-EF2CBB941EC4}">
      <dsp:nvSpPr>
        <dsp:cNvPr id="0" name=""/>
        <dsp:cNvSpPr/>
      </dsp:nvSpPr>
      <dsp:spPr>
        <a:xfrm>
          <a:off x="2917053" y="2840051"/>
          <a:ext cx="1590508" cy="498318"/>
        </a:xfrm>
        <a:prstGeom prst="roundRect">
          <a:avLst>
            <a:gd name="adj" fmla="val 10000"/>
          </a:avLst>
        </a:prstGeom>
        <a:solidFill>
          <a:srgbClr val="FF174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 smtClean="0">
              <a:cs typeface="B Nazanin" panose="00000400000000000000" pitchFamily="2" charset="-78"/>
            </a:rPr>
            <a:t>منفصل</a:t>
          </a:r>
          <a:endParaRPr lang="en-US" sz="1600" b="1" kern="1200" dirty="0">
            <a:cs typeface="B Nazanin" panose="00000400000000000000" pitchFamily="2" charset="-78"/>
          </a:endParaRPr>
        </a:p>
      </dsp:txBody>
      <dsp:txXfrm>
        <a:off x="2931648" y="2854646"/>
        <a:ext cx="1561318" cy="469128"/>
      </dsp:txXfrm>
    </dsp:sp>
    <dsp:sp modelId="{391AB6DB-FCCB-41CF-ABA5-5057464DB0A7}">
      <dsp:nvSpPr>
        <dsp:cNvPr id="0" name=""/>
        <dsp:cNvSpPr/>
      </dsp:nvSpPr>
      <dsp:spPr>
        <a:xfrm rot="14247448">
          <a:off x="1896689" y="2521735"/>
          <a:ext cx="1326935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1326935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26984" y="2496738"/>
        <a:ext cx="66346" cy="66346"/>
      </dsp:txXfrm>
    </dsp:sp>
    <dsp:sp modelId="{CEF11CC9-9689-4092-8A45-7AC7CFE3580C}">
      <dsp:nvSpPr>
        <dsp:cNvPr id="0" name=""/>
        <dsp:cNvSpPr/>
      </dsp:nvSpPr>
      <dsp:spPr>
        <a:xfrm>
          <a:off x="286599" y="1818290"/>
          <a:ext cx="1916661" cy="304647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چوبیندر و خیرآباد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295522" y="1827213"/>
        <a:ext cx="1898815" cy="286801"/>
      </dsp:txXfrm>
    </dsp:sp>
    <dsp:sp modelId="{C8307693-2380-4599-BBDC-C3C4DA572C97}">
      <dsp:nvSpPr>
        <dsp:cNvPr id="0" name=""/>
        <dsp:cNvSpPr/>
      </dsp:nvSpPr>
      <dsp:spPr>
        <a:xfrm rot="13596953">
          <a:off x="2040571" y="2703416"/>
          <a:ext cx="1039171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1039171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34178" y="2685614"/>
        <a:ext cx="51958" cy="51958"/>
      </dsp:txXfrm>
    </dsp:sp>
    <dsp:sp modelId="{E79BE5A8-949E-468E-BA33-BD06CB59D55A}">
      <dsp:nvSpPr>
        <dsp:cNvPr id="0" name=""/>
        <dsp:cNvSpPr/>
      </dsp:nvSpPr>
      <dsp:spPr>
        <a:xfrm>
          <a:off x="286599" y="2181652"/>
          <a:ext cx="1916661" cy="304647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مشعلدار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295522" y="2190575"/>
        <a:ext cx="1898815" cy="286801"/>
      </dsp:txXfrm>
    </dsp:sp>
    <dsp:sp modelId="{6C42C64D-C9C4-4543-ADC7-7AE71BEA00CA}">
      <dsp:nvSpPr>
        <dsp:cNvPr id="0" name=""/>
        <dsp:cNvSpPr/>
      </dsp:nvSpPr>
      <dsp:spPr>
        <a:xfrm rot="12526004">
          <a:off x="2153014" y="2885097"/>
          <a:ext cx="814286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814286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39800" y="2872917"/>
        <a:ext cx="40714" cy="40714"/>
      </dsp:txXfrm>
    </dsp:sp>
    <dsp:sp modelId="{8BA81532-76C7-47EC-82DC-C9AEA7B96542}">
      <dsp:nvSpPr>
        <dsp:cNvPr id="0" name=""/>
        <dsp:cNvSpPr/>
      </dsp:nvSpPr>
      <dsp:spPr>
        <a:xfrm>
          <a:off x="295923" y="2545015"/>
          <a:ext cx="1907337" cy="304647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ناصرآباد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304846" y="2553938"/>
        <a:ext cx="1889491" cy="286801"/>
      </dsp:txXfrm>
    </dsp:sp>
    <dsp:sp modelId="{40D4578E-0606-44C0-AF31-F067E154CA7F}">
      <dsp:nvSpPr>
        <dsp:cNvPr id="0" name=""/>
        <dsp:cNvSpPr/>
      </dsp:nvSpPr>
      <dsp:spPr>
        <a:xfrm rot="11078290">
          <a:off x="2182563" y="3051288"/>
          <a:ext cx="735695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735695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32018" y="3041072"/>
        <a:ext cx="36784" cy="36784"/>
      </dsp:txXfrm>
    </dsp:sp>
    <dsp:sp modelId="{5490D5EC-9B13-40B9-8F22-9485C231D589}">
      <dsp:nvSpPr>
        <dsp:cNvPr id="0" name=""/>
        <dsp:cNvSpPr/>
      </dsp:nvSpPr>
      <dsp:spPr>
        <a:xfrm>
          <a:off x="317695" y="2877396"/>
          <a:ext cx="1866072" cy="304647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اسماعیل آباد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326618" y="2886319"/>
        <a:ext cx="1848226" cy="286801"/>
      </dsp:txXfrm>
    </dsp:sp>
    <dsp:sp modelId="{64B23306-6E49-4E0C-90EA-BE2D208D03E8}">
      <dsp:nvSpPr>
        <dsp:cNvPr id="0" name=""/>
        <dsp:cNvSpPr/>
      </dsp:nvSpPr>
      <dsp:spPr>
        <a:xfrm rot="9449459">
          <a:off x="2153533" y="3232969"/>
          <a:ext cx="793754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793754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30566" y="3221302"/>
        <a:ext cx="39687" cy="39687"/>
      </dsp:txXfrm>
    </dsp:sp>
    <dsp:sp modelId="{35C04D87-7B3D-40FC-9976-482F0C71C52D}">
      <dsp:nvSpPr>
        <dsp:cNvPr id="0" name=""/>
        <dsp:cNvSpPr/>
      </dsp:nvSpPr>
      <dsp:spPr>
        <a:xfrm>
          <a:off x="317695" y="3240758"/>
          <a:ext cx="1866072" cy="304647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وثوق آباد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326618" y="3249681"/>
        <a:ext cx="1848226" cy="286801"/>
      </dsp:txXfrm>
    </dsp:sp>
    <dsp:sp modelId="{1428F02D-695F-48D8-8B6A-59E895750F64}">
      <dsp:nvSpPr>
        <dsp:cNvPr id="0" name=""/>
        <dsp:cNvSpPr/>
      </dsp:nvSpPr>
      <dsp:spPr>
        <a:xfrm rot="8262010">
          <a:off x="2054701" y="3414651"/>
          <a:ext cx="991418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991418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25625" y="3398042"/>
        <a:ext cx="49570" cy="49570"/>
      </dsp:txXfrm>
    </dsp:sp>
    <dsp:sp modelId="{0B041F3E-4B54-4AE2-AF5D-0A715CC2BC91}">
      <dsp:nvSpPr>
        <dsp:cNvPr id="0" name=""/>
        <dsp:cNvSpPr/>
      </dsp:nvSpPr>
      <dsp:spPr>
        <a:xfrm>
          <a:off x="317695" y="3604121"/>
          <a:ext cx="1866072" cy="304647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حسن آباد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326618" y="3613044"/>
        <a:ext cx="1848226" cy="286801"/>
      </dsp:txXfrm>
    </dsp:sp>
    <dsp:sp modelId="{236DDD97-1B58-43AF-A951-031A9E04059B}">
      <dsp:nvSpPr>
        <dsp:cNvPr id="0" name=""/>
        <dsp:cNvSpPr/>
      </dsp:nvSpPr>
      <dsp:spPr>
        <a:xfrm rot="7525946">
          <a:off x="1917986" y="3596332"/>
          <a:ext cx="1264847" cy="16353"/>
        </a:xfrm>
        <a:custGeom>
          <a:avLst/>
          <a:gdLst/>
          <a:ahLst/>
          <a:cxnLst/>
          <a:rect l="0" t="0" r="0" b="0"/>
          <a:pathLst>
            <a:path>
              <a:moveTo>
                <a:pt x="0" y="8176"/>
              </a:moveTo>
              <a:lnTo>
                <a:pt x="1264847" y="81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518789" y="3572888"/>
        <a:ext cx="63242" cy="63242"/>
      </dsp:txXfrm>
    </dsp:sp>
    <dsp:sp modelId="{318E84EB-1BF8-4542-BAF6-6AAC029E667B}">
      <dsp:nvSpPr>
        <dsp:cNvPr id="0" name=""/>
        <dsp:cNvSpPr/>
      </dsp:nvSpPr>
      <dsp:spPr>
        <a:xfrm>
          <a:off x="317695" y="3967484"/>
          <a:ext cx="1866072" cy="304647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anose="00000400000000000000" pitchFamily="2" charset="-78"/>
            </a:rPr>
            <a:t>نجف آباد</a:t>
          </a:r>
          <a:endParaRPr lang="en-US" sz="1600" kern="1200" dirty="0">
            <a:cs typeface="B Nazanin" panose="00000400000000000000" pitchFamily="2" charset="-78"/>
          </a:endParaRPr>
        </a:p>
      </dsp:txBody>
      <dsp:txXfrm>
        <a:off x="326618" y="3976407"/>
        <a:ext cx="1848226" cy="286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882E2-E192-49FE-A9E5-1712FB0A44CE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78F78-6178-4AE0-934E-7B3E36C70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615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8EF144-6FC5-4939-8C6D-23BE5CB04DE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717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8EF144-6FC5-4939-8C6D-23BE5CB04DE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90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9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EF144-6FC5-4939-8C6D-23BE5CB04DEF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107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8EF144-6FC5-4939-8C6D-23BE5CB04DE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120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8EF144-6FC5-4939-8C6D-23BE5CB04DE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953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64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8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99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82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15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2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34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0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29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1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885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905001" y="889000"/>
            <a:ext cx="4402667" cy="5080000"/>
          </a:xfrm>
        </p:spPr>
        <p:txBody>
          <a:bodyPr/>
          <a:lstStyle/>
          <a:p>
            <a:endParaRPr lang="fr-CA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307667" y="889000"/>
            <a:ext cx="2125133" cy="5080000"/>
          </a:xfrm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4719577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2949701" y="999031"/>
            <a:ext cx="3244598" cy="2599480"/>
          </a:xfrm>
          <a:custGeom>
            <a:avLst/>
            <a:gdLst>
              <a:gd name="connsiteX0" fmla="*/ 1942880 w 4326130"/>
              <a:gd name="connsiteY0" fmla="*/ 2597714 h 2599480"/>
              <a:gd name="connsiteX1" fmla="*/ 1943500 w 4326130"/>
              <a:gd name="connsiteY1" fmla="*/ 2598541 h 2599480"/>
              <a:gd name="connsiteX2" fmla="*/ 1941918 w 4326130"/>
              <a:gd name="connsiteY2" fmla="*/ 2599480 h 2599480"/>
              <a:gd name="connsiteX3" fmla="*/ 1942880 w 4326130"/>
              <a:gd name="connsiteY3" fmla="*/ 2597714 h 2599480"/>
              <a:gd name="connsiteX4" fmla="*/ 2383249 w 4326130"/>
              <a:gd name="connsiteY4" fmla="*/ 2597713 h 2599480"/>
              <a:gd name="connsiteX5" fmla="*/ 2384211 w 4326130"/>
              <a:gd name="connsiteY5" fmla="*/ 2599479 h 2599480"/>
              <a:gd name="connsiteX6" fmla="*/ 2382630 w 4326130"/>
              <a:gd name="connsiteY6" fmla="*/ 2598540 h 2599480"/>
              <a:gd name="connsiteX7" fmla="*/ 2383249 w 4326130"/>
              <a:gd name="connsiteY7" fmla="*/ 2597713 h 2599480"/>
              <a:gd name="connsiteX8" fmla="*/ 1870983 w 4326130"/>
              <a:gd name="connsiteY8" fmla="*/ 2578992 h 2599480"/>
              <a:gd name="connsiteX9" fmla="*/ 1869507 w 4326130"/>
              <a:gd name="connsiteY9" fmla="*/ 2579826 h 2599480"/>
              <a:gd name="connsiteX10" fmla="*/ 1866143 w 4326130"/>
              <a:gd name="connsiteY10" fmla="*/ 2581998 h 2599480"/>
              <a:gd name="connsiteX11" fmla="*/ 1858763 w 4326130"/>
              <a:gd name="connsiteY11" fmla="*/ 2583299 h 2599480"/>
              <a:gd name="connsiteX12" fmla="*/ 1851072 w 4326130"/>
              <a:gd name="connsiteY12" fmla="*/ 2584320 h 2599480"/>
              <a:gd name="connsiteX13" fmla="*/ 1853227 w 4326130"/>
              <a:gd name="connsiteY13" fmla="*/ 2583066 h 2599480"/>
              <a:gd name="connsiteX14" fmla="*/ 1854845 w 4326130"/>
              <a:gd name="connsiteY14" fmla="*/ 2582249 h 2599480"/>
              <a:gd name="connsiteX15" fmla="*/ 2455147 w 4326130"/>
              <a:gd name="connsiteY15" fmla="*/ 2578991 h 2599480"/>
              <a:gd name="connsiteX16" fmla="*/ 2471284 w 4326130"/>
              <a:gd name="connsiteY16" fmla="*/ 2582248 h 2599480"/>
              <a:gd name="connsiteX17" fmla="*/ 2472903 w 4326130"/>
              <a:gd name="connsiteY17" fmla="*/ 2583065 h 2599480"/>
              <a:gd name="connsiteX18" fmla="*/ 2475057 w 4326130"/>
              <a:gd name="connsiteY18" fmla="*/ 2584319 h 2599480"/>
              <a:gd name="connsiteX19" fmla="*/ 2467367 w 4326130"/>
              <a:gd name="connsiteY19" fmla="*/ 2583298 h 2599480"/>
              <a:gd name="connsiteX20" fmla="*/ 2459986 w 4326130"/>
              <a:gd name="connsiteY20" fmla="*/ 2581997 h 2599480"/>
              <a:gd name="connsiteX21" fmla="*/ 2456623 w 4326130"/>
              <a:gd name="connsiteY21" fmla="*/ 2579825 h 2599480"/>
              <a:gd name="connsiteX22" fmla="*/ 2014934 w 4326130"/>
              <a:gd name="connsiteY22" fmla="*/ 2577116 h 2599480"/>
              <a:gd name="connsiteX23" fmla="*/ 1988543 w 4326130"/>
              <a:gd name="connsiteY23" fmla="*/ 2587493 h 2599480"/>
              <a:gd name="connsiteX24" fmla="*/ 1986126 w 4326130"/>
              <a:gd name="connsiteY24" fmla="*/ 2588613 h 2599480"/>
              <a:gd name="connsiteX25" fmla="*/ 1973075 w 4326130"/>
              <a:gd name="connsiteY25" fmla="*/ 2591818 h 2599480"/>
              <a:gd name="connsiteX26" fmla="*/ 1943462 w 4326130"/>
              <a:gd name="connsiteY26" fmla="*/ 2599119 h 2599480"/>
              <a:gd name="connsiteX27" fmla="*/ 1943500 w 4326130"/>
              <a:gd name="connsiteY27" fmla="*/ 2598541 h 2599480"/>
              <a:gd name="connsiteX28" fmla="*/ 1950476 w 4326130"/>
              <a:gd name="connsiteY28" fmla="*/ 2597267 h 2599480"/>
              <a:gd name="connsiteX29" fmla="*/ 1946419 w 4326130"/>
              <a:gd name="connsiteY29" fmla="*/ 2596807 h 2599480"/>
              <a:gd name="connsiteX30" fmla="*/ 1933137 w 4326130"/>
              <a:gd name="connsiteY30" fmla="*/ 2596726 h 2599480"/>
              <a:gd name="connsiteX31" fmla="*/ 1943940 w 4326130"/>
              <a:gd name="connsiteY31" fmla="*/ 2593338 h 2599480"/>
              <a:gd name="connsiteX32" fmla="*/ 1955958 w 4326130"/>
              <a:gd name="connsiteY32" fmla="*/ 2589226 h 2599480"/>
              <a:gd name="connsiteX33" fmla="*/ 1954294 w 4326130"/>
              <a:gd name="connsiteY33" fmla="*/ 2588868 h 2599480"/>
              <a:gd name="connsiteX34" fmla="*/ 2311196 w 4326130"/>
              <a:gd name="connsiteY34" fmla="*/ 2577115 h 2599480"/>
              <a:gd name="connsiteX35" fmla="*/ 2371836 w 4326130"/>
              <a:gd name="connsiteY35" fmla="*/ 2588867 h 2599480"/>
              <a:gd name="connsiteX36" fmla="*/ 2370171 w 4326130"/>
              <a:gd name="connsiteY36" fmla="*/ 2589225 h 2599480"/>
              <a:gd name="connsiteX37" fmla="*/ 2382190 w 4326130"/>
              <a:gd name="connsiteY37" fmla="*/ 2593337 h 2599480"/>
              <a:gd name="connsiteX38" fmla="*/ 2392993 w 4326130"/>
              <a:gd name="connsiteY38" fmla="*/ 2596725 h 2599480"/>
              <a:gd name="connsiteX39" fmla="*/ 2379710 w 4326130"/>
              <a:gd name="connsiteY39" fmla="*/ 2596806 h 2599480"/>
              <a:gd name="connsiteX40" fmla="*/ 2375654 w 4326130"/>
              <a:gd name="connsiteY40" fmla="*/ 2597266 h 2599480"/>
              <a:gd name="connsiteX41" fmla="*/ 2382630 w 4326130"/>
              <a:gd name="connsiteY41" fmla="*/ 2598540 h 2599480"/>
              <a:gd name="connsiteX42" fmla="*/ 2382668 w 4326130"/>
              <a:gd name="connsiteY42" fmla="*/ 2599118 h 2599480"/>
              <a:gd name="connsiteX43" fmla="*/ 2353054 w 4326130"/>
              <a:gd name="connsiteY43" fmla="*/ 2591817 h 2599480"/>
              <a:gd name="connsiteX44" fmla="*/ 2340003 w 4326130"/>
              <a:gd name="connsiteY44" fmla="*/ 2588612 h 2599480"/>
              <a:gd name="connsiteX45" fmla="*/ 2337586 w 4326130"/>
              <a:gd name="connsiteY45" fmla="*/ 2587492 h 2599480"/>
              <a:gd name="connsiteX46" fmla="*/ 2045644 w 4326130"/>
              <a:gd name="connsiteY46" fmla="*/ 2574105 h 2599480"/>
              <a:gd name="connsiteX47" fmla="*/ 2039583 w 4326130"/>
              <a:gd name="connsiteY47" fmla="*/ 2575265 h 2599480"/>
              <a:gd name="connsiteX48" fmla="*/ 2037743 w 4326130"/>
              <a:gd name="connsiteY48" fmla="*/ 2576806 h 2599480"/>
              <a:gd name="connsiteX49" fmla="*/ 2042924 w 4326130"/>
              <a:gd name="connsiteY49" fmla="*/ 2574970 h 2599480"/>
              <a:gd name="connsiteX50" fmla="*/ 2280486 w 4326130"/>
              <a:gd name="connsiteY50" fmla="*/ 2574104 h 2599480"/>
              <a:gd name="connsiteX51" fmla="*/ 2283206 w 4326130"/>
              <a:gd name="connsiteY51" fmla="*/ 2574969 h 2599480"/>
              <a:gd name="connsiteX52" fmla="*/ 2288387 w 4326130"/>
              <a:gd name="connsiteY52" fmla="*/ 2576805 h 2599480"/>
              <a:gd name="connsiteX53" fmla="*/ 2286547 w 4326130"/>
              <a:gd name="connsiteY53" fmla="*/ 2575264 h 2599480"/>
              <a:gd name="connsiteX54" fmla="*/ 1910498 w 4326130"/>
              <a:gd name="connsiteY54" fmla="*/ 2570339 h 2599480"/>
              <a:gd name="connsiteX55" fmla="*/ 1907877 w 4326130"/>
              <a:gd name="connsiteY55" fmla="*/ 2571512 h 2599480"/>
              <a:gd name="connsiteX56" fmla="*/ 1900803 w 4326130"/>
              <a:gd name="connsiteY56" fmla="*/ 2575277 h 2599480"/>
              <a:gd name="connsiteX57" fmla="*/ 1881661 w 4326130"/>
              <a:gd name="connsiteY57" fmla="*/ 2579261 h 2599480"/>
              <a:gd name="connsiteX58" fmla="*/ 1878734 w 4326130"/>
              <a:gd name="connsiteY58" fmla="*/ 2579777 h 2599480"/>
              <a:gd name="connsiteX59" fmla="*/ 1880541 w 4326130"/>
              <a:gd name="connsiteY59" fmla="*/ 2578773 h 2599480"/>
              <a:gd name="connsiteX60" fmla="*/ 1885111 w 4326130"/>
              <a:gd name="connsiteY60" fmla="*/ 2576143 h 2599480"/>
              <a:gd name="connsiteX61" fmla="*/ 1890730 w 4326130"/>
              <a:gd name="connsiteY61" fmla="*/ 2575009 h 2599480"/>
              <a:gd name="connsiteX62" fmla="*/ 2415632 w 4326130"/>
              <a:gd name="connsiteY62" fmla="*/ 2570338 h 2599480"/>
              <a:gd name="connsiteX63" fmla="*/ 2435400 w 4326130"/>
              <a:gd name="connsiteY63" fmla="*/ 2575008 h 2599480"/>
              <a:gd name="connsiteX64" fmla="*/ 2441019 w 4326130"/>
              <a:gd name="connsiteY64" fmla="*/ 2576142 h 2599480"/>
              <a:gd name="connsiteX65" fmla="*/ 2445589 w 4326130"/>
              <a:gd name="connsiteY65" fmla="*/ 2578772 h 2599480"/>
              <a:gd name="connsiteX66" fmla="*/ 2447396 w 4326130"/>
              <a:gd name="connsiteY66" fmla="*/ 2579776 h 2599480"/>
              <a:gd name="connsiteX67" fmla="*/ 2444469 w 4326130"/>
              <a:gd name="connsiteY67" fmla="*/ 2579260 h 2599480"/>
              <a:gd name="connsiteX68" fmla="*/ 2425327 w 4326130"/>
              <a:gd name="connsiteY68" fmla="*/ 2575276 h 2599480"/>
              <a:gd name="connsiteX69" fmla="*/ 2418252 w 4326130"/>
              <a:gd name="connsiteY69" fmla="*/ 2571511 h 2599480"/>
              <a:gd name="connsiteX70" fmla="*/ 2134782 w 4326130"/>
              <a:gd name="connsiteY70" fmla="*/ 2558794 h 2599480"/>
              <a:gd name="connsiteX71" fmla="*/ 2134690 w 4326130"/>
              <a:gd name="connsiteY71" fmla="*/ 2558824 h 2599480"/>
              <a:gd name="connsiteX72" fmla="*/ 2134658 w 4326130"/>
              <a:gd name="connsiteY72" fmla="*/ 2558827 h 2599480"/>
              <a:gd name="connsiteX73" fmla="*/ 2191348 w 4326130"/>
              <a:gd name="connsiteY73" fmla="*/ 2558793 h 2599480"/>
              <a:gd name="connsiteX74" fmla="*/ 2191472 w 4326130"/>
              <a:gd name="connsiteY74" fmla="*/ 2558826 h 2599480"/>
              <a:gd name="connsiteX75" fmla="*/ 2191439 w 4326130"/>
              <a:gd name="connsiteY75" fmla="*/ 2558823 h 2599480"/>
              <a:gd name="connsiteX76" fmla="*/ 2108622 w 4326130"/>
              <a:gd name="connsiteY76" fmla="*/ 2558333 h 2599480"/>
              <a:gd name="connsiteX77" fmla="*/ 2112739 w 4326130"/>
              <a:gd name="connsiteY77" fmla="*/ 2560027 h 2599480"/>
              <a:gd name="connsiteX78" fmla="*/ 2108892 w 4326130"/>
              <a:gd name="connsiteY78" fmla="*/ 2561918 h 2599480"/>
              <a:gd name="connsiteX79" fmla="*/ 2062785 w 4326130"/>
              <a:gd name="connsiteY79" fmla="*/ 2572135 h 2599480"/>
              <a:gd name="connsiteX80" fmla="*/ 2051854 w 4326130"/>
              <a:gd name="connsiteY80" fmla="*/ 2574537 h 2599480"/>
              <a:gd name="connsiteX81" fmla="*/ 2037993 w 4326130"/>
              <a:gd name="connsiteY81" fmla="*/ 2577074 h 2599480"/>
              <a:gd name="connsiteX82" fmla="*/ 2025872 w 4326130"/>
              <a:gd name="connsiteY82" fmla="*/ 2579258 h 2599480"/>
              <a:gd name="connsiteX83" fmla="*/ 2022859 w 4326130"/>
              <a:gd name="connsiteY83" fmla="*/ 2579844 h 2599480"/>
              <a:gd name="connsiteX84" fmla="*/ 2023291 w 4326130"/>
              <a:gd name="connsiteY84" fmla="*/ 2579081 h 2599480"/>
              <a:gd name="connsiteX85" fmla="*/ 2019057 w 4326130"/>
              <a:gd name="connsiteY85" fmla="*/ 2580583 h 2599480"/>
              <a:gd name="connsiteX86" fmla="*/ 2017954 w 4326130"/>
              <a:gd name="connsiteY86" fmla="*/ 2580798 h 2599480"/>
              <a:gd name="connsiteX87" fmla="*/ 2002862 w 4326130"/>
              <a:gd name="connsiteY87" fmla="*/ 2584504 h 2599480"/>
              <a:gd name="connsiteX88" fmla="*/ 2011048 w 4326130"/>
              <a:gd name="connsiteY88" fmla="*/ 2580927 h 2599480"/>
              <a:gd name="connsiteX89" fmla="*/ 2033402 w 4326130"/>
              <a:gd name="connsiteY89" fmla="*/ 2573537 h 2599480"/>
              <a:gd name="connsiteX90" fmla="*/ 2077352 w 4326130"/>
              <a:gd name="connsiteY90" fmla="*/ 2565020 h 2599480"/>
              <a:gd name="connsiteX91" fmla="*/ 2108622 w 4326130"/>
              <a:gd name="connsiteY91" fmla="*/ 2558333 h 2599480"/>
              <a:gd name="connsiteX92" fmla="*/ 2217508 w 4326130"/>
              <a:gd name="connsiteY92" fmla="*/ 2558332 h 2599480"/>
              <a:gd name="connsiteX93" fmla="*/ 2248778 w 4326130"/>
              <a:gd name="connsiteY93" fmla="*/ 2565019 h 2599480"/>
              <a:gd name="connsiteX94" fmla="*/ 2292728 w 4326130"/>
              <a:gd name="connsiteY94" fmla="*/ 2573536 h 2599480"/>
              <a:gd name="connsiteX95" fmla="*/ 2315082 w 4326130"/>
              <a:gd name="connsiteY95" fmla="*/ 2580926 h 2599480"/>
              <a:gd name="connsiteX96" fmla="*/ 2323268 w 4326130"/>
              <a:gd name="connsiteY96" fmla="*/ 2584503 h 2599480"/>
              <a:gd name="connsiteX97" fmla="*/ 2308175 w 4326130"/>
              <a:gd name="connsiteY97" fmla="*/ 2580797 h 2599480"/>
              <a:gd name="connsiteX98" fmla="*/ 2307072 w 4326130"/>
              <a:gd name="connsiteY98" fmla="*/ 2580582 h 2599480"/>
              <a:gd name="connsiteX99" fmla="*/ 2302839 w 4326130"/>
              <a:gd name="connsiteY99" fmla="*/ 2579080 h 2599480"/>
              <a:gd name="connsiteX100" fmla="*/ 2303271 w 4326130"/>
              <a:gd name="connsiteY100" fmla="*/ 2579843 h 2599480"/>
              <a:gd name="connsiteX101" fmla="*/ 2300257 w 4326130"/>
              <a:gd name="connsiteY101" fmla="*/ 2579257 h 2599480"/>
              <a:gd name="connsiteX102" fmla="*/ 2288136 w 4326130"/>
              <a:gd name="connsiteY102" fmla="*/ 2577073 h 2599480"/>
              <a:gd name="connsiteX103" fmla="*/ 2274276 w 4326130"/>
              <a:gd name="connsiteY103" fmla="*/ 2574536 h 2599480"/>
              <a:gd name="connsiteX104" fmla="*/ 2263345 w 4326130"/>
              <a:gd name="connsiteY104" fmla="*/ 2572134 h 2599480"/>
              <a:gd name="connsiteX105" fmla="*/ 2217238 w 4326130"/>
              <a:gd name="connsiteY105" fmla="*/ 2561917 h 2599480"/>
              <a:gd name="connsiteX106" fmla="*/ 2213391 w 4326130"/>
              <a:gd name="connsiteY106" fmla="*/ 2560026 h 2599480"/>
              <a:gd name="connsiteX107" fmla="*/ 2217508 w 4326130"/>
              <a:gd name="connsiteY107" fmla="*/ 2558332 h 2599480"/>
              <a:gd name="connsiteX108" fmla="*/ 2163494 w 4326130"/>
              <a:gd name="connsiteY108" fmla="*/ 2546298 h 2599480"/>
              <a:gd name="connsiteX109" fmla="*/ 2163785 w 4326130"/>
              <a:gd name="connsiteY109" fmla="*/ 2546391 h 2599480"/>
              <a:gd name="connsiteX110" fmla="*/ 2171979 w 4326130"/>
              <a:gd name="connsiteY110" fmla="*/ 2547045 h 2599480"/>
              <a:gd name="connsiteX111" fmla="*/ 2168194 w 4326130"/>
              <a:gd name="connsiteY111" fmla="*/ 2547798 h 2599480"/>
              <a:gd name="connsiteX112" fmla="*/ 2187837 w 4326130"/>
              <a:gd name="connsiteY112" fmla="*/ 2554068 h 2599480"/>
              <a:gd name="connsiteX113" fmla="*/ 2193741 w 4326130"/>
              <a:gd name="connsiteY113" fmla="*/ 2556481 h 2599480"/>
              <a:gd name="connsiteX114" fmla="*/ 2189117 w 4326130"/>
              <a:gd name="connsiteY114" fmla="*/ 2555402 h 2599480"/>
              <a:gd name="connsiteX115" fmla="*/ 2181825 w 4326130"/>
              <a:gd name="connsiteY115" fmla="*/ 2555462 h 2599480"/>
              <a:gd name="connsiteX116" fmla="*/ 2183098 w 4326130"/>
              <a:gd name="connsiteY116" fmla="*/ 2556121 h 2599480"/>
              <a:gd name="connsiteX117" fmla="*/ 2175376 w 4326130"/>
              <a:gd name="connsiteY117" fmla="*/ 2553620 h 2599480"/>
              <a:gd name="connsiteX118" fmla="*/ 2172903 w 4326130"/>
              <a:gd name="connsiteY118" fmla="*/ 2552735 h 2599480"/>
              <a:gd name="connsiteX119" fmla="*/ 2172316 w 4326130"/>
              <a:gd name="connsiteY119" fmla="*/ 2552100 h 2599480"/>
              <a:gd name="connsiteX120" fmla="*/ 2171597 w 4326130"/>
              <a:gd name="connsiteY120" fmla="*/ 2552268 h 2599480"/>
              <a:gd name="connsiteX121" fmla="*/ 2163066 w 4326130"/>
              <a:gd name="connsiteY121" fmla="*/ 2549214 h 2599480"/>
              <a:gd name="connsiteX122" fmla="*/ 2154532 w 4326130"/>
              <a:gd name="connsiteY122" fmla="*/ 2552269 h 2599480"/>
              <a:gd name="connsiteX123" fmla="*/ 2153813 w 4326130"/>
              <a:gd name="connsiteY123" fmla="*/ 2552101 h 2599480"/>
              <a:gd name="connsiteX124" fmla="*/ 2153227 w 4326130"/>
              <a:gd name="connsiteY124" fmla="*/ 2552736 h 2599480"/>
              <a:gd name="connsiteX125" fmla="*/ 2150754 w 4326130"/>
              <a:gd name="connsiteY125" fmla="*/ 2553621 h 2599480"/>
              <a:gd name="connsiteX126" fmla="*/ 2143032 w 4326130"/>
              <a:gd name="connsiteY126" fmla="*/ 2556122 h 2599480"/>
              <a:gd name="connsiteX127" fmla="*/ 2144305 w 4326130"/>
              <a:gd name="connsiteY127" fmla="*/ 2555463 h 2599480"/>
              <a:gd name="connsiteX128" fmla="*/ 2137013 w 4326130"/>
              <a:gd name="connsiteY128" fmla="*/ 2555403 h 2599480"/>
              <a:gd name="connsiteX129" fmla="*/ 2132389 w 4326130"/>
              <a:gd name="connsiteY129" fmla="*/ 2556482 h 2599480"/>
              <a:gd name="connsiteX130" fmla="*/ 2138293 w 4326130"/>
              <a:gd name="connsiteY130" fmla="*/ 2554069 h 2599480"/>
              <a:gd name="connsiteX131" fmla="*/ 2157939 w 4326130"/>
              <a:gd name="connsiteY131" fmla="*/ 2547798 h 2599480"/>
              <a:gd name="connsiteX132" fmla="*/ 2154151 w 4326130"/>
              <a:gd name="connsiteY132" fmla="*/ 2547044 h 2599480"/>
              <a:gd name="connsiteX133" fmla="*/ 2162353 w 4326130"/>
              <a:gd name="connsiteY133" fmla="*/ 2546389 h 2599480"/>
              <a:gd name="connsiteX134" fmla="*/ 2162635 w 4326130"/>
              <a:gd name="connsiteY134" fmla="*/ 2546299 h 2599480"/>
              <a:gd name="connsiteX135" fmla="*/ 2163059 w 4326130"/>
              <a:gd name="connsiteY135" fmla="*/ 2546333 h 2599480"/>
              <a:gd name="connsiteX136" fmla="*/ 2038825 w 4326130"/>
              <a:gd name="connsiteY136" fmla="*/ 2543617 h 2599480"/>
              <a:gd name="connsiteX137" fmla="*/ 2033226 w 4326130"/>
              <a:gd name="connsiteY137" fmla="*/ 2544995 h 2599480"/>
              <a:gd name="connsiteX138" fmla="*/ 2000429 w 4326130"/>
              <a:gd name="connsiteY138" fmla="*/ 2557574 h 2599480"/>
              <a:gd name="connsiteX139" fmla="*/ 1998040 w 4326130"/>
              <a:gd name="connsiteY139" fmla="*/ 2558541 h 2599480"/>
              <a:gd name="connsiteX140" fmla="*/ 2003927 w 4326130"/>
              <a:gd name="connsiteY140" fmla="*/ 2557137 h 2599480"/>
              <a:gd name="connsiteX141" fmla="*/ 2038074 w 4326130"/>
              <a:gd name="connsiteY141" fmla="*/ 2545090 h 2599480"/>
              <a:gd name="connsiteX142" fmla="*/ 2287305 w 4326130"/>
              <a:gd name="connsiteY142" fmla="*/ 2543616 h 2599480"/>
              <a:gd name="connsiteX143" fmla="*/ 2288056 w 4326130"/>
              <a:gd name="connsiteY143" fmla="*/ 2545089 h 2599480"/>
              <a:gd name="connsiteX144" fmla="*/ 2322203 w 4326130"/>
              <a:gd name="connsiteY144" fmla="*/ 2557136 h 2599480"/>
              <a:gd name="connsiteX145" fmla="*/ 2328089 w 4326130"/>
              <a:gd name="connsiteY145" fmla="*/ 2558540 h 2599480"/>
              <a:gd name="connsiteX146" fmla="*/ 2325700 w 4326130"/>
              <a:gd name="connsiteY146" fmla="*/ 2557573 h 2599480"/>
              <a:gd name="connsiteX147" fmla="*/ 2292904 w 4326130"/>
              <a:gd name="connsiteY147" fmla="*/ 2544994 h 2599480"/>
              <a:gd name="connsiteX148" fmla="*/ 1766825 w 4326130"/>
              <a:gd name="connsiteY148" fmla="*/ 2526010 h 2599480"/>
              <a:gd name="connsiteX149" fmla="*/ 1766762 w 4326130"/>
              <a:gd name="connsiteY149" fmla="*/ 2526254 h 2599480"/>
              <a:gd name="connsiteX150" fmla="*/ 1766038 w 4326130"/>
              <a:gd name="connsiteY150" fmla="*/ 2526335 h 2599480"/>
              <a:gd name="connsiteX151" fmla="*/ 2559305 w 4326130"/>
              <a:gd name="connsiteY151" fmla="*/ 2526009 h 2599480"/>
              <a:gd name="connsiteX152" fmla="*/ 2560092 w 4326130"/>
              <a:gd name="connsiteY152" fmla="*/ 2526334 h 2599480"/>
              <a:gd name="connsiteX153" fmla="*/ 2559367 w 4326130"/>
              <a:gd name="connsiteY153" fmla="*/ 2526253 h 2599480"/>
              <a:gd name="connsiteX154" fmla="*/ 4071489 w 4326130"/>
              <a:gd name="connsiteY154" fmla="*/ 2511718 h 2599480"/>
              <a:gd name="connsiteX155" fmla="*/ 4072231 w 4326130"/>
              <a:gd name="connsiteY155" fmla="*/ 2511869 h 2599480"/>
              <a:gd name="connsiteX156" fmla="*/ 4071481 w 4326130"/>
              <a:gd name="connsiteY156" fmla="*/ 2511963 h 2599480"/>
              <a:gd name="connsiteX157" fmla="*/ 254641 w 4326130"/>
              <a:gd name="connsiteY157" fmla="*/ 2511717 h 2599480"/>
              <a:gd name="connsiteX158" fmla="*/ 254649 w 4326130"/>
              <a:gd name="connsiteY158" fmla="*/ 2511962 h 2599480"/>
              <a:gd name="connsiteX159" fmla="*/ 253899 w 4326130"/>
              <a:gd name="connsiteY159" fmla="*/ 2511868 h 2599480"/>
              <a:gd name="connsiteX160" fmla="*/ 1760889 w 4326130"/>
              <a:gd name="connsiteY160" fmla="*/ 2509902 h 2599480"/>
              <a:gd name="connsiteX161" fmla="*/ 1762208 w 4326130"/>
              <a:gd name="connsiteY161" fmla="*/ 2509915 h 2599480"/>
              <a:gd name="connsiteX162" fmla="*/ 1760191 w 4326130"/>
              <a:gd name="connsiteY162" fmla="*/ 2511305 h 2599480"/>
              <a:gd name="connsiteX163" fmla="*/ 1760694 w 4326130"/>
              <a:gd name="connsiteY163" fmla="*/ 2510132 h 2599480"/>
              <a:gd name="connsiteX164" fmla="*/ 1760997 w 4326130"/>
              <a:gd name="connsiteY164" fmla="*/ 2509981 h 2599480"/>
              <a:gd name="connsiteX165" fmla="*/ 2565240 w 4326130"/>
              <a:gd name="connsiteY165" fmla="*/ 2509901 h 2599480"/>
              <a:gd name="connsiteX166" fmla="*/ 2565133 w 4326130"/>
              <a:gd name="connsiteY166" fmla="*/ 2509980 h 2599480"/>
              <a:gd name="connsiteX167" fmla="*/ 2565435 w 4326130"/>
              <a:gd name="connsiteY167" fmla="*/ 2510131 h 2599480"/>
              <a:gd name="connsiteX168" fmla="*/ 2565938 w 4326130"/>
              <a:gd name="connsiteY168" fmla="*/ 2511304 h 2599480"/>
              <a:gd name="connsiteX169" fmla="*/ 2563921 w 4326130"/>
              <a:gd name="connsiteY169" fmla="*/ 2509914 h 2599480"/>
              <a:gd name="connsiteX170" fmla="*/ 1763154 w 4326130"/>
              <a:gd name="connsiteY170" fmla="*/ 2508761 h 2599480"/>
              <a:gd name="connsiteX171" fmla="*/ 1762208 w 4326130"/>
              <a:gd name="connsiteY171" fmla="*/ 2509915 h 2599480"/>
              <a:gd name="connsiteX172" fmla="*/ 1762663 w 4326130"/>
              <a:gd name="connsiteY172" fmla="*/ 2508957 h 2599480"/>
              <a:gd name="connsiteX173" fmla="*/ 1763154 w 4326130"/>
              <a:gd name="connsiteY173" fmla="*/ 2508761 h 2599480"/>
              <a:gd name="connsiteX174" fmla="*/ 2562976 w 4326130"/>
              <a:gd name="connsiteY174" fmla="*/ 2508760 h 2599480"/>
              <a:gd name="connsiteX175" fmla="*/ 2563466 w 4326130"/>
              <a:gd name="connsiteY175" fmla="*/ 2508956 h 2599480"/>
              <a:gd name="connsiteX176" fmla="*/ 2563921 w 4326130"/>
              <a:gd name="connsiteY176" fmla="*/ 2509914 h 2599480"/>
              <a:gd name="connsiteX177" fmla="*/ 2562976 w 4326130"/>
              <a:gd name="connsiteY177" fmla="*/ 2508760 h 2599480"/>
              <a:gd name="connsiteX178" fmla="*/ 1757484 w 4326130"/>
              <a:gd name="connsiteY178" fmla="*/ 2502108 h 2599480"/>
              <a:gd name="connsiteX179" fmla="*/ 1756406 w 4326130"/>
              <a:gd name="connsiteY179" fmla="*/ 2502878 h 2599480"/>
              <a:gd name="connsiteX180" fmla="*/ 1748708 w 4326130"/>
              <a:gd name="connsiteY180" fmla="*/ 2507629 h 2599480"/>
              <a:gd name="connsiteX181" fmla="*/ 1749941 w 4326130"/>
              <a:gd name="connsiteY181" fmla="*/ 2505252 h 2599480"/>
              <a:gd name="connsiteX182" fmla="*/ 1751957 w 4326130"/>
              <a:gd name="connsiteY182" fmla="*/ 2503867 h 2599480"/>
              <a:gd name="connsiteX183" fmla="*/ 1754328 w 4326130"/>
              <a:gd name="connsiteY183" fmla="*/ 2503135 h 2599480"/>
              <a:gd name="connsiteX184" fmla="*/ 2568646 w 4326130"/>
              <a:gd name="connsiteY184" fmla="*/ 2502107 h 2599480"/>
              <a:gd name="connsiteX185" fmla="*/ 2571801 w 4326130"/>
              <a:gd name="connsiteY185" fmla="*/ 2503134 h 2599480"/>
              <a:gd name="connsiteX186" fmla="*/ 2574173 w 4326130"/>
              <a:gd name="connsiteY186" fmla="*/ 2503866 h 2599480"/>
              <a:gd name="connsiteX187" fmla="*/ 2576189 w 4326130"/>
              <a:gd name="connsiteY187" fmla="*/ 2505251 h 2599480"/>
              <a:gd name="connsiteX188" fmla="*/ 2577422 w 4326130"/>
              <a:gd name="connsiteY188" fmla="*/ 2507628 h 2599480"/>
              <a:gd name="connsiteX189" fmla="*/ 2569724 w 4326130"/>
              <a:gd name="connsiteY189" fmla="*/ 2502877 h 2599480"/>
              <a:gd name="connsiteX190" fmla="*/ 1755168 w 4326130"/>
              <a:gd name="connsiteY190" fmla="*/ 2497865 h 2599480"/>
              <a:gd name="connsiteX191" fmla="*/ 1744173 w 4326130"/>
              <a:gd name="connsiteY191" fmla="*/ 2504587 h 2599480"/>
              <a:gd name="connsiteX192" fmla="*/ 1741428 w 4326130"/>
              <a:gd name="connsiteY192" fmla="*/ 2505110 h 2599480"/>
              <a:gd name="connsiteX193" fmla="*/ 1740122 w 4326130"/>
              <a:gd name="connsiteY193" fmla="*/ 2504835 h 2599480"/>
              <a:gd name="connsiteX194" fmla="*/ 1740731 w 4326130"/>
              <a:gd name="connsiteY194" fmla="*/ 2504174 h 2599480"/>
              <a:gd name="connsiteX195" fmla="*/ 1742178 w 4326130"/>
              <a:gd name="connsiteY195" fmla="*/ 2503293 h 2599480"/>
              <a:gd name="connsiteX196" fmla="*/ 1754934 w 4326130"/>
              <a:gd name="connsiteY196" fmla="*/ 2497952 h 2599480"/>
              <a:gd name="connsiteX197" fmla="*/ 2570961 w 4326130"/>
              <a:gd name="connsiteY197" fmla="*/ 2497864 h 2599480"/>
              <a:gd name="connsiteX198" fmla="*/ 2571195 w 4326130"/>
              <a:gd name="connsiteY198" fmla="*/ 2497951 h 2599480"/>
              <a:gd name="connsiteX199" fmla="*/ 2583951 w 4326130"/>
              <a:gd name="connsiteY199" fmla="*/ 2503292 h 2599480"/>
              <a:gd name="connsiteX200" fmla="*/ 2585398 w 4326130"/>
              <a:gd name="connsiteY200" fmla="*/ 2504173 h 2599480"/>
              <a:gd name="connsiteX201" fmla="*/ 2586008 w 4326130"/>
              <a:gd name="connsiteY201" fmla="*/ 2504834 h 2599480"/>
              <a:gd name="connsiteX202" fmla="*/ 2584702 w 4326130"/>
              <a:gd name="connsiteY202" fmla="*/ 2505109 h 2599480"/>
              <a:gd name="connsiteX203" fmla="*/ 2581957 w 4326130"/>
              <a:gd name="connsiteY203" fmla="*/ 2504586 h 2599480"/>
              <a:gd name="connsiteX204" fmla="*/ 4082790 w 4326130"/>
              <a:gd name="connsiteY204" fmla="*/ 2493012 h 2599480"/>
              <a:gd name="connsiteX205" fmla="*/ 4082652 w 4326130"/>
              <a:gd name="connsiteY205" fmla="*/ 2493123 h 2599480"/>
              <a:gd name="connsiteX206" fmla="*/ 4082928 w 4326130"/>
              <a:gd name="connsiteY206" fmla="*/ 2493210 h 2599480"/>
              <a:gd name="connsiteX207" fmla="*/ 4083105 w 4326130"/>
              <a:gd name="connsiteY207" fmla="*/ 2494341 h 2599480"/>
              <a:gd name="connsiteX208" fmla="*/ 4081375 w 4326130"/>
              <a:gd name="connsiteY208" fmla="*/ 2493355 h 2599480"/>
              <a:gd name="connsiteX209" fmla="*/ 243340 w 4326130"/>
              <a:gd name="connsiteY209" fmla="*/ 2493011 h 2599480"/>
              <a:gd name="connsiteX210" fmla="*/ 244754 w 4326130"/>
              <a:gd name="connsiteY210" fmla="*/ 2493354 h 2599480"/>
              <a:gd name="connsiteX211" fmla="*/ 243025 w 4326130"/>
              <a:gd name="connsiteY211" fmla="*/ 2494340 h 2599480"/>
              <a:gd name="connsiteX212" fmla="*/ 243202 w 4326130"/>
              <a:gd name="connsiteY212" fmla="*/ 2493209 h 2599480"/>
              <a:gd name="connsiteX213" fmla="*/ 243478 w 4326130"/>
              <a:gd name="connsiteY213" fmla="*/ 2493122 h 2599480"/>
              <a:gd name="connsiteX214" fmla="*/ 4080719 w 4326130"/>
              <a:gd name="connsiteY214" fmla="*/ 2492354 h 2599480"/>
              <a:gd name="connsiteX215" fmla="*/ 4081182 w 4326130"/>
              <a:gd name="connsiteY215" fmla="*/ 2492443 h 2599480"/>
              <a:gd name="connsiteX216" fmla="*/ 4081375 w 4326130"/>
              <a:gd name="connsiteY216" fmla="*/ 2493355 h 2599480"/>
              <a:gd name="connsiteX217" fmla="*/ 4080719 w 4326130"/>
              <a:gd name="connsiteY217" fmla="*/ 2492354 h 2599480"/>
              <a:gd name="connsiteX218" fmla="*/ 245411 w 4326130"/>
              <a:gd name="connsiteY218" fmla="*/ 2492353 h 2599480"/>
              <a:gd name="connsiteX219" fmla="*/ 244754 w 4326130"/>
              <a:gd name="connsiteY219" fmla="*/ 2493354 h 2599480"/>
              <a:gd name="connsiteX220" fmla="*/ 244948 w 4326130"/>
              <a:gd name="connsiteY220" fmla="*/ 2492442 h 2599480"/>
              <a:gd name="connsiteX221" fmla="*/ 245411 w 4326130"/>
              <a:gd name="connsiteY221" fmla="*/ 2492353 h 2599480"/>
              <a:gd name="connsiteX222" fmla="*/ 1759437 w 4326130"/>
              <a:gd name="connsiteY222" fmla="*/ 2483954 h 2599480"/>
              <a:gd name="connsiteX223" fmla="*/ 1760179 w 4326130"/>
              <a:gd name="connsiteY223" fmla="*/ 2484655 h 2599480"/>
              <a:gd name="connsiteX224" fmla="*/ 1758674 w 4326130"/>
              <a:gd name="connsiteY224" fmla="*/ 2485780 h 2599480"/>
              <a:gd name="connsiteX225" fmla="*/ 1759437 w 4326130"/>
              <a:gd name="connsiteY225" fmla="*/ 2483954 h 2599480"/>
              <a:gd name="connsiteX226" fmla="*/ 2566693 w 4326130"/>
              <a:gd name="connsiteY226" fmla="*/ 2483953 h 2599480"/>
              <a:gd name="connsiteX227" fmla="*/ 2567456 w 4326130"/>
              <a:gd name="connsiteY227" fmla="*/ 2485779 h 2599480"/>
              <a:gd name="connsiteX228" fmla="*/ 2565951 w 4326130"/>
              <a:gd name="connsiteY228" fmla="*/ 2484654 h 2599480"/>
              <a:gd name="connsiteX229" fmla="*/ 2566693 w 4326130"/>
              <a:gd name="connsiteY229" fmla="*/ 2483953 h 2599480"/>
              <a:gd name="connsiteX230" fmla="*/ 4088828 w 4326130"/>
              <a:gd name="connsiteY230" fmla="*/ 2483829 h 2599480"/>
              <a:gd name="connsiteX231" fmla="*/ 4091890 w 4326130"/>
              <a:gd name="connsiteY231" fmla="*/ 2484146 h 2599480"/>
              <a:gd name="connsiteX232" fmla="*/ 4094200 w 4326130"/>
              <a:gd name="connsiteY232" fmla="*/ 2484341 h 2599480"/>
              <a:gd name="connsiteX233" fmla="*/ 4095931 w 4326130"/>
              <a:gd name="connsiteY233" fmla="*/ 2485323 h 2599480"/>
              <a:gd name="connsiteX234" fmla="*/ 4097809 w 4326130"/>
              <a:gd name="connsiteY234" fmla="*/ 2486934 h 2599480"/>
              <a:gd name="connsiteX235" fmla="*/ 4096519 w 4326130"/>
              <a:gd name="connsiteY235" fmla="*/ 2487560 h 2599480"/>
              <a:gd name="connsiteX236" fmla="*/ 4089746 w 4326130"/>
              <a:gd name="connsiteY236" fmla="*/ 2484388 h 2599480"/>
              <a:gd name="connsiteX237" fmla="*/ 237302 w 4326130"/>
              <a:gd name="connsiteY237" fmla="*/ 2483828 h 2599480"/>
              <a:gd name="connsiteX238" fmla="*/ 236384 w 4326130"/>
              <a:gd name="connsiteY238" fmla="*/ 2484387 h 2599480"/>
              <a:gd name="connsiteX239" fmla="*/ 229610 w 4326130"/>
              <a:gd name="connsiteY239" fmla="*/ 2487559 h 2599480"/>
              <a:gd name="connsiteX240" fmla="*/ 228321 w 4326130"/>
              <a:gd name="connsiteY240" fmla="*/ 2486933 h 2599480"/>
              <a:gd name="connsiteX241" fmla="*/ 230198 w 4326130"/>
              <a:gd name="connsiteY241" fmla="*/ 2485322 h 2599480"/>
              <a:gd name="connsiteX242" fmla="*/ 231930 w 4326130"/>
              <a:gd name="connsiteY242" fmla="*/ 2484340 h 2599480"/>
              <a:gd name="connsiteX243" fmla="*/ 234240 w 4326130"/>
              <a:gd name="connsiteY243" fmla="*/ 2484145 h 2599480"/>
              <a:gd name="connsiteX244" fmla="*/ 4092611 w 4326130"/>
              <a:gd name="connsiteY244" fmla="*/ 2478717 h 2599480"/>
              <a:gd name="connsiteX245" fmla="*/ 4092834 w 4326130"/>
              <a:gd name="connsiteY245" fmla="*/ 2478751 h 2599480"/>
              <a:gd name="connsiteX246" fmla="*/ 4104839 w 4326130"/>
              <a:gd name="connsiteY246" fmla="*/ 2481301 h 2599480"/>
              <a:gd name="connsiteX247" fmla="*/ 4106116 w 4326130"/>
              <a:gd name="connsiteY247" fmla="*/ 2481885 h 2599480"/>
              <a:gd name="connsiteX248" fmla="*/ 4106564 w 4326130"/>
              <a:gd name="connsiteY248" fmla="*/ 2482440 h 2599480"/>
              <a:gd name="connsiteX249" fmla="*/ 4105084 w 4326130"/>
              <a:gd name="connsiteY249" fmla="*/ 2483058 h 2599480"/>
              <a:gd name="connsiteX250" fmla="*/ 4102307 w 4326130"/>
              <a:gd name="connsiteY250" fmla="*/ 2483180 h 2599480"/>
              <a:gd name="connsiteX251" fmla="*/ 233519 w 4326130"/>
              <a:gd name="connsiteY251" fmla="*/ 2478716 h 2599480"/>
              <a:gd name="connsiteX252" fmla="*/ 223823 w 4326130"/>
              <a:gd name="connsiteY252" fmla="*/ 2483179 h 2599480"/>
              <a:gd name="connsiteX253" fmla="*/ 221046 w 4326130"/>
              <a:gd name="connsiteY253" fmla="*/ 2483057 h 2599480"/>
              <a:gd name="connsiteX254" fmla="*/ 219565 w 4326130"/>
              <a:gd name="connsiteY254" fmla="*/ 2482439 h 2599480"/>
              <a:gd name="connsiteX255" fmla="*/ 220013 w 4326130"/>
              <a:gd name="connsiteY255" fmla="*/ 2481884 h 2599480"/>
              <a:gd name="connsiteX256" fmla="*/ 221290 w 4326130"/>
              <a:gd name="connsiteY256" fmla="*/ 2481300 h 2599480"/>
              <a:gd name="connsiteX257" fmla="*/ 233296 w 4326130"/>
              <a:gd name="connsiteY257" fmla="*/ 2478750 h 2599480"/>
              <a:gd name="connsiteX258" fmla="*/ 1743695 w 4326130"/>
              <a:gd name="connsiteY258" fmla="*/ 2478126 h 2599480"/>
              <a:gd name="connsiteX259" fmla="*/ 1733894 w 4326130"/>
              <a:gd name="connsiteY259" fmla="*/ 2483995 h 2599480"/>
              <a:gd name="connsiteX260" fmla="*/ 1732538 w 4326130"/>
              <a:gd name="connsiteY260" fmla="*/ 2484371 h 2599480"/>
              <a:gd name="connsiteX261" fmla="*/ 1723245 w 4326130"/>
              <a:gd name="connsiteY261" fmla="*/ 2487304 h 2599480"/>
              <a:gd name="connsiteX262" fmla="*/ 1710825 w 4326130"/>
              <a:gd name="connsiteY262" fmla="*/ 2490793 h 2599480"/>
              <a:gd name="connsiteX263" fmla="*/ 1711668 w 4326130"/>
              <a:gd name="connsiteY263" fmla="*/ 2489860 h 2599480"/>
              <a:gd name="connsiteX264" fmla="*/ 1712138 w 4326130"/>
              <a:gd name="connsiteY264" fmla="*/ 2489475 h 2599480"/>
              <a:gd name="connsiteX265" fmla="*/ 1716512 w 4326130"/>
              <a:gd name="connsiteY265" fmla="*/ 2487703 h 2599480"/>
              <a:gd name="connsiteX266" fmla="*/ 1731310 w 4326130"/>
              <a:gd name="connsiteY266" fmla="*/ 2483287 h 2599480"/>
              <a:gd name="connsiteX267" fmla="*/ 2582435 w 4326130"/>
              <a:gd name="connsiteY267" fmla="*/ 2478125 h 2599480"/>
              <a:gd name="connsiteX268" fmla="*/ 2594820 w 4326130"/>
              <a:gd name="connsiteY268" fmla="*/ 2483286 h 2599480"/>
              <a:gd name="connsiteX269" fmla="*/ 2609617 w 4326130"/>
              <a:gd name="connsiteY269" fmla="*/ 2487702 h 2599480"/>
              <a:gd name="connsiteX270" fmla="*/ 2613992 w 4326130"/>
              <a:gd name="connsiteY270" fmla="*/ 2489474 h 2599480"/>
              <a:gd name="connsiteX271" fmla="*/ 2614461 w 4326130"/>
              <a:gd name="connsiteY271" fmla="*/ 2489859 h 2599480"/>
              <a:gd name="connsiteX272" fmla="*/ 2615304 w 4326130"/>
              <a:gd name="connsiteY272" fmla="*/ 2490792 h 2599480"/>
              <a:gd name="connsiteX273" fmla="*/ 2602884 w 4326130"/>
              <a:gd name="connsiteY273" fmla="*/ 2487303 h 2599480"/>
              <a:gd name="connsiteX274" fmla="*/ 2593592 w 4326130"/>
              <a:gd name="connsiteY274" fmla="*/ 2484370 h 2599480"/>
              <a:gd name="connsiteX275" fmla="*/ 2592236 w 4326130"/>
              <a:gd name="connsiteY275" fmla="*/ 2483994 h 2599480"/>
              <a:gd name="connsiteX276" fmla="*/ 1683325 w 4326130"/>
              <a:gd name="connsiteY276" fmla="*/ 2476306 h 2599480"/>
              <a:gd name="connsiteX277" fmla="*/ 1681845 w 4326130"/>
              <a:gd name="connsiteY277" fmla="*/ 2477362 h 2599480"/>
              <a:gd name="connsiteX278" fmla="*/ 1678665 w 4326130"/>
              <a:gd name="connsiteY278" fmla="*/ 2479923 h 2599480"/>
              <a:gd name="connsiteX279" fmla="*/ 1671252 w 4326130"/>
              <a:gd name="connsiteY279" fmla="*/ 2482224 h 2599480"/>
              <a:gd name="connsiteX280" fmla="*/ 1663484 w 4326130"/>
              <a:gd name="connsiteY280" fmla="*/ 2484304 h 2599480"/>
              <a:gd name="connsiteX281" fmla="*/ 1665537 w 4326130"/>
              <a:gd name="connsiteY281" fmla="*/ 2482795 h 2599480"/>
              <a:gd name="connsiteX282" fmla="*/ 1667321 w 4326130"/>
              <a:gd name="connsiteY282" fmla="*/ 2481636 h 2599480"/>
              <a:gd name="connsiteX283" fmla="*/ 2642805 w 4326130"/>
              <a:gd name="connsiteY283" fmla="*/ 2476305 h 2599480"/>
              <a:gd name="connsiteX284" fmla="*/ 2658809 w 4326130"/>
              <a:gd name="connsiteY284" fmla="*/ 2481635 h 2599480"/>
              <a:gd name="connsiteX285" fmla="*/ 2660593 w 4326130"/>
              <a:gd name="connsiteY285" fmla="*/ 2482794 h 2599480"/>
              <a:gd name="connsiteX286" fmla="*/ 2662646 w 4326130"/>
              <a:gd name="connsiteY286" fmla="*/ 2484303 h 2599480"/>
              <a:gd name="connsiteX287" fmla="*/ 2654878 w 4326130"/>
              <a:gd name="connsiteY287" fmla="*/ 2482223 h 2599480"/>
              <a:gd name="connsiteX288" fmla="*/ 2647465 w 4326130"/>
              <a:gd name="connsiteY288" fmla="*/ 2479922 h 2599480"/>
              <a:gd name="connsiteX289" fmla="*/ 2644284 w 4326130"/>
              <a:gd name="connsiteY289" fmla="*/ 2477361 h 2599480"/>
              <a:gd name="connsiteX290" fmla="*/ 3977215 w 4326130"/>
              <a:gd name="connsiteY290" fmla="*/ 2472677 h 2599480"/>
              <a:gd name="connsiteX291" fmla="*/ 3976344 w 4326130"/>
              <a:gd name="connsiteY291" fmla="*/ 2473137 h 2599480"/>
              <a:gd name="connsiteX292" fmla="*/ 3975721 w 4326130"/>
              <a:gd name="connsiteY292" fmla="*/ 2473972 h 2599480"/>
              <a:gd name="connsiteX293" fmla="*/ 3977215 w 4326130"/>
              <a:gd name="connsiteY293" fmla="*/ 2472677 h 2599480"/>
              <a:gd name="connsiteX294" fmla="*/ 348914 w 4326130"/>
              <a:gd name="connsiteY294" fmla="*/ 2472676 h 2599480"/>
              <a:gd name="connsiteX295" fmla="*/ 350409 w 4326130"/>
              <a:gd name="connsiteY295" fmla="*/ 2473971 h 2599480"/>
              <a:gd name="connsiteX296" fmla="*/ 349786 w 4326130"/>
              <a:gd name="connsiteY296" fmla="*/ 2473136 h 2599480"/>
              <a:gd name="connsiteX297" fmla="*/ 348914 w 4326130"/>
              <a:gd name="connsiteY297" fmla="*/ 2472676 h 2599480"/>
              <a:gd name="connsiteX298" fmla="*/ 1929918 w 4326130"/>
              <a:gd name="connsiteY298" fmla="*/ 2470377 h 2599480"/>
              <a:gd name="connsiteX299" fmla="*/ 1924110 w 4326130"/>
              <a:gd name="connsiteY299" fmla="*/ 2472064 h 2599480"/>
              <a:gd name="connsiteX300" fmla="*/ 1919554 w 4326130"/>
              <a:gd name="connsiteY300" fmla="*/ 2473199 h 2599480"/>
              <a:gd name="connsiteX301" fmla="*/ 1920205 w 4326130"/>
              <a:gd name="connsiteY301" fmla="*/ 2473272 h 2599480"/>
              <a:gd name="connsiteX302" fmla="*/ 1927145 w 4326130"/>
              <a:gd name="connsiteY302" fmla="*/ 2471708 h 2599480"/>
              <a:gd name="connsiteX303" fmla="*/ 2396212 w 4326130"/>
              <a:gd name="connsiteY303" fmla="*/ 2470376 h 2599480"/>
              <a:gd name="connsiteX304" fmla="*/ 2398984 w 4326130"/>
              <a:gd name="connsiteY304" fmla="*/ 2471707 h 2599480"/>
              <a:gd name="connsiteX305" fmla="*/ 2405931 w 4326130"/>
              <a:gd name="connsiteY305" fmla="*/ 2473272 h 2599480"/>
              <a:gd name="connsiteX306" fmla="*/ 2406581 w 4326130"/>
              <a:gd name="connsiteY306" fmla="*/ 2473200 h 2599480"/>
              <a:gd name="connsiteX307" fmla="*/ 2402020 w 4326130"/>
              <a:gd name="connsiteY307" fmla="*/ 2472063 h 2599480"/>
              <a:gd name="connsiteX308" fmla="*/ 1944880 w 4326130"/>
              <a:gd name="connsiteY308" fmla="*/ 2466911 h 2599480"/>
              <a:gd name="connsiteX309" fmla="*/ 1941408 w 4326130"/>
              <a:gd name="connsiteY309" fmla="*/ 2467317 h 2599480"/>
              <a:gd name="connsiteX310" fmla="*/ 1936260 w 4326130"/>
              <a:gd name="connsiteY310" fmla="*/ 2469485 h 2599480"/>
              <a:gd name="connsiteX311" fmla="*/ 1936609 w 4326130"/>
              <a:gd name="connsiteY311" fmla="*/ 2469473 h 2599480"/>
              <a:gd name="connsiteX312" fmla="*/ 1942318 w 4326130"/>
              <a:gd name="connsiteY312" fmla="*/ 2468990 h 2599480"/>
              <a:gd name="connsiteX313" fmla="*/ 1946575 w 4326130"/>
              <a:gd name="connsiteY313" fmla="*/ 2467289 h 2599480"/>
              <a:gd name="connsiteX314" fmla="*/ 1944880 w 4326130"/>
              <a:gd name="connsiteY314" fmla="*/ 2466911 h 2599480"/>
              <a:gd name="connsiteX315" fmla="*/ 2381250 w 4326130"/>
              <a:gd name="connsiteY315" fmla="*/ 2466910 h 2599480"/>
              <a:gd name="connsiteX316" fmla="*/ 2379554 w 4326130"/>
              <a:gd name="connsiteY316" fmla="*/ 2467288 h 2599480"/>
              <a:gd name="connsiteX317" fmla="*/ 2383811 w 4326130"/>
              <a:gd name="connsiteY317" fmla="*/ 2468989 h 2599480"/>
              <a:gd name="connsiteX318" fmla="*/ 2389521 w 4326130"/>
              <a:gd name="connsiteY318" fmla="*/ 2469472 h 2599480"/>
              <a:gd name="connsiteX319" fmla="*/ 2389869 w 4326130"/>
              <a:gd name="connsiteY319" fmla="*/ 2469484 h 2599480"/>
              <a:gd name="connsiteX320" fmla="*/ 2384722 w 4326130"/>
              <a:gd name="connsiteY320" fmla="*/ 2467316 h 2599480"/>
              <a:gd name="connsiteX321" fmla="*/ 1873539 w 4326130"/>
              <a:gd name="connsiteY321" fmla="*/ 2465865 h 2599480"/>
              <a:gd name="connsiteX322" fmla="*/ 1873491 w 4326130"/>
              <a:gd name="connsiteY322" fmla="*/ 2465880 h 2599480"/>
              <a:gd name="connsiteX323" fmla="*/ 1873599 w 4326130"/>
              <a:gd name="connsiteY323" fmla="*/ 2465971 h 2599480"/>
              <a:gd name="connsiteX324" fmla="*/ 2452591 w 4326130"/>
              <a:gd name="connsiteY324" fmla="*/ 2465864 h 2599480"/>
              <a:gd name="connsiteX325" fmla="*/ 2452531 w 4326130"/>
              <a:gd name="connsiteY325" fmla="*/ 2465970 h 2599480"/>
              <a:gd name="connsiteX326" fmla="*/ 2452638 w 4326130"/>
              <a:gd name="connsiteY326" fmla="*/ 2465879 h 2599480"/>
              <a:gd name="connsiteX327" fmla="*/ 4092320 w 4326130"/>
              <a:gd name="connsiteY327" fmla="*/ 2464893 h 2599480"/>
              <a:gd name="connsiteX328" fmla="*/ 4092576 w 4326130"/>
              <a:gd name="connsiteY328" fmla="*/ 2466657 h 2599480"/>
              <a:gd name="connsiteX329" fmla="*/ 4091311 w 4326130"/>
              <a:gd name="connsiteY329" fmla="*/ 2465828 h 2599480"/>
              <a:gd name="connsiteX330" fmla="*/ 4092320 w 4326130"/>
              <a:gd name="connsiteY330" fmla="*/ 2464893 h 2599480"/>
              <a:gd name="connsiteX331" fmla="*/ 233810 w 4326130"/>
              <a:gd name="connsiteY331" fmla="*/ 2464892 h 2599480"/>
              <a:gd name="connsiteX332" fmla="*/ 234819 w 4326130"/>
              <a:gd name="connsiteY332" fmla="*/ 2465827 h 2599480"/>
              <a:gd name="connsiteX333" fmla="*/ 233554 w 4326130"/>
              <a:gd name="connsiteY333" fmla="*/ 2466656 h 2599480"/>
              <a:gd name="connsiteX334" fmla="*/ 233810 w 4326130"/>
              <a:gd name="connsiteY334" fmla="*/ 2464892 h 2599480"/>
              <a:gd name="connsiteX335" fmla="*/ 1837285 w 4326130"/>
              <a:gd name="connsiteY335" fmla="*/ 2461506 h 2599480"/>
              <a:gd name="connsiteX336" fmla="*/ 1833067 w 4326130"/>
              <a:gd name="connsiteY336" fmla="*/ 2463581 h 2599480"/>
              <a:gd name="connsiteX337" fmla="*/ 1835273 w 4326130"/>
              <a:gd name="connsiteY337" fmla="*/ 2463827 h 2599480"/>
              <a:gd name="connsiteX338" fmla="*/ 2488845 w 4326130"/>
              <a:gd name="connsiteY338" fmla="*/ 2461505 h 2599480"/>
              <a:gd name="connsiteX339" fmla="*/ 2490858 w 4326130"/>
              <a:gd name="connsiteY339" fmla="*/ 2463828 h 2599480"/>
              <a:gd name="connsiteX340" fmla="*/ 2493066 w 4326130"/>
              <a:gd name="connsiteY340" fmla="*/ 2463582 h 2599480"/>
              <a:gd name="connsiteX341" fmla="*/ 3802631 w 4326130"/>
              <a:gd name="connsiteY341" fmla="*/ 2461428 h 2599480"/>
              <a:gd name="connsiteX342" fmla="*/ 3818240 w 4326130"/>
              <a:gd name="connsiteY342" fmla="*/ 2467315 h 2599480"/>
              <a:gd name="connsiteX343" fmla="*/ 3795875 w 4326130"/>
              <a:gd name="connsiteY343" fmla="*/ 2461702 h 2599480"/>
              <a:gd name="connsiteX344" fmla="*/ 523498 w 4326130"/>
              <a:gd name="connsiteY344" fmla="*/ 2461427 h 2599480"/>
              <a:gd name="connsiteX345" fmla="*/ 530255 w 4326130"/>
              <a:gd name="connsiteY345" fmla="*/ 2461701 h 2599480"/>
              <a:gd name="connsiteX346" fmla="*/ 507890 w 4326130"/>
              <a:gd name="connsiteY346" fmla="*/ 2467314 h 2599480"/>
              <a:gd name="connsiteX347" fmla="*/ 1899997 w 4326130"/>
              <a:gd name="connsiteY347" fmla="*/ 2458951 h 2599480"/>
              <a:gd name="connsiteX348" fmla="*/ 1889503 w 4326130"/>
              <a:gd name="connsiteY348" fmla="*/ 2460696 h 2599480"/>
              <a:gd name="connsiteX349" fmla="*/ 1889145 w 4326130"/>
              <a:gd name="connsiteY349" fmla="*/ 2460811 h 2599480"/>
              <a:gd name="connsiteX350" fmla="*/ 1873941 w 4326130"/>
              <a:gd name="connsiteY350" fmla="*/ 2468127 h 2599480"/>
              <a:gd name="connsiteX351" fmla="*/ 1902973 w 4326130"/>
              <a:gd name="connsiteY351" fmla="*/ 2471355 h 2599480"/>
              <a:gd name="connsiteX352" fmla="*/ 1905246 w 4326130"/>
              <a:gd name="connsiteY352" fmla="*/ 2470954 h 2599480"/>
              <a:gd name="connsiteX353" fmla="*/ 1910598 w 4326130"/>
              <a:gd name="connsiteY353" fmla="*/ 2467775 h 2599480"/>
              <a:gd name="connsiteX354" fmla="*/ 1916171 w 4326130"/>
              <a:gd name="connsiteY354" fmla="*/ 2467494 h 2599480"/>
              <a:gd name="connsiteX355" fmla="*/ 1916456 w 4326130"/>
              <a:gd name="connsiteY355" fmla="*/ 2467324 h 2599480"/>
              <a:gd name="connsiteX356" fmla="*/ 1915255 w 4326130"/>
              <a:gd name="connsiteY356" fmla="*/ 2467499 h 2599480"/>
              <a:gd name="connsiteX357" fmla="*/ 1914888 w 4326130"/>
              <a:gd name="connsiteY357" fmla="*/ 2465794 h 2599480"/>
              <a:gd name="connsiteX358" fmla="*/ 1927555 w 4326130"/>
              <a:gd name="connsiteY358" fmla="*/ 2462097 h 2599480"/>
              <a:gd name="connsiteX359" fmla="*/ 1927603 w 4326130"/>
              <a:gd name="connsiteY359" fmla="*/ 2460873 h 2599480"/>
              <a:gd name="connsiteX360" fmla="*/ 1927628 w 4326130"/>
              <a:gd name="connsiteY360" fmla="*/ 2460498 h 2599480"/>
              <a:gd name="connsiteX361" fmla="*/ 1921988 w 4326130"/>
              <a:gd name="connsiteY361" fmla="*/ 2461927 h 2599480"/>
              <a:gd name="connsiteX362" fmla="*/ 1914422 w 4326130"/>
              <a:gd name="connsiteY362" fmla="*/ 2463592 h 2599480"/>
              <a:gd name="connsiteX363" fmla="*/ 1901127 w 4326130"/>
              <a:gd name="connsiteY363" fmla="*/ 2465888 h 2599480"/>
              <a:gd name="connsiteX364" fmla="*/ 1897774 w 4326130"/>
              <a:gd name="connsiteY364" fmla="*/ 2466342 h 2599480"/>
              <a:gd name="connsiteX365" fmla="*/ 1898467 w 4326130"/>
              <a:gd name="connsiteY365" fmla="*/ 2466016 h 2599480"/>
              <a:gd name="connsiteX366" fmla="*/ 1903350 w 4326130"/>
              <a:gd name="connsiteY366" fmla="*/ 2463700 h 2599480"/>
              <a:gd name="connsiteX367" fmla="*/ 1903437 w 4326130"/>
              <a:gd name="connsiteY367" fmla="*/ 2462635 h 2599480"/>
              <a:gd name="connsiteX368" fmla="*/ 1899997 w 4326130"/>
              <a:gd name="connsiteY368" fmla="*/ 2458951 h 2599480"/>
              <a:gd name="connsiteX369" fmla="*/ 2426132 w 4326130"/>
              <a:gd name="connsiteY369" fmla="*/ 2458950 h 2599480"/>
              <a:gd name="connsiteX370" fmla="*/ 2422693 w 4326130"/>
              <a:gd name="connsiteY370" fmla="*/ 2462634 h 2599480"/>
              <a:gd name="connsiteX371" fmla="*/ 2422780 w 4326130"/>
              <a:gd name="connsiteY371" fmla="*/ 2463699 h 2599480"/>
              <a:gd name="connsiteX372" fmla="*/ 2427663 w 4326130"/>
              <a:gd name="connsiteY372" fmla="*/ 2466015 h 2599480"/>
              <a:gd name="connsiteX373" fmla="*/ 2428355 w 4326130"/>
              <a:gd name="connsiteY373" fmla="*/ 2466341 h 2599480"/>
              <a:gd name="connsiteX374" fmla="*/ 2425002 w 4326130"/>
              <a:gd name="connsiteY374" fmla="*/ 2465887 h 2599480"/>
              <a:gd name="connsiteX375" fmla="*/ 2411707 w 4326130"/>
              <a:gd name="connsiteY375" fmla="*/ 2463591 h 2599480"/>
              <a:gd name="connsiteX376" fmla="*/ 2404142 w 4326130"/>
              <a:gd name="connsiteY376" fmla="*/ 2461926 h 2599480"/>
              <a:gd name="connsiteX377" fmla="*/ 2398502 w 4326130"/>
              <a:gd name="connsiteY377" fmla="*/ 2460497 h 2599480"/>
              <a:gd name="connsiteX378" fmla="*/ 2398526 w 4326130"/>
              <a:gd name="connsiteY378" fmla="*/ 2460872 h 2599480"/>
              <a:gd name="connsiteX379" fmla="*/ 2398575 w 4326130"/>
              <a:gd name="connsiteY379" fmla="*/ 2462096 h 2599480"/>
              <a:gd name="connsiteX380" fmla="*/ 2411241 w 4326130"/>
              <a:gd name="connsiteY380" fmla="*/ 2465793 h 2599480"/>
              <a:gd name="connsiteX381" fmla="*/ 2410875 w 4326130"/>
              <a:gd name="connsiteY381" fmla="*/ 2467498 h 2599480"/>
              <a:gd name="connsiteX382" fmla="*/ 2409673 w 4326130"/>
              <a:gd name="connsiteY382" fmla="*/ 2467323 h 2599480"/>
              <a:gd name="connsiteX383" fmla="*/ 2409959 w 4326130"/>
              <a:gd name="connsiteY383" fmla="*/ 2467493 h 2599480"/>
              <a:gd name="connsiteX384" fmla="*/ 2415532 w 4326130"/>
              <a:gd name="connsiteY384" fmla="*/ 2467774 h 2599480"/>
              <a:gd name="connsiteX385" fmla="*/ 2420884 w 4326130"/>
              <a:gd name="connsiteY385" fmla="*/ 2470953 h 2599480"/>
              <a:gd name="connsiteX386" fmla="*/ 2423164 w 4326130"/>
              <a:gd name="connsiteY386" fmla="*/ 2471356 h 2599480"/>
              <a:gd name="connsiteX387" fmla="*/ 2452192 w 4326130"/>
              <a:gd name="connsiteY387" fmla="*/ 2468127 h 2599480"/>
              <a:gd name="connsiteX388" fmla="*/ 2436984 w 4326130"/>
              <a:gd name="connsiteY388" fmla="*/ 2460810 h 2599480"/>
              <a:gd name="connsiteX389" fmla="*/ 2436626 w 4326130"/>
              <a:gd name="connsiteY389" fmla="*/ 2460695 h 2599480"/>
              <a:gd name="connsiteX390" fmla="*/ 2426132 w 4326130"/>
              <a:gd name="connsiteY390" fmla="*/ 2458950 h 2599480"/>
              <a:gd name="connsiteX391" fmla="*/ 3830631 w 4326130"/>
              <a:gd name="connsiteY391" fmla="*/ 2457841 h 2599480"/>
              <a:gd name="connsiteX392" fmla="*/ 3840024 w 4326130"/>
              <a:gd name="connsiteY392" fmla="*/ 2460697 h 2599480"/>
              <a:gd name="connsiteX393" fmla="*/ 3830154 w 4326130"/>
              <a:gd name="connsiteY393" fmla="*/ 2457975 h 2599480"/>
              <a:gd name="connsiteX394" fmla="*/ 495498 w 4326130"/>
              <a:gd name="connsiteY394" fmla="*/ 2457840 h 2599480"/>
              <a:gd name="connsiteX395" fmla="*/ 495976 w 4326130"/>
              <a:gd name="connsiteY395" fmla="*/ 2457974 h 2599480"/>
              <a:gd name="connsiteX396" fmla="*/ 486105 w 4326130"/>
              <a:gd name="connsiteY396" fmla="*/ 2460696 h 2599480"/>
              <a:gd name="connsiteX397" fmla="*/ 3747021 w 4326130"/>
              <a:gd name="connsiteY397" fmla="*/ 2457402 h 2599480"/>
              <a:gd name="connsiteX398" fmla="*/ 3759509 w 4326130"/>
              <a:gd name="connsiteY398" fmla="*/ 2458596 h 2599480"/>
              <a:gd name="connsiteX399" fmla="*/ 3786412 w 4326130"/>
              <a:gd name="connsiteY399" fmla="*/ 2461360 h 2599480"/>
              <a:gd name="connsiteX400" fmla="*/ 3782959 w 4326130"/>
              <a:gd name="connsiteY400" fmla="*/ 2462192 h 2599480"/>
              <a:gd name="connsiteX401" fmla="*/ 3777126 w 4326130"/>
              <a:gd name="connsiteY401" fmla="*/ 2464533 h 2599480"/>
              <a:gd name="connsiteX402" fmla="*/ 3779570 w 4326130"/>
              <a:gd name="connsiteY402" fmla="*/ 2465397 h 2599480"/>
              <a:gd name="connsiteX403" fmla="*/ 3779086 w 4326130"/>
              <a:gd name="connsiteY403" fmla="*/ 2466191 h 2599480"/>
              <a:gd name="connsiteX404" fmla="*/ 3780590 w 4326130"/>
              <a:gd name="connsiteY404" fmla="*/ 2465880 h 2599480"/>
              <a:gd name="connsiteX405" fmla="*/ 3780613 w 4326130"/>
              <a:gd name="connsiteY405" fmla="*/ 2465766 h 2599480"/>
              <a:gd name="connsiteX406" fmla="*/ 3794849 w 4326130"/>
              <a:gd name="connsiteY406" fmla="*/ 2470801 h 2599480"/>
              <a:gd name="connsiteX407" fmla="*/ 3792614 w 4326130"/>
              <a:gd name="connsiteY407" fmla="*/ 2470437 h 2599480"/>
              <a:gd name="connsiteX408" fmla="*/ 3773228 w 4326130"/>
              <a:gd name="connsiteY408" fmla="*/ 2464895 h 2599480"/>
              <a:gd name="connsiteX409" fmla="*/ 3774687 w 4326130"/>
              <a:gd name="connsiteY409" fmla="*/ 2464990 h 2599480"/>
              <a:gd name="connsiteX410" fmla="*/ 3769617 w 4326130"/>
              <a:gd name="connsiteY410" fmla="*/ 2463863 h 2599480"/>
              <a:gd name="connsiteX411" fmla="*/ 579108 w 4326130"/>
              <a:gd name="connsiteY411" fmla="*/ 2457401 h 2599480"/>
              <a:gd name="connsiteX412" fmla="*/ 556512 w 4326130"/>
              <a:gd name="connsiteY412" fmla="*/ 2463862 h 2599480"/>
              <a:gd name="connsiteX413" fmla="*/ 551443 w 4326130"/>
              <a:gd name="connsiteY413" fmla="*/ 2464989 h 2599480"/>
              <a:gd name="connsiteX414" fmla="*/ 552902 w 4326130"/>
              <a:gd name="connsiteY414" fmla="*/ 2464894 h 2599480"/>
              <a:gd name="connsiteX415" fmla="*/ 533516 w 4326130"/>
              <a:gd name="connsiteY415" fmla="*/ 2470436 h 2599480"/>
              <a:gd name="connsiteX416" fmla="*/ 531281 w 4326130"/>
              <a:gd name="connsiteY416" fmla="*/ 2470800 h 2599480"/>
              <a:gd name="connsiteX417" fmla="*/ 545517 w 4326130"/>
              <a:gd name="connsiteY417" fmla="*/ 2465765 h 2599480"/>
              <a:gd name="connsiteX418" fmla="*/ 545540 w 4326130"/>
              <a:gd name="connsiteY418" fmla="*/ 2465879 h 2599480"/>
              <a:gd name="connsiteX419" fmla="*/ 547044 w 4326130"/>
              <a:gd name="connsiteY419" fmla="*/ 2466190 h 2599480"/>
              <a:gd name="connsiteX420" fmla="*/ 546559 w 4326130"/>
              <a:gd name="connsiteY420" fmla="*/ 2465396 h 2599480"/>
              <a:gd name="connsiteX421" fmla="*/ 549004 w 4326130"/>
              <a:gd name="connsiteY421" fmla="*/ 2464532 h 2599480"/>
              <a:gd name="connsiteX422" fmla="*/ 543170 w 4326130"/>
              <a:gd name="connsiteY422" fmla="*/ 2462191 h 2599480"/>
              <a:gd name="connsiteX423" fmla="*/ 539718 w 4326130"/>
              <a:gd name="connsiteY423" fmla="*/ 2461359 h 2599480"/>
              <a:gd name="connsiteX424" fmla="*/ 566621 w 4326130"/>
              <a:gd name="connsiteY424" fmla="*/ 2458595 h 2599480"/>
              <a:gd name="connsiteX425" fmla="*/ 1756406 w 4326130"/>
              <a:gd name="connsiteY425" fmla="*/ 2456329 h 2599480"/>
              <a:gd name="connsiteX426" fmla="*/ 1755918 w 4326130"/>
              <a:gd name="connsiteY426" fmla="*/ 2456440 h 2599480"/>
              <a:gd name="connsiteX427" fmla="*/ 1756224 w 4326130"/>
              <a:gd name="connsiteY427" fmla="*/ 2456465 h 2599480"/>
              <a:gd name="connsiteX428" fmla="*/ 2569724 w 4326130"/>
              <a:gd name="connsiteY428" fmla="*/ 2456328 h 2599480"/>
              <a:gd name="connsiteX429" fmla="*/ 2569908 w 4326130"/>
              <a:gd name="connsiteY429" fmla="*/ 2456466 h 2599480"/>
              <a:gd name="connsiteX430" fmla="*/ 2570218 w 4326130"/>
              <a:gd name="connsiteY430" fmla="*/ 2456441 h 2599480"/>
              <a:gd name="connsiteX431" fmla="*/ 1953346 w 4326130"/>
              <a:gd name="connsiteY431" fmla="*/ 2456072 h 2599480"/>
              <a:gd name="connsiteX432" fmla="*/ 1953601 w 4326130"/>
              <a:gd name="connsiteY432" fmla="*/ 2456339 h 2599480"/>
              <a:gd name="connsiteX433" fmla="*/ 1953613 w 4326130"/>
              <a:gd name="connsiteY433" fmla="*/ 2456350 h 2599480"/>
              <a:gd name="connsiteX434" fmla="*/ 2372783 w 4326130"/>
              <a:gd name="connsiteY434" fmla="*/ 2456071 h 2599480"/>
              <a:gd name="connsiteX435" fmla="*/ 2372517 w 4326130"/>
              <a:gd name="connsiteY435" fmla="*/ 2456349 h 2599480"/>
              <a:gd name="connsiteX436" fmla="*/ 2372529 w 4326130"/>
              <a:gd name="connsiteY436" fmla="*/ 2456338 h 2599480"/>
              <a:gd name="connsiteX437" fmla="*/ 1920027 w 4326130"/>
              <a:gd name="connsiteY437" fmla="*/ 2455964 h 2599480"/>
              <a:gd name="connsiteX438" fmla="*/ 1918939 w 4326130"/>
              <a:gd name="connsiteY438" fmla="*/ 2455969 h 2599480"/>
              <a:gd name="connsiteX439" fmla="*/ 1918724 w 4326130"/>
              <a:gd name="connsiteY439" fmla="*/ 2456019 h 2599480"/>
              <a:gd name="connsiteX440" fmla="*/ 1904644 w 4326130"/>
              <a:gd name="connsiteY440" fmla="*/ 2463209 h 2599480"/>
              <a:gd name="connsiteX441" fmla="*/ 1912619 w 4326130"/>
              <a:gd name="connsiteY441" fmla="*/ 2461633 h 2599480"/>
              <a:gd name="connsiteX442" fmla="*/ 1922106 w 4326130"/>
              <a:gd name="connsiteY442" fmla="*/ 2459904 h 2599480"/>
              <a:gd name="connsiteX443" fmla="*/ 1921485 w 4326130"/>
              <a:gd name="connsiteY443" fmla="*/ 2458160 h 2599480"/>
              <a:gd name="connsiteX444" fmla="*/ 1914736 w 4326130"/>
              <a:gd name="connsiteY444" fmla="*/ 2460472 h 2599480"/>
              <a:gd name="connsiteX445" fmla="*/ 1920742 w 4326130"/>
              <a:gd name="connsiteY445" fmla="*/ 2457640 h 2599480"/>
              <a:gd name="connsiteX446" fmla="*/ 1915534 w 4326130"/>
              <a:gd name="connsiteY446" fmla="*/ 2457990 h 2599480"/>
              <a:gd name="connsiteX447" fmla="*/ 2406103 w 4326130"/>
              <a:gd name="connsiteY447" fmla="*/ 2455963 h 2599480"/>
              <a:gd name="connsiteX448" fmla="*/ 2410595 w 4326130"/>
              <a:gd name="connsiteY448" fmla="*/ 2457989 h 2599480"/>
              <a:gd name="connsiteX449" fmla="*/ 2405387 w 4326130"/>
              <a:gd name="connsiteY449" fmla="*/ 2457639 h 2599480"/>
              <a:gd name="connsiteX450" fmla="*/ 2411394 w 4326130"/>
              <a:gd name="connsiteY450" fmla="*/ 2460471 h 2599480"/>
              <a:gd name="connsiteX451" fmla="*/ 2404645 w 4326130"/>
              <a:gd name="connsiteY451" fmla="*/ 2458159 h 2599480"/>
              <a:gd name="connsiteX452" fmla="*/ 2404023 w 4326130"/>
              <a:gd name="connsiteY452" fmla="*/ 2459903 h 2599480"/>
              <a:gd name="connsiteX453" fmla="*/ 2413510 w 4326130"/>
              <a:gd name="connsiteY453" fmla="*/ 2461632 h 2599480"/>
              <a:gd name="connsiteX454" fmla="*/ 2421486 w 4326130"/>
              <a:gd name="connsiteY454" fmla="*/ 2463208 h 2599480"/>
              <a:gd name="connsiteX455" fmla="*/ 2407406 w 4326130"/>
              <a:gd name="connsiteY455" fmla="*/ 2456018 h 2599480"/>
              <a:gd name="connsiteX456" fmla="*/ 2407190 w 4326130"/>
              <a:gd name="connsiteY456" fmla="*/ 2455968 h 2599480"/>
              <a:gd name="connsiteX457" fmla="*/ 1752180 w 4326130"/>
              <a:gd name="connsiteY457" fmla="*/ 2455153 h 2599480"/>
              <a:gd name="connsiteX458" fmla="*/ 1749907 w 4326130"/>
              <a:gd name="connsiteY458" fmla="*/ 2455955 h 2599480"/>
              <a:gd name="connsiteX459" fmla="*/ 1751142 w 4326130"/>
              <a:gd name="connsiteY459" fmla="*/ 2456055 h 2599480"/>
              <a:gd name="connsiteX460" fmla="*/ 2573950 w 4326130"/>
              <a:gd name="connsiteY460" fmla="*/ 2455152 h 2599480"/>
              <a:gd name="connsiteX461" fmla="*/ 2574990 w 4326130"/>
              <a:gd name="connsiteY461" fmla="*/ 2456055 h 2599480"/>
              <a:gd name="connsiteX462" fmla="*/ 2576227 w 4326130"/>
              <a:gd name="connsiteY462" fmla="*/ 2455955 h 2599480"/>
              <a:gd name="connsiteX463" fmla="*/ 3716579 w 4326130"/>
              <a:gd name="connsiteY463" fmla="*/ 2454862 h 2599480"/>
              <a:gd name="connsiteX464" fmla="*/ 3726425 w 4326130"/>
              <a:gd name="connsiteY464" fmla="*/ 2455432 h 2599480"/>
              <a:gd name="connsiteX465" fmla="*/ 3740714 w 4326130"/>
              <a:gd name="connsiteY465" fmla="*/ 2456799 h 2599480"/>
              <a:gd name="connsiteX466" fmla="*/ 3736171 w 4326130"/>
              <a:gd name="connsiteY466" fmla="*/ 2456981 h 2599480"/>
              <a:gd name="connsiteX467" fmla="*/ 3732927 w 4326130"/>
              <a:gd name="connsiteY467" fmla="*/ 2458847 h 2599480"/>
              <a:gd name="connsiteX468" fmla="*/ 3748565 w 4326130"/>
              <a:gd name="connsiteY468" fmla="*/ 2463811 h 2599480"/>
              <a:gd name="connsiteX469" fmla="*/ 3756938 w 4326130"/>
              <a:gd name="connsiteY469" fmla="*/ 2466470 h 2599480"/>
              <a:gd name="connsiteX470" fmla="*/ 3753338 w 4326130"/>
              <a:gd name="connsiteY470" fmla="*/ 2466108 h 2599480"/>
              <a:gd name="connsiteX471" fmla="*/ 609551 w 4326130"/>
              <a:gd name="connsiteY471" fmla="*/ 2454861 h 2599480"/>
              <a:gd name="connsiteX472" fmla="*/ 572792 w 4326130"/>
              <a:gd name="connsiteY472" fmla="*/ 2466107 h 2599480"/>
              <a:gd name="connsiteX473" fmla="*/ 569191 w 4326130"/>
              <a:gd name="connsiteY473" fmla="*/ 2466469 h 2599480"/>
              <a:gd name="connsiteX474" fmla="*/ 577565 w 4326130"/>
              <a:gd name="connsiteY474" fmla="*/ 2463810 h 2599480"/>
              <a:gd name="connsiteX475" fmla="*/ 593203 w 4326130"/>
              <a:gd name="connsiteY475" fmla="*/ 2458846 h 2599480"/>
              <a:gd name="connsiteX476" fmla="*/ 589959 w 4326130"/>
              <a:gd name="connsiteY476" fmla="*/ 2456980 h 2599480"/>
              <a:gd name="connsiteX477" fmla="*/ 585416 w 4326130"/>
              <a:gd name="connsiteY477" fmla="*/ 2456798 h 2599480"/>
              <a:gd name="connsiteX478" fmla="*/ 599704 w 4326130"/>
              <a:gd name="connsiteY478" fmla="*/ 2455431 h 2599480"/>
              <a:gd name="connsiteX479" fmla="*/ 4110952 w 4326130"/>
              <a:gd name="connsiteY479" fmla="*/ 2454754 h 2599480"/>
              <a:gd name="connsiteX480" fmla="*/ 4122615 w 4326130"/>
              <a:gd name="connsiteY480" fmla="*/ 2457204 h 2599480"/>
              <a:gd name="connsiteX481" fmla="*/ 4137087 w 4326130"/>
              <a:gd name="connsiteY481" fmla="*/ 2458258 h 2599480"/>
              <a:gd name="connsiteX482" fmla="*/ 4141223 w 4326130"/>
              <a:gd name="connsiteY482" fmla="*/ 2459067 h 2599480"/>
              <a:gd name="connsiteX483" fmla="*/ 4141607 w 4326130"/>
              <a:gd name="connsiteY483" fmla="*/ 2459363 h 2599480"/>
              <a:gd name="connsiteX484" fmla="*/ 4142222 w 4326130"/>
              <a:gd name="connsiteY484" fmla="*/ 2460151 h 2599480"/>
              <a:gd name="connsiteX485" fmla="*/ 4130007 w 4326130"/>
              <a:gd name="connsiteY485" fmla="*/ 2459500 h 2599480"/>
              <a:gd name="connsiteX486" fmla="*/ 4120967 w 4326130"/>
              <a:gd name="connsiteY486" fmla="*/ 2458667 h 2599480"/>
              <a:gd name="connsiteX487" fmla="*/ 4119633 w 4326130"/>
              <a:gd name="connsiteY487" fmla="*/ 2458602 h 2599480"/>
              <a:gd name="connsiteX488" fmla="*/ 215178 w 4326130"/>
              <a:gd name="connsiteY488" fmla="*/ 2454753 h 2599480"/>
              <a:gd name="connsiteX489" fmla="*/ 206497 w 4326130"/>
              <a:gd name="connsiteY489" fmla="*/ 2458601 h 2599480"/>
              <a:gd name="connsiteX490" fmla="*/ 205163 w 4326130"/>
              <a:gd name="connsiteY490" fmla="*/ 2458666 h 2599480"/>
              <a:gd name="connsiteX491" fmla="*/ 196123 w 4326130"/>
              <a:gd name="connsiteY491" fmla="*/ 2459499 h 2599480"/>
              <a:gd name="connsiteX492" fmla="*/ 183907 w 4326130"/>
              <a:gd name="connsiteY492" fmla="*/ 2460150 h 2599480"/>
              <a:gd name="connsiteX493" fmla="*/ 184523 w 4326130"/>
              <a:gd name="connsiteY493" fmla="*/ 2459362 h 2599480"/>
              <a:gd name="connsiteX494" fmla="*/ 184906 w 4326130"/>
              <a:gd name="connsiteY494" fmla="*/ 2459066 h 2599480"/>
              <a:gd name="connsiteX495" fmla="*/ 189042 w 4326130"/>
              <a:gd name="connsiteY495" fmla="*/ 2458257 h 2599480"/>
              <a:gd name="connsiteX496" fmla="*/ 203514 w 4326130"/>
              <a:gd name="connsiteY496" fmla="*/ 2457203 h 2599480"/>
              <a:gd name="connsiteX497" fmla="*/ 3695642 w 4326130"/>
              <a:gd name="connsiteY497" fmla="*/ 2453649 h 2599480"/>
              <a:gd name="connsiteX498" fmla="*/ 3705567 w 4326130"/>
              <a:gd name="connsiteY498" fmla="*/ 2454224 h 2599480"/>
              <a:gd name="connsiteX499" fmla="*/ 3703166 w 4326130"/>
              <a:gd name="connsiteY499" fmla="*/ 2455288 h 2599480"/>
              <a:gd name="connsiteX500" fmla="*/ 3712910 w 4326130"/>
              <a:gd name="connsiteY500" fmla="*/ 2457963 h 2599480"/>
              <a:gd name="connsiteX501" fmla="*/ 3694261 w 4326130"/>
              <a:gd name="connsiteY501" fmla="*/ 2454548 h 2599480"/>
              <a:gd name="connsiteX502" fmla="*/ 630487 w 4326130"/>
              <a:gd name="connsiteY502" fmla="*/ 2453648 h 2599480"/>
              <a:gd name="connsiteX503" fmla="*/ 631868 w 4326130"/>
              <a:gd name="connsiteY503" fmla="*/ 2454547 h 2599480"/>
              <a:gd name="connsiteX504" fmla="*/ 613220 w 4326130"/>
              <a:gd name="connsiteY504" fmla="*/ 2457962 h 2599480"/>
              <a:gd name="connsiteX505" fmla="*/ 622963 w 4326130"/>
              <a:gd name="connsiteY505" fmla="*/ 2455287 h 2599480"/>
              <a:gd name="connsiteX506" fmla="*/ 620562 w 4326130"/>
              <a:gd name="connsiteY506" fmla="*/ 2454223 h 2599480"/>
              <a:gd name="connsiteX507" fmla="*/ 3868961 w 4326130"/>
              <a:gd name="connsiteY507" fmla="*/ 2453585 h 2599480"/>
              <a:gd name="connsiteX508" fmla="*/ 3877573 w 4326130"/>
              <a:gd name="connsiteY508" fmla="*/ 2456096 h 2599480"/>
              <a:gd name="connsiteX509" fmla="*/ 3887428 w 4326130"/>
              <a:gd name="connsiteY509" fmla="*/ 2458774 h 2599480"/>
              <a:gd name="connsiteX510" fmla="*/ 3901709 w 4326130"/>
              <a:gd name="connsiteY510" fmla="*/ 2461836 h 2599480"/>
              <a:gd name="connsiteX511" fmla="*/ 3905813 w 4326130"/>
              <a:gd name="connsiteY511" fmla="*/ 2463295 h 2599480"/>
              <a:gd name="connsiteX512" fmla="*/ 3905059 w 4326130"/>
              <a:gd name="connsiteY512" fmla="*/ 2463641 h 2599480"/>
              <a:gd name="connsiteX513" fmla="*/ 3898981 w 4326130"/>
              <a:gd name="connsiteY513" fmla="*/ 2462629 h 2599480"/>
              <a:gd name="connsiteX514" fmla="*/ 3869869 w 4326130"/>
              <a:gd name="connsiteY514" fmla="*/ 2456801 h 2599480"/>
              <a:gd name="connsiteX515" fmla="*/ 3863245 w 4326130"/>
              <a:gd name="connsiteY515" fmla="*/ 2455401 h 2599480"/>
              <a:gd name="connsiteX516" fmla="*/ 3868359 w 4326130"/>
              <a:gd name="connsiteY516" fmla="*/ 2454292 h 2599480"/>
              <a:gd name="connsiteX517" fmla="*/ 457169 w 4326130"/>
              <a:gd name="connsiteY517" fmla="*/ 2453584 h 2599480"/>
              <a:gd name="connsiteX518" fmla="*/ 457770 w 4326130"/>
              <a:gd name="connsiteY518" fmla="*/ 2454291 h 2599480"/>
              <a:gd name="connsiteX519" fmla="*/ 462885 w 4326130"/>
              <a:gd name="connsiteY519" fmla="*/ 2455400 h 2599480"/>
              <a:gd name="connsiteX520" fmla="*/ 456261 w 4326130"/>
              <a:gd name="connsiteY520" fmla="*/ 2456800 h 2599480"/>
              <a:gd name="connsiteX521" fmla="*/ 427149 w 4326130"/>
              <a:gd name="connsiteY521" fmla="*/ 2462628 h 2599480"/>
              <a:gd name="connsiteX522" fmla="*/ 421071 w 4326130"/>
              <a:gd name="connsiteY522" fmla="*/ 2463640 h 2599480"/>
              <a:gd name="connsiteX523" fmla="*/ 420317 w 4326130"/>
              <a:gd name="connsiteY523" fmla="*/ 2463294 h 2599480"/>
              <a:gd name="connsiteX524" fmla="*/ 424421 w 4326130"/>
              <a:gd name="connsiteY524" fmla="*/ 2461835 h 2599480"/>
              <a:gd name="connsiteX525" fmla="*/ 438702 w 4326130"/>
              <a:gd name="connsiteY525" fmla="*/ 2458773 h 2599480"/>
              <a:gd name="connsiteX526" fmla="*/ 448557 w 4326130"/>
              <a:gd name="connsiteY526" fmla="*/ 2456095 h 2599480"/>
              <a:gd name="connsiteX527" fmla="*/ 3988068 w 4326130"/>
              <a:gd name="connsiteY527" fmla="*/ 2453466 h 2599480"/>
              <a:gd name="connsiteX528" fmla="*/ 4007122 w 4326130"/>
              <a:gd name="connsiteY528" fmla="*/ 2460502 h 2599480"/>
              <a:gd name="connsiteX529" fmla="*/ 4011959 w 4326130"/>
              <a:gd name="connsiteY529" fmla="*/ 2461372 h 2599480"/>
              <a:gd name="connsiteX530" fmla="*/ 4012706 w 4326130"/>
              <a:gd name="connsiteY530" fmla="*/ 2460311 h 2599480"/>
              <a:gd name="connsiteX531" fmla="*/ 4011039 w 4326130"/>
              <a:gd name="connsiteY531" fmla="*/ 2459595 h 2599480"/>
              <a:gd name="connsiteX532" fmla="*/ 3988068 w 4326130"/>
              <a:gd name="connsiteY532" fmla="*/ 2453466 h 2599480"/>
              <a:gd name="connsiteX533" fmla="*/ 338062 w 4326130"/>
              <a:gd name="connsiteY533" fmla="*/ 2453465 h 2599480"/>
              <a:gd name="connsiteX534" fmla="*/ 315091 w 4326130"/>
              <a:gd name="connsiteY534" fmla="*/ 2459594 h 2599480"/>
              <a:gd name="connsiteX535" fmla="*/ 313424 w 4326130"/>
              <a:gd name="connsiteY535" fmla="*/ 2460310 h 2599480"/>
              <a:gd name="connsiteX536" fmla="*/ 314171 w 4326130"/>
              <a:gd name="connsiteY536" fmla="*/ 2461371 h 2599480"/>
              <a:gd name="connsiteX537" fmla="*/ 319008 w 4326130"/>
              <a:gd name="connsiteY537" fmla="*/ 2460501 h 2599480"/>
              <a:gd name="connsiteX538" fmla="*/ 338062 w 4326130"/>
              <a:gd name="connsiteY538" fmla="*/ 2453465 h 2599480"/>
              <a:gd name="connsiteX539" fmla="*/ 1885917 w 4326130"/>
              <a:gd name="connsiteY539" fmla="*/ 2452355 h 2599480"/>
              <a:gd name="connsiteX540" fmla="*/ 1863526 w 4326130"/>
              <a:gd name="connsiteY540" fmla="*/ 2462448 h 2599480"/>
              <a:gd name="connsiteX541" fmla="*/ 1856098 w 4326130"/>
              <a:gd name="connsiteY541" fmla="*/ 2466143 h 2599480"/>
              <a:gd name="connsiteX542" fmla="*/ 1860017 w 4326130"/>
              <a:gd name="connsiteY542" fmla="*/ 2466578 h 2599480"/>
              <a:gd name="connsiteX543" fmla="*/ 1876471 w 4326130"/>
              <a:gd name="connsiteY543" fmla="*/ 2458996 h 2599480"/>
              <a:gd name="connsiteX544" fmla="*/ 1874998 w 4326130"/>
              <a:gd name="connsiteY544" fmla="*/ 2458413 h 2599480"/>
              <a:gd name="connsiteX545" fmla="*/ 1882894 w 4326130"/>
              <a:gd name="connsiteY545" fmla="*/ 2454179 h 2599480"/>
              <a:gd name="connsiteX546" fmla="*/ 1885249 w 4326130"/>
              <a:gd name="connsiteY546" fmla="*/ 2453154 h 2599480"/>
              <a:gd name="connsiteX547" fmla="*/ 2440212 w 4326130"/>
              <a:gd name="connsiteY547" fmla="*/ 2452354 h 2599480"/>
              <a:gd name="connsiteX548" fmla="*/ 2440881 w 4326130"/>
              <a:gd name="connsiteY548" fmla="*/ 2453153 h 2599480"/>
              <a:gd name="connsiteX549" fmla="*/ 2443236 w 4326130"/>
              <a:gd name="connsiteY549" fmla="*/ 2454178 h 2599480"/>
              <a:gd name="connsiteX550" fmla="*/ 2451132 w 4326130"/>
              <a:gd name="connsiteY550" fmla="*/ 2458412 h 2599480"/>
              <a:gd name="connsiteX551" fmla="*/ 2449659 w 4326130"/>
              <a:gd name="connsiteY551" fmla="*/ 2458995 h 2599480"/>
              <a:gd name="connsiteX552" fmla="*/ 2466116 w 4326130"/>
              <a:gd name="connsiteY552" fmla="*/ 2466579 h 2599480"/>
              <a:gd name="connsiteX553" fmla="*/ 2470035 w 4326130"/>
              <a:gd name="connsiteY553" fmla="*/ 2466143 h 2599480"/>
              <a:gd name="connsiteX554" fmla="*/ 2462603 w 4326130"/>
              <a:gd name="connsiteY554" fmla="*/ 2462447 h 2599480"/>
              <a:gd name="connsiteX555" fmla="*/ 3982035 w 4326130"/>
              <a:gd name="connsiteY555" fmla="*/ 2451596 h 2599480"/>
              <a:gd name="connsiteX556" fmla="*/ 3978956 w 4326130"/>
              <a:gd name="connsiteY556" fmla="*/ 2451681 h 2599480"/>
              <a:gd name="connsiteX557" fmla="*/ 3984241 w 4326130"/>
              <a:gd name="connsiteY557" fmla="*/ 2452859 h 2599480"/>
              <a:gd name="connsiteX558" fmla="*/ 3983287 w 4326130"/>
              <a:gd name="connsiteY558" fmla="*/ 2451976 h 2599480"/>
              <a:gd name="connsiteX559" fmla="*/ 3982035 w 4326130"/>
              <a:gd name="connsiteY559" fmla="*/ 2451596 h 2599480"/>
              <a:gd name="connsiteX560" fmla="*/ 344095 w 4326130"/>
              <a:gd name="connsiteY560" fmla="*/ 2451595 h 2599480"/>
              <a:gd name="connsiteX561" fmla="*/ 342843 w 4326130"/>
              <a:gd name="connsiteY561" fmla="*/ 2451975 h 2599480"/>
              <a:gd name="connsiteX562" fmla="*/ 341889 w 4326130"/>
              <a:gd name="connsiteY562" fmla="*/ 2452858 h 2599480"/>
              <a:gd name="connsiteX563" fmla="*/ 347174 w 4326130"/>
              <a:gd name="connsiteY563" fmla="*/ 2451680 h 2599480"/>
              <a:gd name="connsiteX564" fmla="*/ 344095 w 4326130"/>
              <a:gd name="connsiteY564" fmla="*/ 2451595 h 2599480"/>
              <a:gd name="connsiteX565" fmla="*/ 3625623 w 4326130"/>
              <a:gd name="connsiteY565" fmla="*/ 2449591 h 2599480"/>
              <a:gd name="connsiteX566" fmla="*/ 3660748 w 4326130"/>
              <a:gd name="connsiteY566" fmla="*/ 2451626 h 2599480"/>
              <a:gd name="connsiteX567" fmla="*/ 3658431 w 4326130"/>
              <a:gd name="connsiteY567" fmla="*/ 2452129 h 2599480"/>
              <a:gd name="connsiteX568" fmla="*/ 3657500 w 4326130"/>
              <a:gd name="connsiteY568" fmla="*/ 2453378 h 2599480"/>
              <a:gd name="connsiteX569" fmla="*/ 3672763 w 4326130"/>
              <a:gd name="connsiteY569" fmla="*/ 2457617 h 2599480"/>
              <a:gd name="connsiteX570" fmla="*/ 3644129 w 4326130"/>
              <a:gd name="connsiteY570" fmla="*/ 2452446 h 2599480"/>
              <a:gd name="connsiteX571" fmla="*/ 3634010 w 4326130"/>
              <a:gd name="connsiteY571" fmla="*/ 2454383 h 2599480"/>
              <a:gd name="connsiteX572" fmla="*/ 3639288 w 4326130"/>
              <a:gd name="connsiteY572" fmla="*/ 2456866 h 2599480"/>
              <a:gd name="connsiteX573" fmla="*/ 3626102 w 4326130"/>
              <a:gd name="connsiteY573" fmla="*/ 2453626 h 2599480"/>
              <a:gd name="connsiteX574" fmla="*/ 3631937 w 4326130"/>
              <a:gd name="connsiteY574" fmla="*/ 2451285 h 2599480"/>
              <a:gd name="connsiteX575" fmla="*/ 700507 w 4326130"/>
              <a:gd name="connsiteY575" fmla="*/ 2449590 h 2599480"/>
              <a:gd name="connsiteX576" fmla="*/ 694192 w 4326130"/>
              <a:gd name="connsiteY576" fmla="*/ 2451284 h 2599480"/>
              <a:gd name="connsiteX577" fmla="*/ 700027 w 4326130"/>
              <a:gd name="connsiteY577" fmla="*/ 2453625 h 2599480"/>
              <a:gd name="connsiteX578" fmla="*/ 686842 w 4326130"/>
              <a:gd name="connsiteY578" fmla="*/ 2456865 h 2599480"/>
              <a:gd name="connsiteX579" fmla="*/ 692119 w 4326130"/>
              <a:gd name="connsiteY579" fmla="*/ 2454382 h 2599480"/>
              <a:gd name="connsiteX580" fmla="*/ 682001 w 4326130"/>
              <a:gd name="connsiteY580" fmla="*/ 2452445 h 2599480"/>
              <a:gd name="connsiteX581" fmla="*/ 653367 w 4326130"/>
              <a:gd name="connsiteY581" fmla="*/ 2457616 h 2599480"/>
              <a:gd name="connsiteX582" fmla="*/ 668630 w 4326130"/>
              <a:gd name="connsiteY582" fmla="*/ 2453377 h 2599480"/>
              <a:gd name="connsiteX583" fmla="*/ 667699 w 4326130"/>
              <a:gd name="connsiteY583" fmla="*/ 2452128 h 2599480"/>
              <a:gd name="connsiteX584" fmla="*/ 665382 w 4326130"/>
              <a:gd name="connsiteY584" fmla="*/ 2451625 h 2599480"/>
              <a:gd name="connsiteX585" fmla="*/ 1791886 w 4326130"/>
              <a:gd name="connsiteY585" fmla="*/ 2449366 h 2599480"/>
              <a:gd name="connsiteX586" fmla="*/ 1779331 w 4326130"/>
              <a:gd name="connsiteY586" fmla="*/ 2456830 h 2599480"/>
              <a:gd name="connsiteX587" fmla="*/ 1777119 w 4326130"/>
              <a:gd name="connsiteY587" fmla="*/ 2458152 h 2599480"/>
              <a:gd name="connsiteX588" fmla="*/ 1779110 w 4326130"/>
              <a:gd name="connsiteY588" fmla="*/ 2458313 h 2599480"/>
              <a:gd name="connsiteX589" fmla="*/ 1784331 w 4326130"/>
              <a:gd name="connsiteY589" fmla="*/ 2455194 h 2599480"/>
              <a:gd name="connsiteX590" fmla="*/ 1791886 w 4326130"/>
              <a:gd name="connsiteY590" fmla="*/ 2449366 h 2599480"/>
              <a:gd name="connsiteX591" fmla="*/ 2534244 w 4326130"/>
              <a:gd name="connsiteY591" fmla="*/ 2449365 h 2599480"/>
              <a:gd name="connsiteX592" fmla="*/ 2541799 w 4326130"/>
              <a:gd name="connsiteY592" fmla="*/ 2455193 h 2599480"/>
              <a:gd name="connsiteX593" fmla="*/ 2547023 w 4326130"/>
              <a:gd name="connsiteY593" fmla="*/ 2458313 h 2599480"/>
              <a:gd name="connsiteX594" fmla="*/ 2549014 w 4326130"/>
              <a:gd name="connsiteY594" fmla="*/ 2458153 h 2599480"/>
              <a:gd name="connsiteX595" fmla="*/ 2546798 w 4326130"/>
              <a:gd name="connsiteY595" fmla="*/ 2456829 h 2599480"/>
              <a:gd name="connsiteX596" fmla="*/ 2534244 w 4326130"/>
              <a:gd name="connsiteY596" fmla="*/ 2449365 h 2599480"/>
              <a:gd name="connsiteX597" fmla="*/ 3941899 w 4326130"/>
              <a:gd name="connsiteY597" fmla="*/ 2448639 h 2599480"/>
              <a:gd name="connsiteX598" fmla="*/ 3990214 w 4326130"/>
              <a:gd name="connsiteY598" fmla="*/ 2449423 h 2599480"/>
              <a:gd name="connsiteX599" fmla="*/ 3996590 w 4326130"/>
              <a:gd name="connsiteY599" fmla="*/ 2451054 h 2599480"/>
              <a:gd name="connsiteX600" fmla="*/ 4022911 w 4326130"/>
              <a:gd name="connsiteY600" fmla="*/ 2458988 h 2599480"/>
              <a:gd name="connsiteX601" fmla="*/ 4034430 w 4326130"/>
              <a:gd name="connsiteY601" fmla="*/ 2464443 h 2599480"/>
              <a:gd name="connsiteX602" fmla="*/ 4037507 w 4326130"/>
              <a:gd name="connsiteY602" fmla="*/ 2465831 h 2599480"/>
              <a:gd name="connsiteX603" fmla="*/ 4083958 w 4326130"/>
              <a:gd name="connsiteY603" fmla="*/ 2488763 h 2599480"/>
              <a:gd name="connsiteX604" fmla="*/ 4033591 w 4326130"/>
              <a:gd name="connsiteY604" fmla="*/ 2466739 h 2599480"/>
              <a:gd name="connsiteX605" fmla="*/ 4015939 w 4326130"/>
              <a:gd name="connsiteY605" fmla="*/ 2460190 h 2599480"/>
              <a:gd name="connsiteX606" fmla="*/ 4017883 w 4326130"/>
              <a:gd name="connsiteY606" fmla="*/ 2462869 h 2599480"/>
              <a:gd name="connsiteX607" fmla="*/ 4017635 w 4326130"/>
              <a:gd name="connsiteY607" fmla="*/ 2462773 h 2599480"/>
              <a:gd name="connsiteX608" fmla="*/ 4017939 w 4326130"/>
              <a:gd name="connsiteY608" fmla="*/ 2462946 h 2599480"/>
              <a:gd name="connsiteX609" fmla="*/ 4019670 w 4326130"/>
              <a:gd name="connsiteY609" fmla="*/ 2465333 h 2599480"/>
              <a:gd name="connsiteX610" fmla="*/ 4028967 w 4326130"/>
              <a:gd name="connsiteY610" fmla="*/ 2469236 h 2599480"/>
              <a:gd name="connsiteX611" fmla="*/ 4017939 w 4326130"/>
              <a:gd name="connsiteY611" fmla="*/ 2462946 h 2599480"/>
              <a:gd name="connsiteX612" fmla="*/ 4017883 w 4326130"/>
              <a:gd name="connsiteY612" fmla="*/ 2462869 h 2599480"/>
              <a:gd name="connsiteX613" fmla="*/ 4022229 w 4326130"/>
              <a:gd name="connsiteY613" fmla="*/ 2464549 h 2599480"/>
              <a:gd name="connsiteX614" fmla="*/ 4080719 w 4326130"/>
              <a:gd name="connsiteY614" fmla="*/ 2492354 h 2599480"/>
              <a:gd name="connsiteX615" fmla="*/ 4009857 w 4326130"/>
              <a:gd name="connsiteY615" fmla="*/ 2464672 h 2599480"/>
              <a:gd name="connsiteX616" fmla="*/ 3975304 w 4326130"/>
              <a:gd name="connsiteY616" fmla="*/ 2455155 h 2599480"/>
              <a:gd name="connsiteX617" fmla="*/ 384231 w 4326130"/>
              <a:gd name="connsiteY617" fmla="*/ 2448638 h 2599480"/>
              <a:gd name="connsiteX618" fmla="*/ 350826 w 4326130"/>
              <a:gd name="connsiteY618" fmla="*/ 2455154 h 2599480"/>
              <a:gd name="connsiteX619" fmla="*/ 316272 w 4326130"/>
              <a:gd name="connsiteY619" fmla="*/ 2464671 h 2599480"/>
              <a:gd name="connsiteX620" fmla="*/ 245411 w 4326130"/>
              <a:gd name="connsiteY620" fmla="*/ 2492353 h 2599480"/>
              <a:gd name="connsiteX621" fmla="*/ 303901 w 4326130"/>
              <a:gd name="connsiteY621" fmla="*/ 2464548 h 2599480"/>
              <a:gd name="connsiteX622" fmla="*/ 308247 w 4326130"/>
              <a:gd name="connsiteY622" fmla="*/ 2462868 h 2599480"/>
              <a:gd name="connsiteX623" fmla="*/ 308191 w 4326130"/>
              <a:gd name="connsiteY623" fmla="*/ 2462945 h 2599480"/>
              <a:gd name="connsiteX624" fmla="*/ 297163 w 4326130"/>
              <a:gd name="connsiteY624" fmla="*/ 2469235 h 2599480"/>
              <a:gd name="connsiteX625" fmla="*/ 306459 w 4326130"/>
              <a:gd name="connsiteY625" fmla="*/ 2465332 h 2599480"/>
              <a:gd name="connsiteX626" fmla="*/ 308191 w 4326130"/>
              <a:gd name="connsiteY626" fmla="*/ 2462945 h 2599480"/>
              <a:gd name="connsiteX627" fmla="*/ 308494 w 4326130"/>
              <a:gd name="connsiteY627" fmla="*/ 2462772 h 2599480"/>
              <a:gd name="connsiteX628" fmla="*/ 308247 w 4326130"/>
              <a:gd name="connsiteY628" fmla="*/ 2462868 h 2599480"/>
              <a:gd name="connsiteX629" fmla="*/ 310191 w 4326130"/>
              <a:gd name="connsiteY629" fmla="*/ 2460189 h 2599480"/>
              <a:gd name="connsiteX630" fmla="*/ 292538 w 4326130"/>
              <a:gd name="connsiteY630" fmla="*/ 2466738 h 2599480"/>
              <a:gd name="connsiteX631" fmla="*/ 242172 w 4326130"/>
              <a:gd name="connsiteY631" fmla="*/ 2488762 h 2599480"/>
              <a:gd name="connsiteX632" fmla="*/ 288623 w 4326130"/>
              <a:gd name="connsiteY632" fmla="*/ 2465830 h 2599480"/>
              <a:gd name="connsiteX633" fmla="*/ 291700 w 4326130"/>
              <a:gd name="connsiteY633" fmla="*/ 2464442 h 2599480"/>
              <a:gd name="connsiteX634" fmla="*/ 303219 w 4326130"/>
              <a:gd name="connsiteY634" fmla="*/ 2458987 h 2599480"/>
              <a:gd name="connsiteX635" fmla="*/ 329539 w 4326130"/>
              <a:gd name="connsiteY635" fmla="*/ 2451053 h 2599480"/>
              <a:gd name="connsiteX636" fmla="*/ 335916 w 4326130"/>
              <a:gd name="connsiteY636" fmla="*/ 2449422 h 2599480"/>
              <a:gd name="connsiteX637" fmla="*/ 1936773 w 4326130"/>
              <a:gd name="connsiteY637" fmla="*/ 2448405 h 2599480"/>
              <a:gd name="connsiteX638" fmla="*/ 1932364 w 4326130"/>
              <a:gd name="connsiteY638" fmla="*/ 2449053 h 2599480"/>
              <a:gd name="connsiteX639" fmla="*/ 1923295 w 4326130"/>
              <a:gd name="connsiteY639" fmla="*/ 2453684 h 2599480"/>
              <a:gd name="connsiteX640" fmla="*/ 1924286 w 4326130"/>
              <a:gd name="connsiteY640" fmla="*/ 2453522 h 2599480"/>
              <a:gd name="connsiteX641" fmla="*/ 1926016 w 4326130"/>
              <a:gd name="connsiteY641" fmla="*/ 2453263 h 2599480"/>
              <a:gd name="connsiteX642" fmla="*/ 1928206 w 4326130"/>
              <a:gd name="connsiteY642" fmla="*/ 2452276 h 2599480"/>
              <a:gd name="connsiteX643" fmla="*/ 2389356 w 4326130"/>
              <a:gd name="connsiteY643" fmla="*/ 2448404 h 2599480"/>
              <a:gd name="connsiteX644" fmla="*/ 2397924 w 4326130"/>
              <a:gd name="connsiteY644" fmla="*/ 2452275 h 2599480"/>
              <a:gd name="connsiteX645" fmla="*/ 2400114 w 4326130"/>
              <a:gd name="connsiteY645" fmla="*/ 2453262 h 2599480"/>
              <a:gd name="connsiteX646" fmla="*/ 2401844 w 4326130"/>
              <a:gd name="connsiteY646" fmla="*/ 2453521 h 2599480"/>
              <a:gd name="connsiteX647" fmla="*/ 2402835 w 4326130"/>
              <a:gd name="connsiteY647" fmla="*/ 2453683 h 2599480"/>
              <a:gd name="connsiteX648" fmla="*/ 2393766 w 4326130"/>
              <a:gd name="connsiteY648" fmla="*/ 2449052 h 2599480"/>
              <a:gd name="connsiteX649" fmla="*/ 1867132 w 4326130"/>
              <a:gd name="connsiteY649" fmla="*/ 2448302 h 2599480"/>
              <a:gd name="connsiteX650" fmla="*/ 1842364 w 4326130"/>
              <a:gd name="connsiteY650" fmla="*/ 2459773 h 2599480"/>
              <a:gd name="connsiteX651" fmla="*/ 1840488 w 4326130"/>
              <a:gd name="connsiteY651" fmla="*/ 2460878 h 2599480"/>
              <a:gd name="connsiteX652" fmla="*/ 1840930 w 4326130"/>
              <a:gd name="connsiteY652" fmla="*/ 2461767 h 2599480"/>
              <a:gd name="connsiteX653" fmla="*/ 1846025 w 4326130"/>
              <a:gd name="connsiteY653" fmla="*/ 2459773 h 2599480"/>
              <a:gd name="connsiteX654" fmla="*/ 1867132 w 4326130"/>
              <a:gd name="connsiteY654" fmla="*/ 2448302 h 2599480"/>
              <a:gd name="connsiteX655" fmla="*/ 2458997 w 4326130"/>
              <a:gd name="connsiteY655" fmla="*/ 2448301 h 2599480"/>
              <a:gd name="connsiteX656" fmla="*/ 2480105 w 4326130"/>
              <a:gd name="connsiteY656" fmla="*/ 2459772 h 2599480"/>
              <a:gd name="connsiteX657" fmla="*/ 2485200 w 4326130"/>
              <a:gd name="connsiteY657" fmla="*/ 2461766 h 2599480"/>
              <a:gd name="connsiteX658" fmla="*/ 2485642 w 4326130"/>
              <a:gd name="connsiteY658" fmla="*/ 2460877 h 2599480"/>
              <a:gd name="connsiteX659" fmla="*/ 2483766 w 4326130"/>
              <a:gd name="connsiteY659" fmla="*/ 2459772 h 2599480"/>
              <a:gd name="connsiteX660" fmla="*/ 2458997 w 4326130"/>
              <a:gd name="connsiteY660" fmla="*/ 2448301 h 2599480"/>
              <a:gd name="connsiteX661" fmla="*/ 3874099 w 4326130"/>
              <a:gd name="connsiteY661" fmla="*/ 2447540 h 2599480"/>
              <a:gd name="connsiteX662" fmla="*/ 3936536 w 4326130"/>
              <a:gd name="connsiteY662" fmla="*/ 2448552 h 2599480"/>
              <a:gd name="connsiteX663" fmla="*/ 3937048 w 4326130"/>
              <a:gd name="connsiteY663" fmla="*/ 2449141 h 2599480"/>
              <a:gd name="connsiteX664" fmla="*/ 3955156 w 4326130"/>
              <a:gd name="connsiteY664" fmla="*/ 2452811 h 2599480"/>
              <a:gd name="connsiteX665" fmla="*/ 4073577 w 4326130"/>
              <a:gd name="connsiteY665" fmla="*/ 2493571 h 2599480"/>
              <a:gd name="connsiteX666" fmla="*/ 4091949 w 4326130"/>
              <a:gd name="connsiteY666" fmla="*/ 2506167 h 2599480"/>
              <a:gd name="connsiteX667" fmla="*/ 4097144 w 4326130"/>
              <a:gd name="connsiteY667" fmla="*/ 2508860 h 2599480"/>
              <a:gd name="connsiteX668" fmla="*/ 4101825 w 4326130"/>
              <a:gd name="connsiteY668" fmla="*/ 2511558 h 2599480"/>
              <a:gd name="connsiteX669" fmla="*/ 4099224 w 4326130"/>
              <a:gd name="connsiteY669" fmla="*/ 2512028 h 2599480"/>
              <a:gd name="connsiteX670" fmla="*/ 4079015 w 4326130"/>
              <a:gd name="connsiteY670" fmla="*/ 2503507 h 2599480"/>
              <a:gd name="connsiteX671" fmla="*/ 4008303 w 4326130"/>
              <a:gd name="connsiteY671" fmla="*/ 2474128 h 2599480"/>
              <a:gd name="connsiteX672" fmla="*/ 3965857 w 4326130"/>
              <a:gd name="connsiteY672" fmla="*/ 2462243 h 2599480"/>
              <a:gd name="connsiteX673" fmla="*/ 3934104 w 4326130"/>
              <a:gd name="connsiteY673" fmla="*/ 2454830 h 2599480"/>
              <a:gd name="connsiteX674" fmla="*/ 3922593 w 4326130"/>
              <a:gd name="connsiteY674" fmla="*/ 2454338 h 2599480"/>
              <a:gd name="connsiteX675" fmla="*/ 3926442 w 4326130"/>
              <a:gd name="connsiteY675" fmla="*/ 2456628 h 2599480"/>
              <a:gd name="connsiteX676" fmla="*/ 4004387 w 4326130"/>
              <a:gd name="connsiteY676" fmla="*/ 2475034 h 2599480"/>
              <a:gd name="connsiteX677" fmla="*/ 4072733 w 4326130"/>
              <a:gd name="connsiteY677" fmla="*/ 2504110 h 2599480"/>
              <a:gd name="connsiteX678" fmla="*/ 4082737 w 4326130"/>
              <a:gd name="connsiteY678" fmla="*/ 2509177 h 2599480"/>
              <a:gd name="connsiteX679" fmla="*/ 4082724 w 4326130"/>
              <a:gd name="connsiteY679" fmla="*/ 2512458 h 2599480"/>
              <a:gd name="connsiteX680" fmla="*/ 4085109 w 4326130"/>
              <a:gd name="connsiteY680" fmla="*/ 2514445 h 2599480"/>
              <a:gd name="connsiteX681" fmla="*/ 4071520 w 4326130"/>
              <a:gd name="connsiteY681" fmla="*/ 2510784 h 2599480"/>
              <a:gd name="connsiteX682" fmla="*/ 4071881 w 4326130"/>
              <a:gd name="connsiteY682" fmla="*/ 2509691 h 2599480"/>
              <a:gd name="connsiteX683" fmla="*/ 4071921 w 4326130"/>
              <a:gd name="connsiteY683" fmla="*/ 2509705 h 2599480"/>
              <a:gd name="connsiteX684" fmla="*/ 4075769 w 4326130"/>
              <a:gd name="connsiteY684" fmla="*/ 2511519 h 2599480"/>
              <a:gd name="connsiteX685" fmla="*/ 4082033 w 4326130"/>
              <a:gd name="connsiteY685" fmla="*/ 2513056 h 2599480"/>
              <a:gd name="connsiteX686" fmla="*/ 4071921 w 4326130"/>
              <a:gd name="connsiteY686" fmla="*/ 2509705 h 2599480"/>
              <a:gd name="connsiteX687" fmla="*/ 4071882 w 4326130"/>
              <a:gd name="connsiteY687" fmla="*/ 2509686 h 2599480"/>
              <a:gd name="connsiteX688" fmla="*/ 4071881 w 4326130"/>
              <a:gd name="connsiteY688" fmla="*/ 2509691 h 2599480"/>
              <a:gd name="connsiteX689" fmla="*/ 4066773 w 4326130"/>
              <a:gd name="connsiteY689" fmla="*/ 2508000 h 2599480"/>
              <a:gd name="connsiteX690" fmla="*/ 4071520 w 4326130"/>
              <a:gd name="connsiteY690" fmla="*/ 2510784 h 2599480"/>
              <a:gd name="connsiteX691" fmla="*/ 4071489 w 4326130"/>
              <a:gd name="connsiteY691" fmla="*/ 2511718 h 2599480"/>
              <a:gd name="connsiteX692" fmla="*/ 4067273 w 4326130"/>
              <a:gd name="connsiteY692" fmla="*/ 2510855 h 2599480"/>
              <a:gd name="connsiteX693" fmla="*/ 4053540 w 4326130"/>
              <a:gd name="connsiteY693" fmla="*/ 2503735 h 2599480"/>
              <a:gd name="connsiteX694" fmla="*/ 3955848 w 4326130"/>
              <a:gd name="connsiteY694" fmla="*/ 2470914 h 2599480"/>
              <a:gd name="connsiteX695" fmla="*/ 3915064 w 4326130"/>
              <a:gd name="connsiteY695" fmla="*/ 2463213 h 2599480"/>
              <a:gd name="connsiteX696" fmla="*/ 3876109 w 4326130"/>
              <a:gd name="connsiteY696" fmla="*/ 2453212 h 2599480"/>
              <a:gd name="connsiteX697" fmla="*/ 3870271 w 4326130"/>
              <a:gd name="connsiteY697" fmla="*/ 2452044 h 2599480"/>
              <a:gd name="connsiteX698" fmla="*/ 452031 w 4326130"/>
              <a:gd name="connsiteY698" fmla="*/ 2447539 h 2599480"/>
              <a:gd name="connsiteX699" fmla="*/ 455859 w 4326130"/>
              <a:gd name="connsiteY699" fmla="*/ 2452043 h 2599480"/>
              <a:gd name="connsiteX700" fmla="*/ 450021 w 4326130"/>
              <a:gd name="connsiteY700" fmla="*/ 2453211 h 2599480"/>
              <a:gd name="connsiteX701" fmla="*/ 411066 w 4326130"/>
              <a:gd name="connsiteY701" fmla="*/ 2463212 h 2599480"/>
              <a:gd name="connsiteX702" fmla="*/ 370282 w 4326130"/>
              <a:gd name="connsiteY702" fmla="*/ 2470913 h 2599480"/>
              <a:gd name="connsiteX703" fmla="*/ 272590 w 4326130"/>
              <a:gd name="connsiteY703" fmla="*/ 2503734 h 2599480"/>
              <a:gd name="connsiteX704" fmla="*/ 258857 w 4326130"/>
              <a:gd name="connsiteY704" fmla="*/ 2510854 h 2599480"/>
              <a:gd name="connsiteX705" fmla="*/ 254641 w 4326130"/>
              <a:gd name="connsiteY705" fmla="*/ 2511717 h 2599480"/>
              <a:gd name="connsiteX706" fmla="*/ 254610 w 4326130"/>
              <a:gd name="connsiteY706" fmla="*/ 2510783 h 2599480"/>
              <a:gd name="connsiteX707" fmla="*/ 259356 w 4326130"/>
              <a:gd name="connsiteY707" fmla="*/ 2507999 h 2599480"/>
              <a:gd name="connsiteX708" fmla="*/ 254249 w 4326130"/>
              <a:gd name="connsiteY708" fmla="*/ 2509690 h 2599480"/>
              <a:gd name="connsiteX709" fmla="*/ 254248 w 4326130"/>
              <a:gd name="connsiteY709" fmla="*/ 2509685 h 2599480"/>
              <a:gd name="connsiteX710" fmla="*/ 254209 w 4326130"/>
              <a:gd name="connsiteY710" fmla="*/ 2509704 h 2599480"/>
              <a:gd name="connsiteX711" fmla="*/ 244097 w 4326130"/>
              <a:gd name="connsiteY711" fmla="*/ 2513055 h 2599480"/>
              <a:gd name="connsiteX712" fmla="*/ 250361 w 4326130"/>
              <a:gd name="connsiteY712" fmla="*/ 2511518 h 2599480"/>
              <a:gd name="connsiteX713" fmla="*/ 254209 w 4326130"/>
              <a:gd name="connsiteY713" fmla="*/ 2509704 h 2599480"/>
              <a:gd name="connsiteX714" fmla="*/ 254249 w 4326130"/>
              <a:gd name="connsiteY714" fmla="*/ 2509690 h 2599480"/>
              <a:gd name="connsiteX715" fmla="*/ 254610 w 4326130"/>
              <a:gd name="connsiteY715" fmla="*/ 2510783 h 2599480"/>
              <a:gd name="connsiteX716" fmla="*/ 241020 w 4326130"/>
              <a:gd name="connsiteY716" fmla="*/ 2514444 h 2599480"/>
              <a:gd name="connsiteX717" fmla="*/ 243406 w 4326130"/>
              <a:gd name="connsiteY717" fmla="*/ 2512457 h 2599480"/>
              <a:gd name="connsiteX718" fmla="*/ 243393 w 4326130"/>
              <a:gd name="connsiteY718" fmla="*/ 2509176 h 2599480"/>
              <a:gd name="connsiteX719" fmla="*/ 253397 w 4326130"/>
              <a:gd name="connsiteY719" fmla="*/ 2504109 h 2599480"/>
              <a:gd name="connsiteX720" fmla="*/ 321743 w 4326130"/>
              <a:gd name="connsiteY720" fmla="*/ 2475033 h 2599480"/>
              <a:gd name="connsiteX721" fmla="*/ 399688 w 4326130"/>
              <a:gd name="connsiteY721" fmla="*/ 2456627 h 2599480"/>
              <a:gd name="connsiteX722" fmla="*/ 403537 w 4326130"/>
              <a:gd name="connsiteY722" fmla="*/ 2454337 h 2599480"/>
              <a:gd name="connsiteX723" fmla="*/ 392026 w 4326130"/>
              <a:gd name="connsiteY723" fmla="*/ 2454829 h 2599480"/>
              <a:gd name="connsiteX724" fmla="*/ 360273 w 4326130"/>
              <a:gd name="connsiteY724" fmla="*/ 2462242 h 2599480"/>
              <a:gd name="connsiteX725" fmla="*/ 317827 w 4326130"/>
              <a:gd name="connsiteY725" fmla="*/ 2474127 h 2599480"/>
              <a:gd name="connsiteX726" fmla="*/ 247115 w 4326130"/>
              <a:gd name="connsiteY726" fmla="*/ 2503506 h 2599480"/>
              <a:gd name="connsiteX727" fmla="*/ 226906 w 4326130"/>
              <a:gd name="connsiteY727" fmla="*/ 2512027 h 2599480"/>
              <a:gd name="connsiteX728" fmla="*/ 224305 w 4326130"/>
              <a:gd name="connsiteY728" fmla="*/ 2511557 h 2599480"/>
              <a:gd name="connsiteX729" fmla="*/ 228985 w 4326130"/>
              <a:gd name="connsiteY729" fmla="*/ 2508859 h 2599480"/>
              <a:gd name="connsiteX730" fmla="*/ 234181 w 4326130"/>
              <a:gd name="connsiteY730" fmla="*/ 2506166 h 2599480"/>
              <a:gd name="connsiteX731" fmla="*/ 252553 w 4326130"/>
              <a:gd name="connsiteY731" fmla="*/ 2493570 h 2599480"/>
              <a:gd name="connsiteX732" fmla="*/ 370974 w 4326130"/>
              <a:gd name="connsiteY732" fmla="*/ 2452810 h 2599480"/>
              <a:gd name="connsiteX733" fmla="*/ 389082 w 4326130"/>
              <a:gd name="connsiteY733" fmla="*/ 2449140 h 2599480"/>
              <a:gd name="connsiteX734" fmla="*/ 389593 w 4326130"/>
              <a:gd name="connsiteY734" fmla="*/ 2448551 h 2599480"/>
              <a:gd name="connsiteX735" fmla="*/ 2163068 w 4326130"/>
              <a:gd name="connsiteY735" fmla="*/ 2446239 h 2599480"/>
              <a:gd name="connsiteX736" fmla="*/ 2146251 w 4326130"/>
              <a:gd name="connsiteY736" fmla="*/ 2448881 h 2599480"/>
              <a:gd name="connsiteX737" fmla="*/ 2008308 w 4326130"/>
              <a:gd name="connsiteY737" fmla="*/ 2475199 h 2599480"/>
              <a:gd name="connsiteX738" fmla="*/ 1985523 w 4326130"/>
              <a:gd name="connsiteY738" fmla="*/ 2480536 h 2599480"/>
              <a:gd name="connsiteX739" fmla="*/ 2007874 w 4326130"/>
              <a:gd name="connsiteY739" fmla="*/ 2483021 h 2599480"/>
              <a:gd name="connsiteX740" fmla="*/ 2156910 w 4326130"/>
              <a:gd name="connsiteY740" fmla="*/ 2508577 h 2599480"/>
              <a:gd name="connsiteX741" fmla="*/ 2163067 w 4326130"/>
              <a:gd name="connsiteY741" fmla="*/ 2509860 h 2599480"/>
              <a:gd name="connsiteX742" fmla="*/ 2169220 w 4326130"/>
              <a:gd name="connsiteY742" fmla="*/ 2508578 h 2599480"/>
              <a:gd name="connsiteX743" fmla="*/ 2318256 w 4326130"/>
              <a:gd name="connsiteY743" fmla="*/ 2483022 h 2599480"/>
              <a:gd name="connsiteX744" fmla="*/ 2340613 w 4326130"/>
              <a:gd name="connsiteY744" fmla="*/ 2480536 h 2599480"/>
              <a:gd name="connsiteX745" fmla="*/ 2317822 w 4326130"/>
              <a:gd name="connsiteY745" fmla="*/ 2475198 h 2599480"/>
              <a:gd name="connsiteX746" fmla="*/ 2179879 w 4326130"/>
              <a:gd name="connsiteY746" fmla="*/ 2448880 h 2599480"/>
              <a:gd name="connsiteX747" fmla="*/ 3869513 w 4326130"/>
              <a:gd name="connsiteY747" fmla="*/ 2445875 h 2599480"/>
              <a:gd name="connsiteX748" fmla="*/ 3874099 w 4326130"/>
              <a:gd name="connsiteY748" fmla="*/ 2447540 h 2599480"/>
              <a:gd name="connsiteX749" fmla="*/ 3867813 w 4326130"/>
              <a:gd name="connsiteY749" fmla="*/ 2448863 h 2599480"/>
              <a:gd name="connsiteX750" fmla="*/ 3869513 w 4326130"/>
              <a:gd name="connsiteY750" fmla="*/ 2445875 h 2599480"/>
              <a:gd name="connsiteX751" fmla="*/ 456617 w 4326130"/>
              <a:gd name="connsiteY751" fmla="*/ 2445874 h 2599480"/>
              <a:gd name="connsiteX752" fmla="*/ 458317 w 4326130"/>
              <a:gd name="connsiteY752" fmla="*/ 2448862 h 2599480"/>
              <a:gd name="connsiteX753" fmla="*/ 452031 w 4326130"/>
              <a:gd name="connsiteY753" fmla="*/ 2447539 h 2599480"/>
              <a:gd name="connsiteX754" fmla="*/ 456617 w 4326130"/>
              <a:gd name="connsiteY754" fmla="*/ 2445874 h 2599480"/>
              <a:gd name="connsiteX755" fmla="*/ 1752676 w 4326130"/>
              <a:gd name="connsiteY755" fmla="*/ 2445306 h 2599480"/>
              <a:gd name="connsiteX756" fmla="*/ 1739489 w 4326130"/>
              <a:gd name="connsiteY756" fmla="*/ 2452762 h 2599480"/>
              <a:gd name="connsiteX757" fmla="*/ 1738861 w 4326130"/>
              <a:gd name="connsiteY757" fmla="*/ 2452822 h 2599480"/>
              <a:gd name="connsiteX758" fmla="*/ 1737813 w 4326130"/>
              <a:gd name="connsiteY758" fmla="*/ 2452471 h 2599480"/>
              <a:gd name="connsiteX759" fmla="*/ 1751210 w 4326130"/>
              <a:gd name="connsiteY759" fmla="*/ 2445831 h 2599480"/>
              <a:gd name="connsiteX760" fmla="*/ 2573454 w 4326130"/>
              <a:gd name="connsiteY760" fmla="*/ 2445305 h 2599480"/>
              <a:gd name="connsiteX761" fmla="*/ 2574920 w 4326130"/>
              <a:gd name="connsiteY761" fmla="*/ 2445830 h 2599480"/>
              <a:gd name="connsiteX762" fmla="*/ 2588317 w 4326130"/>
              <a:gd name="connsiteY762" fmla="*/ 2452470 h 2599480"/>
              <a:gd name="connsiteX763" fmla="*/ 2587269 w 4326130"/>
              <a:gd name="connsiteY763" fmla="*/ 2452821 h 2599480"/>
              <a:gd name="connsiteX764" fmla="*/ 2586640 w 4326130"/>
              <a:gd name="connsiteY764" fmla="*/ 2452761 h 2599480"/>
              <a:gd name="connsiteX765" fmla="*/ 3994842 w 4326130"/>
              <a:gd name="connsiteY765" fmla="*/ 2445216 h 2599480"/>
              <a:gd name="connsiteX766" fmla="*/ 4027644 w 4326130"/>
              <a:gd name="connsiteY766" fmla="*/ 2454104 h 2599480"/>
              <a:gd name="connsiteX767" fmla="*/ 4089360 w 4326130"/>
              <a:gd name="connsiteY767" fmla="*/ 2481599 h 2599480"/>
              <a:gd name="connsiteX768" fmla="*/ 4089941 w 4326130"/>
              <a:gd name="connsiteY768" fmla="*/ 2481928 h 2599480"/>
              <a:gd name="connsiteX769" fmla="*/ 4086248 w 4326130"/>
              <a:gd name="connsiteY769" fmla="*/ 2481835 h 2599480"/>
              <a:gd name="connsiteX770" fmla="*/ 4085683 w 4326130"/>
              <a:gd name="connsiteY770" fmla="*/ 2481986 h 2599480"/>
              <a:gd name="connsiteX771" fmla="*/ 4084788 w 4326130"/>
              <a:gd name="connsiteY771" fmla="*/ 2481505 h 2599480"/>
              <a:gd name="connsiteX772" fmla="*/ 4024440 w 4326130"/>
              <a:gd name="connsiteY772" fmla="*/ 2456094 h 2599480"/>
              <a:gd name="connsiteX773" fmla="*/ 3997447 w 4326130"/>
              <a:gd name="connsiteY773" fmla="*/ 2447925 h 2599480"/>
              <a:gd name="connsiteX774" fmla="*/ 3996825 w 4326130"/>
              <a:gd name="connsiteY774" fmla="*/ 2447786 h 2599480"/>
              <a:gd name="connsiteX775" fmla="*/ 331287 w 4326130"/>
              <a:gd name="connsiteY775" fmla="*/ 2445215 h 2599480"/>
              <a:gd name="connsiteX776" fmla="*/ 329305 w 4326130"/>
              <a:gd name="connsiteY776" fmla="*/ 2447785 h 2599480"/>
              <a:gd name="connsiteX777" fmla="*/ 328683 w 4326130"/>
              <a:gd name="connsiteY777" fmla="*/ 2447924 h 2599480"/>
              <a:gd name="connsiteX778" fmla="*/ 301689 w 4326130"/>
              <a:gd name="connsiteY778" fmla="*/ 2456093 h 2599480"/>
              <a:gd name="connsiteX779" fmla="*/ 241342 w 4326130"/>
              <a:gd name="connsiteY779" fmla="*/ 2481504 h 2599480"/>
              <a:gd name="connsiteX780" fmla="*/ 240447 w 4326130"/>
              <a:gd name="connsiteY780" fmla="*/ 2481985 h 2599480"/>
              <a:gd name="connsiteX781" fmla="*/ 239881 w 4326130"/>
              <a:gd name="connsiteY781" fmla="*/ 2481834 h 2599480"/>
              <a:gd name="connsiteX782" fmla="*/ 236189 w 4326130"/>
              <a:gd name="connsiteY782" fmla="*/ 2481927 h 2599480"/>
              <a:gd name="connsiteX783" fmla="*/ 236770 w 4326130"/>
              <a:gd name="connsiteY783" fmla="*/ 2481598 h 2599480"/>
              <a:gd name="connsiteX784" fmla="*/ 298486 w 4326130"/>
              <a:gd name="connsiteY784" fmla="*/ 2454103 h 2599480"/>
              <a:gd name="connsiteX785" fmla="*/ 1876772 w 4326130"/>
              <a:gd name="connsiteY785" fmla="*/ 2444398 h 2599480"/>
              <a:gd name="connsiteX786" fmla="*/ 1876577 w 4326130"/>
              <a:gd name="connsiteY786" fmla="*/ 2444438 h 2599480"/>
              <a:gd name="connsiteX787" fmla="*/ 1875676 w 4326130"/>
              <a:gd name="connsiteY787" fmla="*/ 2444854 h 2599480"/>
              <a:gd name="connsiteX788" fmla="*/ 1876207 w 4326130"/>
              <a:gd name="connsiteY788" fmla="*/ 2444514 h 2599480"/>
              <a:gd name="connsiteX789" fmla="*/ 1873712 w 4326130"/>
              <a:gd name="connsiteY789" fmla="*/ 2445028 h 2599480"/>
              <a:gd name="connsiteX790" fmla="*/ 1872349 w 4326130"/>
              <a:gd name="connsiteY790" fmla="*/ 2445699 h 2599480"/>
              <a:gd name="connsiteX791" fmla="*/ 1871141 w 4326130"/>
              <a:gd name="connsiteY791" fmla="*/ 2446804 h 2599480"/>
              <a:gd name="connsiteX792" fmla="*/ 1871969 w 4326130"/>
              <a:gd name="connsiteY792" fmla="*/ 2446676 h 2599480"/>
              <a:gd name="connsiteX793" fmla="*/ 1872783 w 4326130"/>
              <a:gd name="connsiteY793" fmla="*/ 2445937 h 2599480"/>
              <a:gd name="connsiteX794" fmla="*/ 1873572 w 4326130"/>
              <a:gd name="connsiteY794" fmla="*/ 2445991 h 2599480"/>
              <a:gd name="connsiteX795" fmla="*/ 1873180 w 4326130"/>
              <a:gd name="connsiteY795" fmla="*/ 2446488 h 2599480"/>
              <a:gd name="connsiteX796" fmla="*/ 1873992 w 4326130"/>
              <a:gd name="connsiteY796" fmla="*/ 2446362 h 2599480"/>
              <a:gd name="connsiteX797" fmla="*/ 1874493 w 4326130"/>
              <a:gd name="connsiteY797" fmla="*/ 2446008 h 2599480"/>
              <a:gd name="connsiteX798" fmla="*/ 1873572 w 4326130"/>
              <a:gd name="connsiteY798" fmla="*/ 2445991 h 2599480"/>
              <a:gd name="connsiteX799" fmla="*/ 1874886 w 4326130"/>
              <a:gd name="connsiteY799" fmla="*/ 2444799 h 2599480"/>
              <a:gd name="connsiteX800" fmla="*/ 1875676 w 4326130"/>
              <a:gd name="connsiteY800" fmla="*/ 2444854 h 2599480"/>
              <a:gd name="connsiteX801" fmla="*/ 1875105 w 4326130"/>
              <a:gd name="connsiteY801" fmla="*/ 2445576 h 2599480"/>
              <a:gd name="connsiteX802" fmla="*/ 2449358 w 4326130"/>
              <a:gd name="connsiteY802" fmla="*/ 2444397 h 2599480"/>
              <a:gd name="connsiteX803" fmla="*/ 2451024 w 4326130"/>
              <a:gd name="connsiteY803" fmla="*/ 2445575 h 2599480"/>
              <a:gd name="connsiteX804" fmla="*/ 2450453 w 4326130"/>
              <a:gd name="connsiteY804" fmla="*/ 2444853 h 2599480"/>
              <a:gd name="connsiteX805" fmla="*/ 2451244 w 4326130"/>
              <a:gd name="connsiteY805" fmla="*/ 2444798 h 2599480"/>
              <a:gd name="connsiteX806" fmla="*/ 2452557 w 4326130"/>
              <a:gd name="connsiteY806" fmla="*/ 2445990 h 2599480"/>
              <a:gd name="connsiteX807" fmla="*/ 2451637 w 4326130"/>
              <a:gd name="connsiteY807" fmla="*/ 2446007 h 2599480"/>
              <a:gd name="connsiteX808" fmla="*/ 2452138 w 4326130"/>
              <a:gd name="connsiteY808" fmla="*/ 2446361 h 2599480"/>
              <a:gd name="connsiteX809" fmla="*/ 2452950 w 4326130"/>
              <a:gd name="connsiteY809" fmla="*/ 2446487 h 2599480"/>
              <a:gd name="connsiteX810" fmla="*/ 2452557 w 4326130"/>
              <a:gd name="connsiteY810" fmla="*/ 2445990 h 2599480"/>
              <a:gd name="connsiteX811" fmla="*/ 2453347 w 4326130"/>
              <a:gd name="connsiteY811" fmla="*/ 2445936 h 2599480"/>
              <a:gd name="connsiteX812" fmla="*/ 2454160 w 4326130"/>
              <a:gd name="connsiteY812" fmla="*/ 2446675 h 2599480"/>
              <a:gd name="connsiteX813" fmla="*/ 2454989 w 4326130"/>
              <a:gd name="connsiteY813" fmla="*/ 2446803 h 2599480"/>
              <a:gd name="connsiteX814" fmla="*/ 2453780 w 4326130"/>
              <a:gd name="connsiteY814" fmla="*/ 2445698 h 2599480"/>
              <a:gd name="connsiteX815" fmla="*/ 2452418 w 4326130"/>
              <a:gd name="connsiteY815" fmla="*/ 2445027 h 2599480"/>
              <a:gd name="connsiteX816" fmla="*/ 2449922 w 4326130"/>
              <a:gd name="connsiteY816" fmla="*/ 2444513 h 2599480"/>
              <a:gd name="connsiteX817" fmla="*/ 2450453 w 4326130"/>
              <a:gd name="connsiteY817" fmla="*/ 2444853 h 2599480"/>
              <a:gd name="connsiteX818" fmla="*/ 2449553 w 4326130"/>
              <a:gd name="connsiteY818" fmla="*/ 2444437 h 2599480"/>
              <a:gd name="connsiteX819" fmla="*/ 3141765 w 4326130"/>
              <a:gd name="connsiteY819" fmla="*/ 2442401 h 2599480"/>
              <a:gd name="connsiteX820" fmla="*/ 3141968 w 4326130"/>
              <a:gd name="connsiteY820" fmla="*/ 2442467 h 2599480"/>
              <a:gd name="connsiteX821" fmla="*/ 3143279 w 4326130"/>
              <a:gd name="connsiteY821" fmla="*/ 2442907 h 2599480"/>
              <a:gd name="connsiteX822" fmla="*/ 3142537 w 4326130"/>
              <a:gd name="connsiteY822" fmla="*/ 2442934 h 2599480"/>
              <a:gd name="connsiteX823" fmla="*/ 1184364 w 4326130"/>
              <a:gd name="connsiteY823" fmla="*/ 2442400 h 2599480"/>
              <a:gd name="connsiteX824" fmla="*/ 1183593 w 4326130"/>
              <a:gd name="connsiteY824" fmla="*/ 2442933 h 2599480"/>
              <a:gd name="connsiteX825" fmla="*/ 1182850 w 4326130"/>
              <a:gd name="connsiteY825" fmla="*/ 2442906 h 2599480"/>
              <a:gd name="connsiteX826" fmla="*/ 1184162 w 4326130"/>
              <a:gd name="connsiteY826" fmla="*/ 2442466 h 2599480"/>
              <a:gd name="connsiteX827" fmla="*/ 1695253 w 4326130"/>
              <a:gd name="connsiteY827" fmla="*/ 2439734 h 2599480"/>
              <a:gd name="connsiteX828" fmla="*/ 1690465 w 4326130"/>
              <a:gd name="connsiteY828" fmla="*/ 2441788 h 2599480"/>
              <a:gd name="connsiteX829" fmla="*/ 1689222 w 4326130"/>
              <a:gd name="connsiteY829" fmla="*/ 2441272 h 2599480"/>
              <a:gd name="connsiteX830" fmla="*/ 1690556 w 4326130"/>
              <a:gd name="connsiteY830" fmla="*/ 2440417 h 2599480"/>
              <a:gd name="connsiteX831" fmla="*/ 1695253 w 4326130"/>
              <a:gd name="connsiteY831" fmla="*/ 2439734 h 2599480"/>
              <a:gd name="connsiteX832" fmla="*/ 2630876 w 4326130"/>
              <a:gd name="connsiteY832" fmla="*/ 2439733 h 2599480"/>
              <a:gd name="connsiteX833" fmla="*/ 2635573 w 4326130"/>
              <a:gd name="connsiteY833" fmla="*/ 2440416 h 2599480"/>
              <a:gd name="connsiteX834" fmla="*/ 2636907 w 4326130"/>
              <a:gd name="connsiteY834" fmla="*/ 2441271 h 2599480"/>
              <a:gd name="connsiteX835" fmla="*/ 2635664 w 4326130"/>
              <a:gd name="connsiteY835" fmla="*/ 2441787 h 2599480"/>
              <a:gd name="connsiteX836" fmla="*/ 2630876 w 4326130"/>
              <a:gd name="connsiteY836" fmla="*/ 2439733 h 2599480"/>
              <a:gd name="connsiteX837" fmla="*/ 1921337 w 4326130"/>
              <a:gd name="connsiteY837" fmla="*/ 2439586 h 2599480"/>
              <a:gd name="connsiteX838" fmla="*/ 1916365 w 4326130"/>
              <a:gd name="connsiteY838" fmla="*/ 2441975 h 2599480"/>
              <a:gd name="connsiteX839" fmla="*/ 1920104 w 4326130"/>
              <a:gd name="connsiteY839" fmla="*/ 2440419 h 2599480"/>
              <a:gd name="connsiteX840" fmla="*/ 2404793 w 4326130"/>
              <a:gd name="connsiteY840" fmla="*/ 2439585 h 2599480"/>
              <a:gd name="connsiteX841" fmla="*/ 2406026 w 4326130"/>
              <a:gd name="connsiteY841" fmla="*/ 2440418 h 2599480"/>
              <a:gd name="connsiteX842" fmla="*/ 2409764 w 4326130"/>
              <a:gd name="connsiteY842" fmla="*/ 2441974 h 2599480"/>
              <a:gd name="connsiteX843" fmla="*/ 1901242 w 4326130"/>
              <a:gd name="connsiteY843" fmla="*/ 2438212 h 2599480"/>
              <a:gd name="connsiteX844" fmla="*/ 1889610 w 4326130"/>
              <a:gd name="connsiteY844" fmla="*/ 2442913 h 2599480"/>
              <a:gd name="connsiteX845" fmla="*/ 1877850 w 4326130"/>
              <a:gd name="connsiteY845" fmla="*/ 2448517 h 2599480"/>
              <a:gd name="connsiteX846" fmla="*/ 1850997 w 4326130"/>
              <a:gd name="connsiteY846" fmla="*/ 2460518 h 2599480"/>
              <a:gd name="connsiteX847" fmla="*/ 1853420 w 4326130"/>
              <a:gd name="connsiteY847" fmla="*/ 2459256 h 2599480"/>
              <a:gd name="connsiteX848" fmla="*/ 1842086 w 4326130"/>
              <a:gd name="connsiteY848" fmla="*/ 2464584 h 2599480"/>
              <a:gd name="connsiteX849" fmla="*/ 1842085 w 4326130"/>
              <a:gd name="connsiteY849" fmla="*/ 2464584 h 2599480"/>
              <a:gd name="connsiteX850" fmla="*/ 1846603 w 4326130"/>
              <a:gd name="connsiteY850" fmla="*/ 2465087 h 2599480"/>
              <a:gd name="connsiteX851" fmla="*/ 1868177 w 4326130"/>
              <a:gd name="connsiteY851" fmla="*/ 2455005 h 2599480"/>
              <a:gd name="connsiteX852" fmla="*/ 1875675 w 4326130"/>
              <a:gd name="connsiteY852" fmla="*/ 2451053 h 2599480"/>
              <a:gd name="connsiteX853" fmla="*/ 2424888 w 4326130"/>
              <a:gd name="connsiteY853" fmla="*/ 2438211 h 2599480"/>
              <a:gd name="connsiteX854" fmla="*/ 2450454 w 4326130"/>
              <a:gd name="connsiteY854" fmla="*/ 2451052 h 2599480"/>
              <a:gd name="connsiteX855" fmla="*/ 2457952 w 4326130"/>
              <a:gd name="connsiteY855" fmla="*/ 2455004 h 2599480"/>
              <a:gd name="connsiteX856" fmla="*/ 2479530 w 4326130"/>
              <a:gd name="connsiteY856" fmla="*/ 2465087 h 2599480"/>
              <a:gd name="connsiteX857" fmla="*/ 2484047 w 4326130"/>
              <a:gd name="connsiteY857" fmla="*/ 2464585 h 2599480"/>
              <a:gd name="connsiteX858" fmla="*/ 2484044 w 4326130"/>
              <a:gd name="connsiteY858" fmla="*/ 2464583 h 2599480"/>
              <a:gd name="connsiteX859" fmla="*/ 2472710 w 4326130"/>
              <a:gd name="connsiteY859" fmla="*/ 2459255 h 2599480"/>
              <a:gd name="connsiteX860" fmla="*/ 2475132 w 4326130"/>
              <a:gd name="connsiteY860" fmla="*/ 2460517 h 2599480"/>
              <a:gd name="connsiteX861" fmla="*/ 2448279 w 4326130"/>
              <a:gd name="connsiteY861" fmla="*/ 2448516 h 2599480"/>
              <a:gd name="connsiteX862" fmla="*/ 2436520 w 4326130"/>
              <a:gd name="connsiteY862" fmla="*/ 2442912 h 2599480"/>
              <a:gd name="connsiteX863" fmla="*/ 4176094 w 4326130"/>
              <a:gd name="connsiteY863" fmla="*/ 2437832 h 2599480"/>
              <a:gd name="connsiteX864" fmla="*/ 4191577 w 4326130"/>
              <a:gd name="connsiteY864" fmla="*/ 2439565 h 2599480"/>
              <a:gd name="connsiteX865" fmla="*/ 4193129 w 4326130"/>
              <a:gd name="connsiteY865" fmla="*/ 2440362 h 2599480"/>
              <a:gd name="connsiteX866" fmla="*/ 4194862 w 4326130"/>
              <a:gd name="connsiteY866" fmla="*/ 2441466 h 2599480"/>
              <a:gd name="connsiteX867" fmla="*/ 4187191 w 4326130"/>
              <a:gd name="connsiteY867" fmla="*/ 2441169 h 2599480"/>
              <a:gd name="connsiteX868" fmla="*/ 4179969 w 4326130"/>
              <a:gd name="connsiteY868" fmla="*/ 2440544 h 2599480"/>
              <a:gd name="connsiteX869" fmla="*/ 4177353 w 4326130"/>
              <a:gd name="connsiteY869" fmla="*/ 2438596 h 2599480"/>
              <a:gd name="connsiteX870" fmla="*/ 150035 w 4326130"/>
              <a:gd name="connsiteY870" fmla="*/ 2437831 h 2599480"/>
              <a:gd name="connsiteX871" fmla="*/ 148777 w 4326130"/>
              <a:gd name="connsiteY871" fmla="*/ 2438595 h 2599480"/>
              <a:gd name="connsiteX872" fmla="*/ 146161 w 4326130"/>
              <a:gd name="connsiteY872" fmla="*/ 2440543 h 2599480"/>
              <a:gd name="connsiteX873" fmla="*/ 138939 w 4326130"/>
              <a:gd name="connsiteY873" fmla="*/ 2441168 h 2599480"/>
              <a:gd name="connsiteX874" fmla="*/ 131267 w 4326130"/>
              <a:gd name="connsiteY874" fmla="*/ 2441465 h 2599480"/>
              <a:gd name="connsiteX875" fmla="*/ 133001 w 4326130"/>
              <a:gd name="connsiteY875" fmla="*/ 2440361 h 2599480"/>
              <a:gd name="connsiteX876" fmla="*/ 134553 w 4326130"/>
              <a:gd name="connsiteY876" fmla="*/ 2439564 h 2599480"/>
              <a:gd name="connsiteX877" fmla="*/ 1927122 w 4326130"/>
              <a:gd name="connsiteY877" fmla="*/ 2436806 h 2599480"/>
              <a:gd name="connsiteX878" fmla="*/ 1922098 w 4326130"/>
              <a:gd name="connsiteY878" fmla="*/ 2439220 h 2599480"/>
              <a:gd name="connsiteX879" fmla="*/ 1923496 w 4326130"/>
              <a:gd name="connsiteY879" fmla="*/ 2438894 h 2599480"/>
              <a:gd name="connsiteX880" fmla="*/ 1921039 w 4326130"/>
              <a:gd name="connsiteY880" fmla="*/ 2440029 h 2599480"/>
              <a:gd name="connsiteX881" fmla="*/ 1925486 w 4326130"/>
              <a:gd name="connsiteY881" fmla="*/ 2438179 h 2599480"/>
              <a:gd name="connsiteX882" fmla="*/ 1923496 w 4326130"/>
              <a:gd name="connsiteY882" fmla="*/ 2438894 h 2599480"/>
              <a:gd name="connsiteX883" fmla="*/ 2399008 w 4326130"/>
              <a:gd name="connsiteY883" fmla="*/ 2436805 h 2599480"/>
              <a:gd name="connsiteX884" fmla="*/ 2402633 w 4326130"/>
              <a:gd name="connsiteY884" fmla="*/ 2438893 h 2599480"/>
              <a:gd name="connsiteX885" fmla="*/ 2400643 w 4326130"/>
              <a:gd name="connsiteY885" fmla="*/ 2438178 h 2599480"/>
              <a:gd name="connsiteX886" fmla="*/ 2405090 w 4326130"/>
              <a:gd name="connsiteY886" fmla="*/ 2440028 h 2599480"/>
              <a:gd name="connsiteX887" fmla="*/ 2402633 w 4326130"/>
              <a:gd name="connsiteY887" fmla="*/ 2438893 h 2599480"/>
              <a:gd name="connsiteX888" fmla="*/ 2404032 w 4326130"/>
              <a:gd name="connsiteY888" fmla="*/ 2439219 h 2599480"/>
              <a:gd name="connsiteX889" fmla="*/ 1581654 w 4326130"/>
              <a:gd name="connsiteY889" fmla="*/ 2436412 h 2599480"/>
              <a:gd name="connsiteX890" fmla="*/ 1582914 w 4326130"/>
              <a:gd name="connsiteY890" fmla="*/ 2436615 h 2599480"/>
              <a:gd name="connsiteX891" fmla="*/ 1580809 w 4326130"/>
              <a:gd name="connsiteY891" fmla="*/ 2437754 h 2599480"/>
              <a:gd name="connsiteX892" fmla="*/ 1581439 w 4326130"/>
              <a:gd name="connsiteY892" fmla="*/ 2436620 h 2599480"/>
              <a:gd name="connsiteX893" fmla="*/ 1581747 w 4326130"/>
              <a:gd name="connsiteY893" fmla="*/ 2436508 h 2599480"/>
              <a:gd name="connsiteX894" fmla="*/ 2744475 w 4326130"/>
              <a:gd name="connsiteY894" fmla="*/ 2436411 h 2599480"/>
              <a:gd name="connsiteX895" fmla="*/ 2744383 w 4326130"/>
              <a:gd name="connsiteY895" fmla="*/ 2436507 h 2599480"/>
              <a:gd name="connsiteX896" fmla="*/ 2744691 w 4326130"/>
              <a:gd name="connsiteY896" fmla="*/ 2436619 h 2599480"/>
              <a:gd name="connsiteX897" fmla="*/ 2745321 w 4326130"/>
              <a:gd name="connsiteY897" fmla="*/ 2437753 h 2599480"/>
              <a:gd name="connsiteX898" fmla="*/ 2743216 w 4326130"/>
              <a:gd name="connsiteY898" fmla="*/ 2436614 h 2599480"/>
              <a:gd name="connsiteX899" fmla="*/ 1583963 w 4326130"/>
              <a:gd name="connsiteY899" fmla="*/ 2435566 h 2599480"/>
              <a:gd name="connsiteX900" fmla="*/ 1582914 w 4326130"/>
              <a:gd name="connsiteY900" fmla="*/ 2436615 h 2599480"/>
              <a:gd name="connsiteX901" fmla="*/ 1583470 w 4326130"/>
              <a:gd name="connsiteY901" fmla="*/ 2435697 h 2599480"/>
              <a:gd name="connsiteX902" fmla="*/ 1583963 w 4326130"/>
              <a:gd name="connsiteY902" fmla="*/ 2435566 h 2599480"/>
              <a:gd name="connsiteX903" fmla="*/ 2742167 w 4326130"/>
              <a:gd name="connsiteY903" fmla="*/ 2435565 h 2599480"/>
              <a:gd name="connsiteX904" fmla="*/ 2742660 w 4326130"/>
              <a:gd name="connsiteY904" fmla="*/ 2435696 h 2599480"/>
              <a:gd name="connsiteX905" fmla="*/ 2743216 w 4326130"/>
              <a:gd name="connsiteY905" fmla="*/ 2436614 h 2599480"/>
              <a:gd name="connsiteX906" fmla="*/ 2742167 w 4326130"/>
              <a:gd name="connsiteY906" fmla="*/ 2435565 h 2599480"/>
              <a:gd name="connsiteX907" fmla="*/ 1907797 w 4326130"/>
              <a:gd name="connsiteY907" fmla="*/ 2435561 h 2599480"/>
              <a:gd name="connsiteX908" fmla="*/ 1906252 w 4326130"/>
              <a:gd name="connsiteY908" fmla="*/ 2436186 h 2599480"/>
              <a:gd name="connsiteX909" fmla="*/ 1907044 w 4326130"/>
              <a:gd name="connsiteY909" fmla="*/ 2436186 h 2599480"/>
              <a:gd name="connsiteX910" fmla="*/ 2418333 w 4326130"/>
              <a:gd name="connsiteY910" fmla="*/ 2435560 h 2599480"/>
              <a:gd name="connsiteX911" fmla="*/ 2419086 w 4326130"/>
              <a:gd name="connsiteY911" fmla="*/ 2436185 h 2599480"/>
              <a:gd name="connsiteX912" fmla="*/ 2419877 w 4326130"/>
              <a:gd name="connsiteY912" fmla="*/ 2436185 h 2599480"/>
              <a:gd name="connsiteX913" fmla="*/ 1778651 w 4326130"/>
              <a:gd name="connsiteY913" fmla="*/ 2434421 h 2599480"/>
              <a:gd name="connsiteX914" fmla="*/ 1777632 w 4326130"/>
              <a:gd name="connsiteY914" fmla="*/ 2434817 h 2599480"/>
              <a:gd name="connsiteX915" fmla="*/ 1776595 w 4326130"/>
              <a:gd name="connsiteY915" fmla="*/ 2435574 h 2599480"/>
              <a:gd name="connsiteX916" fmla="*/ 1777300 w 4326130"/>
              <a:gd name="connsiteY916" fmla="*/ 2436071 h 2599480"/>
              <a:gd name="connsiteX917" fmla="*/ 1778765 w 4326130"/>
              <a:gd name="connsiteY917" fmla="*/ 2435355 h 2599480"/>
              <a:gd name="connsiteX918" fmla="*/ 1778651 w 4326130"/>
              <a:gd name="connsiteY918" fmla="*/ 2434421 h 2599480"/>
              <a:gd name="connsiteX919" fmla="*/ 2547479 w 4326130"/>
              <a:gd name="connsiteY919" fmla="*/ 2434420 h 2599480"/>
              <a:gd name="connsiteX920" fmla="*/ 2547365 w 4326130"/>
              <a:gd name="connsiteY920" fmla="*/ 2435354 h 2599480"/>
              <a:gd name="connsiteX921" fmla="*/ 2548830 w 4326130"/>
              <a:gd name="connsiteY921" fmla="*/ 2436070 h 2599480"/>
              <a:gd name="connsiteX922" fmla="*/ 2549534 w 4326130"/>
              <a:gd name="connsiteY922" fmla="*/ 2435573 h 2599480"/>
              <a:gd name="connsiteX923" fmla="*/ 2548497 w 4326130"/>
              <a:gd name="connsiteY923" fmla="*/ 2434816 h 2599480"/>
              <a:gd name="connsiteX924" fmla="*/ 2547479 w 4326130"/>
              <a:gd name="connsiteY924" fmla="*/ 2434420 h 2599480"/>
              <a:gd name="connsiteX925" fmla="*/ 1761800 w 4326130"/>
              <a:gd name="connsiteY925" fmla="*/ 2433542 h 2599480"/>
              <a:gd name="connsiteX926" fmla="*/ 1762354 w 4326130"/>
              <a:gd name="connsiteY926" fmla="*/ 2433969 h 2599480"/>
              <a:gd name="connsiteX927" fmla="*/ 1762395 w 4326130"/>
              <a:gd name="connsiteY927" fmla="*/ 2434000 h 2599480"/>
              <a:gd name="connsiteX928" fmla="*/ 1762685 w 4326130"/>
              <a:gd name="connsiteY928" fmla="*/ 2434223 h 2599480"/>
              <a:gd name="connsiteX929" fmla="*/ 1762672 w 4326130"/>
              <a:gd name="connsiteY929" fmla="*/ 2434213 h 2599480"/>
              <a:gd name="connsiteX930" fmla="*/ 1762395 w 4326130"/>
              <a:gd name="connsiteY930" fmla="*/ 2434000 h 2599480"/>
              <a:gd name="connsiteX931" fmla="*/ 2564330 w 4326130"/>
              <a:gd name="connsiteY931" fmla="*/ 2433541 h 2599480"/>
              <a:gd name="connsiteX932" fmla="*/ 2563735 w 4326130"/>
              <a:gd name="connsiteY932" fmla="*/ 2433999 h 2599480"/>
              <a:gd name="connsiteX933" fmla="*/ 2563458 w 4326130"/>
              <a:gd name="connsiteY933" fmla="*/ 2434212 h 2599480"/>
              <a:gd name="connsiteX934" fmla="*/ 2563445 w 4326130"/>
              <a:gd name="connsiteY934" fmla="*/ 2434222 h 2599480"/>
              <a:gd name="connsiteX935" fmla="*/ 2563735 w 4326130"/>
              <a:gd name="connsiteY935" fmla="*/ 2433999 h 2599480"/>
              <a:gd name="connsiteX936" fmla="*/ 2563776 w 4326130"/>
              <a:gd name="connsiteY936" fmla="*/ 2433968 h 2599480"/>
              <a:gd name="connsiteX937" fmla="*/ 2564330 w 4326130"/>
              <a:gd name="connsiteY937" fmla="*/ 2433541 h 2599480"/>
              <a:gd name="connsiteX938" fmla="*/ 2932347 w 4326130"/>
              <a:gd name="connsiteY938" fmla="*/ 2430664 h 2599480"/>
              <a:gd name="connsiteX939" fmla="*/ 2932290 w 4326130"/>
              <a:gd name="connsiteY939" fmla="*/ 2431376 h 2599480"/>
              <a:gd name="connsiteX940" fmla="*/ 2926133 w 4326130"/>
              <a:gd name="connsiteY940" fmla="*/ 2430975 h 2599480"/>
              <a:gd name="connsiteX941" fmla="*/ 1393783 w 4326130"/>
              <a:gd name="connsiteY941" fmla="*/ 2430663 h 2599480"/>
              <a:gd name="connsiteX942" fmla="*/ 1399997 w 4326130"/>
              <a:gd name="connsiteY942" fmla="*/ 2430974 h 2599480"/>
              <a:gd name="connsiteX943" fmla="*/ 1393839 w 4326130"/>
              <a:gd name="connsiteY943" fmla="*/ 2431375 h 2599480"/>
              <a:gd name="connsiteX944" fmla="*/ 4132156 w 4326130"/>
              <a:gd name="connsiteY944" fmla="*/ 2430152 h 2599480"/>
              <a:gd name="connsiteX945" fmla="*/ 4136122 w 4326130"/>
              <a:gd name="connsiteY945" fmla="*/ 2430509 h 2599480"/>
              <a:gd name="connsiteX946" fmla="*/ 4153593 w 4326130"/>
              <a:gd name="connsiteY946" fmla="*/ 2434790 h 2599480"/>
              <a:gd name="connsiteX947" fmla="*/ 4162503 w 4326130"/>
              <a:gd name="connsiteY947" fmla="*/ 2436028 h 2599480"/>
              <a:gd name="connsiteX948" fmla="*/ 4162285 w 4326130"/>
              <a:gd name="connsiteY948" fmla="*/ 2436171 h 2599480"/>
              <a:gd name="connsiteX949" fmla="*/ 4166170 w 4326130"/>
              <a:gd name="connsiteY949" fmla="*/ 2438605 h 2599480"/>
              <a:gd name="connsiteX950" fmla="*/ 4167645 w 4326130"/>
              <a:gd name="connsiteY950" fmla="*/ 2439480 h 2599480"/>
              <a:gd name="connsiteX951" fmla="*/ 4164780 w 4326130"/>
              <a:gd name="connsiteY951" fmla="*/ 2439232 h 2599480"/>
              <a:gd name="connsiteX952" fmla="*/ 4146306 w 4326130"/>
              <a:gd name="connsiteY952" fmla="*/ 2436972 h 2599480"/>
              <a:gd name="connsiteX953" fmla="*/ 4140463 w 4326130"/>
              <a:gd name="connsiteY953" fmla="*/ 2433719 h 2599480"/>
              <a:gd name="connsiteX954" fmla="*/ 193974 w 4326130"/>
              <a:gd name="connsiteY954" fmla="*/ 2430151 h 2599480"/>
              <a:gd name="connsiteX955" fmla="*/ 185667 w 4326130"/>
              <a:gd name="connsiteY955" fmla="*/ 2433718 h 2599480"/>
              <a:gd name="connsiteX956" fmla="*/ 179824 w 4326130"/>
              <a:gd name="connsiteY956" fmla="*/ 2436971 h 2599480"/>
              <a:gd name="connsiteX957" fmla="*/ 161349 w 4326130"/>
              <a:gd name="connsiteY957" fmla="*/ 2439231 h 2599480"/>
              <a:gd name="connsiteX958" fmla="*/ 158484 w 4326130"/>
              <a:gd name="connsiteY958" fmla="*/ 2439479 h 2599480"/>
              <a:gd name="connsiteX959" fmla="*/ 159959 w 4326130"/>
              <a:gd name="connsiteY959" fmla="*/ 2438604 h 2599480"/>
              <a:gd name="connsiteX960" fmla="*/ 163845 w 4326130"/>
              <a:gd name="connsiteY960" fmla="*/ 2436170 h 2599480"/>
              <a:gd name="connsiteX961" fmla="*/ 163627 w 4326130"/>
              <a:gd name="connsiteY961" fmla="*/ 2436027 h 2599480"/>
              <a:gd name="connsiteX962" fmla="*/ 172537 w 4326130"/>
              <a:gd name="connsiteY962" fmla="*/ 2434789 h 2599480"/>
              <a:gd name="connsiteX963" fmla="*/ 190008 w 4326130"/>
              <a:gd name="connsiteY963" fmla="*/ 2430508 h 2599480"/>
              <a:gd name="connsiteX964" fmla="*/ 3184114 w 4326130"/>
              <a:gd name="connsiteY964" fmla="*/ 2429896 h 2599480"/>
              <a:gd name="connsiteX965" fmla="*/ 3189368 w 4326130"/>
              <a:gd name="connsiteY965" fmla="*/ 2429999 h 2599480"/>
              <a:gd name="connsiteX966" fmla="*/ 3189462 w 4326130"/>
              <a:gd name="connsiteY966" fmla="*/ 2430101 h 2599480"/>
              <a:gd name="connsiteX967" fmla="*/ 3189933 w 4326130"/>
              <a:gd name="connsiteY967" fmla="*/ 2430972 h 2599480"/>
              <a:gd name="connsiteX968" fmla="*/ 1142016 w 4326130"/>
              <a:gd name="connsiteY968" fmla="*/ 2429895 h 2599480"/>
              <a:gd name="connsiteX969" fmla="*/ 1136197 w 4326130"/>
              <a:gd name="connsiteY969" fmla="*/ 2430971 h 2599480"/>
              <a:gd name="connsiteX970" fmla="*/ 1136668 w 4326130"/>
              <a:gd name="connsiteY970" fmla="*/ 2430100 h 2599480"/>
              <a:gd name="connsiteX971" fmla="*/ 1136762 w 4326130"/>
              <a:gd name="connsiteY971" fmla="*/ 2429998 h 2599480"/>
              <a:gd name="connsiteX972" fmla="*/ 3142596 w 4326130"/>
              <a:gd name="connsiteY972" fmla="*/ 2429089 h 2599480"/>
              <a:gd name="connsiteX973" fmla="*/ 3143222 w 4326130"/>
              <a:gd name="connsiteY973" fmla="*/ 2429102 h 2599480"/>
              <a:gd name="connsiteX974" fmla="*/ 3143233 w 4326130"/>
              <a:gd name="connsiteY974" fmla="*/ 2430412 h 2599480"/>
              <a:gd name="connsiteX975" fmla="*/ 3142170 w 4326130"/>
              <a:gd name="connsiteY975" fmla="*/ 2429408 h 2599480"/>
              <a:gd name="connsiteX976" fmla="*/ 1183534 w 4326130"/>
              <a:gd name="connsiteY976" fmla="*/ 2429088 h 2599480"/>
              <a:gd name="connsiteX977" fmla="*/ 1183960 w 4326130"/>
              <a:gd name="connsiteY977" fmla="*/ 2429407 h 2599480"/>
              <a:gd name="connsiteX978" fmla="*/ 1182897 w 4326130"/>
              <a:gd name="connsiteY978" fmla="*/ 2430411 h 2599480"/>
              <a:gd name="connsiteX979" fmla="*/ 1182907 w 4326130"/>
              <a:gd name="connsiteY979" fmla="*/ 2429101 h 2599480"/>
              <a:gd name="connsiteX980" fmla="*/ 3121688 w 4326130"/>
              <a:gd name="connsiteY980" fmla="*/ 2428683 h 2599480"/>
              <a:gd name="connsiteX981" fmla="*/ 3140842 w 4326130"/>
              <a:gd name="connsiteY981" fmla="*/ 2429055 h 2599480"/>
              <a:gd name="connsiteX982" fmla="*/ 3142170 w 4326130"/>
              <a:gd name="connsiteY982" fmla="*/ 2429408 h 2599480"/>
              <a:gd name="connsiteX983" fmla="*/ 3140303 w 4326130"/>
              <a:gd name="connsiteY983" fmla="*/ 2433328 h 2599480"/>
              <a:gd name="connsiteX984" fmla="*/ 3150855 w 4326130"/>
              <a:gd name="connsiteY984" fmla="*/ 2437593 h 2599480"/>
              <a:gd name="connsiteX985" fmla="*/ 3147674 w 4326130"/>
              <a:gd name="connsiteY985" fmla="*/ 2438853 h 2599480"/>
              <a:gd name="connsiteX986" fmla="*/ 3143464 w 4326130"/>
              <a:gd name="connsiteY986" fmla="*/ 2437962 h 2599480"/>
              <a:gd name="connsiteX987" fmla="*/ 3142822 w 4326130"/>
              <a:gd name="connsiteY987" fmla="*/ 2441616 h 2599480"/>
              <a:gd name="connsiteX988" fmla="*/ 3141316 w 4326130"/>
              <a:gd name="connsiteY988" fmla="*/ 2440765 h 2599480"/>
              <a:gd name="connsiteX989" fmla="*/ 3137524 w 4326130"/>
              <a:gd name="connsiteY989" fmla="*/ 2439471 h 2599480"/>
              <a:gd name="connsiteX990" fmla="*/ 3137396 w 4326130"/>
              <a:gd name="connsiteY990" fmla="*/ 2439382 h 2599480"/>
              <a:gd name="connsiteX991" fmla="*/ 1204442 w 4326130"/>
              <a:gd name="connsiteY991" fmla="*/ 2428682 h 2599480"/>
              <a:gd name="connsiteX992" fmla="*/ 1188733 w 4326130"/>
              <a:gd name="connsiteY992" fmla="*/ 2439381 h 2599480"/>
              <a:gd name="connsiteX993" fmla="*/ 1188606 w 4326130"/>
              <a:gd name="connsiteY993" fmla="*/ 2439470 h 2599480"/>
              <a:gd name="connsiteX994" fmla="*/ 1184814 w 4326130"/>
              <a:gd name="connsiteY994" fmla="*/ 2440764 h 2599480"/>
              <a:gd name="connsiteX995" fmla="*/ 1183307 w 4326130"/>
              <a:gd name="connsiteY995" fmla="*/ 2441615 h 2599480"/>
              <a:gd name="connsiteX996" fmla="*/ 1182666 w 4326130"/>
              <a:gd name="connsiteY996" fmla="*/ 2437961 h 2599480"/>
              <a:gd name="connsiteX997" fmla="*/ 1178456 w 4326130"/>
              <a:gd name="connsiteY997" fmla="*/ 2438852 h 2599480"/>
              <a:gd name="connsiteX998" fmla="*/ 1175275 w 4326130"/>
              <a:gd name="connsiteY998" fmla="*/ 2437592 h 2599480"/>
              <a:gd name="connsiteX999" fmla="*/ 1185827 w 4326130"/>
              <a:gd name="connsiteY999" fmla="*/ 2433327 h 2599480"/>
              <a:gd name="connsiteX1000" fmla="*/ 1183960 w 4326130"/>
              <a:gd name="connsiteY1000" fmla="*/ 2429407 h 2599480"/>
              <a:gd name="connsiteX1001" fmla="*/ 1185287 w 4326130"/>
              <a:gd name="connsiteY1001" fmla="*/ 2429054 h 2599480"/>
              <a:gd name="connsiteX1002" fmla="*/ 1898763 w 4326130"/>
              <a:gd name="connsiteY1002" fmla="*/ 2428629 h 2599480"/>
              <a:gd name="connsiteX1003" fmla="*/ 1894767 w 4326130"/>
              <a:gd name="connsiteY1003" fmla="*/ 2429941 h 2599480"/>
              <a:gd name="connsiteX1004" fmla="*/ 1892159 w 4326130"/>
              <a:gd name="connsiteY1004" fmla="*/ 2431107 h 2599480"/>
              <a:gd name="connsiteX1005" fmla="*/ 1885085 w 4326130"/>
              <a:gd name="connsiteY1005" fmla="*/ 2434873 h 2599480"/>
              <a:gd name="connsiteX1006" fmla="*/ 1881732 w 4326130"/>
              <a:gd name="connsiteY1006" fmla="*/ 2435571 h 2599480"/>
              <a:gd name="connsiteX1007" fmla="*/ 1829950 w 4326130"/>
              <a:gd name="connsiteY1007" fmla="*/ 2459379 h 2599480"/>
              <a:gd name="connsiteX1008" fmla="*/ 1824392 w 4326130"/>
              <a:gd name="connsiteY1008" fmla="*/ 2462617 h 2599480"/>
              <a:gd name="connsiteX1009" fmla="*/ 1828395 w 4326130"/>
              <a:gd name="connsiteY1009" fmla="*/ 2463062 h 2599480"/>
              <a:gd name="connsiteX1010" fmla="*/ 1830648 w 4326130"/>
              <a:gd name="connsiteY1010" fmla="*/ 2461923 h 2599480"/>
              <a:gd name="connsiteX1011" fmla="*/ 1859292 w 4326130"/>
              <a:gd name="connsiteY1011" fmla="*/ 2447864 h 2599480"/>
              <a:gd name="connsiteX1012" fmla="*/ 1878562 w 4326130"/>
              <a:gd name="connsiteY1012" fmla="*/ 2439888 h 2599480"/>
              <a:gd name="connsiteX1013" fmla="*/ 1889697 w 4326130"/>
              <a:gd name="connsiteY1013" fmla="*/ 2434156 h 2599480"/>
              <a:gd name="connsiteX1014" fmla="*/ 1898763 w 4326130"/>
              <a:gd name="connsiteY1014" fmla="*/ 2428629 h 2599480"/>
              <a:gd name="connsiteX1015" fmla="*/ 2427366 w 4326130"/>
              <a:gd name="connsiteY1015" fmla="*/ 2428628 h 2599480"/>
              <a:gd name="connsiteX1016" fmla="*/ 2436432 w 4326130"/>
              <a:gd name="connsiteY1016" fmla="*/ 2434155 h 2599480"/>
              <a:gd name="connsiteX1017" fmla="*/ 2447568 w 4326130"/>
              <a:gd name="connsiteY1017" fmla="*/ 2439887 h 2599480"/>
              <a:gd name="connsiteX1018" fmla="*/ 2466838 w 4326130"/>
              <a:gd name="connsiteY1018" fmla="*/ 2447863 h 2599480"/>
              <a:gd name="connsiteX1019" fmla="*/ 2495482 w 4326130"/>
              <a:gd name="connsiteY1019" fmla="*/ 2461922 h 2599480"/>
              <a:gd name="connsiteX1020" fmla="*/ 2497738 w 4326130"/>
              <a:gd name="connsiteY1020" fmla="*/ 2463062 h 2599480"/>
              <a:gd name="connsiteX1021" fmla="*/ 2501741 w 4326130"/>
              <a:gd name="connsiteY1021" fmla="*/ 2462617 h 2599480"/>
              <a:gd name="connsiteX1022" fmla="*/ 2496180 w 4326130"/>
              <a:gd name="connsiteY1022" fmla="*/ 2459378 h 2599480"/>
              <a:gd name="connsiteX1023" fmla="*/ 2444397 w 4326130"/>
              <a:gd name="connsiteY1023" fmla="*/ 2435570 h 2599480"/>
              <a:gd name="connsiteX1024" fmla="*/ 2441044 w 4326130"/>
              <a:gd name="connsiteY1024" fmla="*/ 2434872 h 2599480"/>
              <a:gd name="connsiteX1025" fmla="*/ 2433971 w 4326130"/>
              <a:gd name="connsiteY1025" fmla="*/ 2431106 h 2599480"/>
              <a:gd name="connsiteX1026" fmla="*/ 2431362 w 4326130"/>
              <a:gd name="connsiteY1026" fmla="*/ 2429940 h 2599480"/>
              <a:gd name="connsiteX1027" fmla="*/ 3064474 w 4326130"/>
              <a:gd name="connsiteY1027" fmla="*/ 2428533 h 2599480"/>
              <a:gd name="connsiteX1028" fmla="*/ 3091039 w 4326130"/>
              <a:gd name="connsiteY1028" fmla="*/ 2444491 h 2599480"/>
              <a:gd name="connsiteX1029" fmla="*/ 3073460 w 4326130"/>
              <a:gd name="connsiteY1029" fmla="*/ 2444380 h 2599480"/>
              <a:gd name="connsiteX1030" fmla="*/ 3060304 w 4326130"/>
              <a:gd name="connsiteY1030" fmla="*/ 2436528 h 2599480"/>
              <a:gd name="connsiteX1031" fmla="*/ 3043991 w 4326130"/>
              <a:gd name="connsiteY1031" fmla="*/ 2428649 h 2599480"/>
              <a:gd name="connsiteX1032" fmla="*/ 1261656 w 4326130"/>
              <a:gd name="connsiteY1032" fmla="*/ 2428532 h 2599480"/>
              <a:gd name="connsiteX1033" fmla="*/ 1282139 w 4326130"/>
              <a:gd name="connsiteY1033" fmla="*/ 2428648 h 2599480"/>
              <a:gd name="connsiteX1034" fmla="*/ 1265825 w 4326130"/>
              <a:gd name="connsiteY1034" fmla="*/ 2436527 h 2599480"/>
              <a:gd name="connsiteX1035" fmla="*/ 1252669 w 4326130"/>
              <a:gd name="connsiteY1035" fmla="*/ 2444379 h 2599480"/>
              <a:gd name="connsiteX1036" fmla="*/ 1235090 w 4326130"/>
              <a:gd name="connsiteY1036" fmla="*/ 2444490 h 2599480"/>
              <a:gd name="connsiteX1037" fmla="*/ 3109596 w 4326130"/>
              <a:gd name="connsiteY1037" fmla="*/ 2428448 h 2599480"/>
              <a:gd name="connsiteX1038" fmla="*/ 3115590 w 4326130"/>
              <a:gd name="connsiteY1038" fmla="*/ 2428565 h 2599480"/>
              <a:gd name="connsiteX1039" fmla="*/ 3136109 w 4326130"/>
              <a:gd name="connsiteY1039" fmla="*/ 2443173 h 2599480"/>
              <a:gd name="connsiteX1040" fmla="*/ 3132967 w 4326130"/>
              <a:gd name="connsiteY1040" fmla="*/ 2443290 h 2599480"/>
              <a:gd name="connsiteX1041" fmla="*/ 1216534 w 4326130"/>
              <a:gd name="connsiteY1041" fmla="*/ 2428447 h 2599480"/>
              <a:gd name="connsiteX1042" fmla="*/ 1193163 w 4326130"/>
              <a:gd name="connsiteY1042" fmla="*/ 2443289 h 2599480"/>
              <a:gd name="connsiteX1043" fmla="*/ 1190020 w 4326130"/>
              <a:gd name="connsiteY1043" fmla="*/ 2443172 h 2599480"/>
              <a:gd name="connsiteX1044" fmla="*/ 1210540 w 4326130"/>
              <a:gd name="connsiteY1044" fmla="*/ 2428564 h 2599480"/>
              <a:gd name="connsiteX1045" fmla="*/ 3081761 w 4326130"/>
              <a:gd name="connsiteY1045" fmla="*/ 2428435 h 2599480"/>
              <a:gd name="connsiteX1046" fmla="*/ 3106441 w 4326130"/>
              <a:gd name="connsiteY1046" fmla="*/ 2444275 h 2599480"/>
              <a:gd name="connsiteX1047" fmla="*/ 3099240 w 4326130"/>
              <a:gd name="connsiteY1047" fmla="*/ 2444544 h 2599480"/>
              <a:gd name="connsiteX1048" fmla="*/ 3094914 w 4326130"/>
              <a:gd name="connsiteY1048" fmla="*/ 2444516 h 2599480"/>
              <a:gd name="connsiteX1049" fmla="*/ 3068678 w 4326130"/>
              <a:gd name="connsiteY1049" fmla="*/ 2428510 h 2599480"/>
              <a:gd name="connsiteX1050" fmla="*/ 1244369 w 4326130"/>
              <a:gd name="connsiteY1050" fmla="*/ 2428434 h 2599480"/>
              <a:gd name="connsiteX1051" fmla="*/ 1257451 w 4326130"/>
              <a:gd name="connsiteY1051" fmla="*/ 2428509 h 2599480"/>
              <a:gd name="connsiteX1052" fmla="*/ 1231216 w 4326130"/>
              <a:gd name="connsiteY1052" fmla="*/ 2444515 h 2599480"/>
              <a:gd name="connsiteX1053" fmla="*/ 1226890 w 4326130"/>
              <a:gd name="connsiteY1053" fmla="*/ 2444543 h 2599480"/>
              <a:gd name="connsiteX1054" fmla="*/ 1219689 w 4326130"/>
              <a:gd name="connsiteY1054" fmla="*/ 2444274 h 2599480"/>
              <a:gd name="connsiteX1055" fmla="*/ 3095050 w 4326130"/>
              <a:gd name="connsiteY1055" fmla="*/ 2428359 h 2599480"/>
              <a:gd name="connsiteX1056" fmla="*/ 3105573 w 4326130"/>
              <a:gd name="connsiteY1056" fmla="*/ 2434709 h 2599480"/>
              <a:gd name="connsiteX1057" fmla="*/ 3116612 w 4326130"/>
              <a:gd name="connsiteY1057" fmla="*/ 2443898 h 2599480"/>
              <a:gd name="connsiteX1058" fmla="*/ 3112202 w 4326130"/>
              <a:gd name="connsiteY1058" fmla="*/ 2444062 h 2599480"/>
              <a:gd name="connsiteX1059" fmla="*/ 3086331 w 4326130"/>
              <a:gd name="connsiteY1059" fmla="*/ 2428409 h 2599480"/>
              <a:gd name="connsiteX1060" fmla="*/ 1231080 w 4326130"/>
              <a:gd name="connsiteY1060" fmla="*/ 2428358 h 2599480"/>
              <a:gd name="connsiteX1061" fmla="*/ 1239799 w 4326130"/>
              <a:gd name="connsiteY1061" fmla="*/ 2428408 h 2599480"/>
              <a:gd name="connsiteX1062" fmla="*/ 1213928 w 4326130"/>
              <a:gd name="connsiteY1062" fmla="*/ 2444061 h 2599480"/>
              <a:gd name="connsiteX1063" fmla="*/ 1209517 w 4326130"/>
              <a:gd name="connsiteY1063" fmla="*/ 2443897 h 2599480"/>
              <a:gd name="connsiteX1064" fmla="*/ 1220557 w 4326130"/>
              <a:gd name="connsiteY1064" fmla="*/ 2434708 h 2599480"/>
              <a:gd name="connsiteX1065" fmla="*/ 3101983 w 4326130"/>
              <a:gd name="connsiteY1065" fmla="*/ 2428320 h 2599480"/>
              <a:gd name="connsiteX1066" fmla="*/ 3112354 w 4326130"/>
              <a:gd name="connsiteY1066" fmla="*/ 2435410 h 2599480"/>
              <a:gd name="connsiteX1067" fmla="*/ 3122919 w 4326130"/>
              <a:gd name="connsiteY1067" fmla="*/ 2443663 h 2599480"/>
              <a:gd name="connsiteX1068" fmla="*/ 3121180 w 4326130"/>
              <a:gd name="connsiteY1068" fmla="*/ 2443729 h 2599480"/>
              <a:gd name="connsiteX1069" fmla="*/ 3110702 w 4326130"/>
              <a:gd name="connsiteY1069" fmla="*/ 2436857 h 2599480"/>
              <a:gd name="connsiteX1070" fmla="*/ 3097973 w 4326130"/>
              <a:gd name="connsiteY1070" fmla="*/ 2428343 h 2599480"/>
              <a:gd name="connsiteX1071" fmla="*/ 1224146 w 4326130"/>
              <a:gd name="connsiteY1071" fmla="*/ 2428319 h 2599480"/>
              <a:gd name="connsiteX1072" fmla="*/ 1228157 w 4326130"/>
              <a:gd name="connsiteY1072" fmla="*/ 2428342 h 2599480"/>
              <a:gd name="connsiteX1073" fmla="*/ 1215427 w 4326130"/>
              <a:gd name="connsiteY1073" fmla="*/ 2436856 h 2599480"/>
              <a:gd name="connsiteX1074" fmla="*/ 1204950 w 4326130"/>
              <a:gd name="connsiteY1074" fmla="*/ 2443728 h 2599480"/>
              <a:gd name="connsiteX1075" fmla="*/ 1203211 w 4326130"/>
              <a:gd name="connsiteY1075" fmla="*/ 2443662 h 2599480"/>
              <a:gd name="connsiteX1076" fmla="*/ 1213776 w 4326130"/>
              <a:gd name="connsiteY1076" fmla="*/ 2435409 h 2599480"/>
              <a:gd name="connsiteX1077" fmla="*/ 1579381 w 4326130"/>
              <a:gd name="connsiteY1077" fmla="*/ 2427921 h 2599480"/>
              <a:gd name="connsiteX1078" fmla="*/ 1578251 w 4326130"/>
              <a:gd name="connsiteY1078" fmla="*/ 2428558 h 2599480"/>
              <a:gd name="connsiteX1079" fmla="*/ 1570291 w 4326130"/>
              <a:gd name="connsiteY1079" fmla="*/ 2432332 h 2599480"/>
              <a:gd name="connsiteX1080" fmla="*/ 1571770 w 4326130"/>
              <a:gd name="connsiteY1080" fmla="*/ 2430068 h 2599480"/>
              <a:gd name="connsiteX1081" fmla="*/ 1573874 w 4326130"/>
              <a:gd name="connsiteY1081" fmla="*/ 2428935 h 2599480"/>
              <a:gd name="connsiteX1082" fmla="*/ 1576232 w 4326130"/>
              <a:gd name="connsiteY1082" fmla="*/ 2428524 h 2599480"/>
              <a:gd name="connsiteX1083" fmla="*/ 2746749 w 4326130"/>
              <a:gd name="connsiteY1083" fmla="*/ 2427920 h 2599480"/>
              <a:gd name="connsiteX1084" fmla="*/ 2749897 w 4326130"/>
              <a:gd name="connsiteY1084" fmla="*/ 2428523 h 2599480"/>
              <a:gd name="connsiteX1085" fmla="*/ 2752256 w 4326130"/>
              <a:gd name="connsiteY1085" fmla="*/ 2428934 h 2599480"/>
              <a:gd name="connsiteX1086" fmla="*/ 2754360 w 4326130"/>
              <a:gd name="connsiteY1086" fmla="*/ 2430067 h 2599480"/>
              <a:gd name="connsiteX1087" fmla="*/ 2755838 w 4326130"/>
              <a:gd name="connsiteY1087" fmla="*/ 2432331 h 2599480"/>
              <a:gd name="connsiteX1088" fmla="*/ 2747879 w 4326130"/>
              <a:gd name="connsiteY1088" fmla="*/ 2428557 h 2599480"/>
              <a:gd name="connsiteX1089" fmla="*/ 1577701 w 4326130"/>
              <a:gd name="connsiteY1089" fmla="*/ 2423233 h 2599480"/>
              <a:gd name="connsiteX1090" fmla="*/ 1566337 w 4326130"/>
              <a:gd name="connsiteY1090" fmla="*/ 2428559 h 2599480"/>
              <a:gd name="connsiteX1091" fmla="*/ 1563646 w 4326130"/>
              <a:gd name="connsiteY1091" fmla="*/ 2428702 h 2599480"/>
              <a:gd name="connsiteX1092" fmla="*/ 1562432 w 4326130"/>
              <a:gd name="connsiteY1092" fmla="*/ 2428232 h 2599480"/>
              <a:gd name="connsiteX1093" fmla="*/ 1563098 w 4326130"/>
              <a:gd name="connsiteY1093" fmla="*/ 2427641 h 2599480"/>
              <a:gd name="connsiteX1094" fmla="*/ 1564593 w 4326130"/>
              <a:gd name="connsiteY1094" fmla="*/ 2426944 h 2599480"/>
              <a:gd name="connsiteX1095" fmla="*/ 1577466 w 4326130"/>
              <a:gd name="connsiteY1095" fmla="*/ 2423288 h 2599480"/>
              <a:gd name="connsiteX1096" fmla="*/ 2748429 w 4326130"/>
              <a:gd name="connsiteY1096" fmla="*/ 2423232 h 2599480"/>
              <a:gd name="connsiteX1097" fmla="*/ 2748664 w 4326130"/>
              <a:gd name="connsiteY1097" fmla="*/ 2423287 h 2599480"/>
              <a:gd name="connsiteX1098" fmla="*/ 2761537 w 4326130"/>
              <a:gd name="connsiteY1098" fmla="*/ 2426943 h 2599480"/>
              <a:gd name="connsiteX1099" fmla="*/ 2763032 w 4326130"/>
              <a:gd name="connsiteY1099" fmla="*/ 2427640 h 2599480"/>
              <a:gd name="connsiteX1100" fmla="*/ 2763697 w 4326130"/>
              <a:gd name="connsiteY1100" fmla="*/ 2428231 h 2599480"/>
              <a:gd name="connsiteX1101" fmla="*/ 2762483 w 4326130"/>
              <a:gd name="connsiteY1101" fmla="*/ 2428701 h 2599480"/>
              <a:gd name="connsiteX1102" fmla="*/ 2759793 w 4326130"/>
              <a:gd name="connsiteY1102" fmla="*/ 2428558 h 2599480"/>
              <a:gd name="connsiteX1103" fmla="*/ 4111433 w 4326130"/>
              <a:gd name="connsiteY1103" fmla="*/ 2421870 h 2599480"/>
              <a:gd name="connsiteX1104" fmla="*/ 4112839 w 4326130"/>
              <a:gd name="connsiteY1104" fmla="*/ 2422069 h 2599480"/>
              <a:gd name="connsiteX1105" fmla="*/ 4125130 w 4326130"/>
              <a:gd name="connsiteY1105" fmla="*/ 2425851 h 2599480"/>
              <a:gd name="connsiteX1106" fmla="*/ 4123902 w 4326130"/>
              <a:gd name="connsiteY1106" fmla="*/ 2426486 h 2599480"/>
              <a:gd name="connsiteX1107" fmla="*/ 4123248 w 4326130"/>
              <a:gd name="connsiteY1107" fmla="*/ 2426578 h 2599480"/>
              <a:gd name="connsiteX1108" fmla="*/ 214697 w 4326130"/>
              <a:gd name="connsiteY1108" fmla="*/ 2421869 h 2599480"/>
              <a:gd name="connsiteX1109" fmla="*/ 202882 w 4326130"/>
              <a:gd name="connsiteY1109" fmla="*/ 2426577 h 2599480"/>
              <a:gd name="connsiteX1110" fmla="*/ 202228 w 4326130"/>
              <a:gd name="connsiteY1110" fmla="*/ 2426485 h 2599480"/>
              <a:gd name="connsiteX1111" fmla="*/ 201000 w 4326130"/>
              <a:gd name="connsiteY1111" fmla="*/ 2425850 h 2599480"/>
              <a:gd name="connsiteX1112" fmla="*/ 213290 w 4326130"/>
              <a:gd name="connsiteY1112" fmla="*/ 2422068 h 2599480"/>
              <a:gd name="connsiteX1113" fmla="*/ 2418873 w 4326130"/>
              <a:gd name="connsiteY1113" fmla="*/ 2420751 h 2599480"/>
              <a:gd name="connsiteX1114" fmla="*/ 2418735 w 4326130"/>
              <a:gd name="connsiteY1114" fmla="*/ 2420758 h 2599480"/>
              <a:gd name="connsiteX1115" fmla="*/ 2442817 w 4326130"/>
              <a:gd name="connsiteY1115" fmla="*/ 2432000 h 2599480"/>
              <a:gd name="connsiteX1116" fmla="*/ 2447360 w 4326130"/>
              <a:gd name="connsiteY1116" fmla="*/ 2433410 h 2599480"/>
              <a:gd name="connsiteX1117" fmla="*/ 2456651 w 4326130"/>
              <a:gd name="connsiteY1117" fmla="*/ 2435477 h 2599480"/>
              <a:gd name="connsiteX1118" fmla="*/ 2456493 w 4326130"/>
              <a:gd name="connsiteY1118" fmla="*/ 2435598 h 2599480"/>
              <a:gd name="connsiteX1119" fmla="*/ 2461307 w 4326130"/>
              <a:gd name="connsiteY1119" fmla="*/ 2438368 h 2599480"/>
              <a:gd name="connsiteX1120" fmla="*/ 2463114 w 4326130"/>
              <a:gd name="connsiteY1120" fmla="*/ 2439372 h 2599480"/>
              <a:gd name="connsiteX1121" fmla="*/ 2460187 w 4326130"/>
              <a:gd name="connsiteY1121" fmla="*/ 2438856 h 2599480"/>
              <a:gd name="connsiteX1122" fmla="*/ 2455340 w 4326130"/>
              <a:gd name="connsiteY1122" fmla="*/ 2437847 h 2599480"/>
              <a:gd name="connsiteX1123" fmla="*/ 2457801 w 4326130"/>
              <a:gd name="connsiteY1123" fmla="*/ 2438996 h 2599480"/>
              <a:gd name="connsiteX1124" fmla="*/ 2498817 w 4326130"/>
              <a:gd name="connsiteY1124" fmla="*/ 2458129 h 2599480"/>
              <a:gd name="connsiteX1125" fmla="*/ 2505580 w 4326130"/>
              <a:gd name="connsiteY1125" fmla="*/ 2462190 h 2599480"/>
              <a:gd name="connsiteX1126" fmla="*/ 2509942 w 4326130"/>
              <a:gd name="connsiteY1126" fmla="*/ 2461705 h 2599480"/>
              <a:gd name="connsiteX1127" fmla="*/ 2469762 w 4326130"/>
              <a:gd name="connsiteY1127" fmla="*/ 2440349 h 2599480"/>
              <a:gd name="connsiteX1128" fmla="*/ 1907262 w 4326130"/>
              <a:gd name="connsiteY1128" fmla="*/ 2420750 h 2599480"/>
              <a:gd name="connsiteX1129" fmla="*/ 1856368 w 4326130"/>
              <a:gd name="connsiteY1129" fmla="*/ 2440350 h 2599480"/>
              <a:gd name="connsiteX1130" fmla="*/ 1816191 w 4326130"/>
              <a:gd name="connsiteY1130" fmla="*/ 2461705 h 2599480"/>
              <a:gd name="connsiteX1131" fmla="*/ 1820552 w 4326130"/>
              <a:gd name="connsiteY1131" fmla="*/ 2462190 h 2599480"/>
              <a:gd name="connsiteX1132" fmla="*/ 1827312 w 4326130"/>
              <a:gd name="connsiteY1132" fmla="*/ 2458130 h 2599480"/>
              <a:gd name="connsiteX1133" fmla="*/ 1868328 w 4326130"/>
              <a:gd name="connsiteY1133" fmla="*/ 2438997 h 2599480"/>
              <a:gd name="connsiteX1134" fmla="*/ 1870790 w 4326130"/>
              <a:gd name="connsiteY1134" fmla="*/ 2437848 h 2599480"/>
              <a:gd name="connsiteX1135" fmla="*/ 1865943 w 4326130"/>
              <a:gd name="connsiteY1135" fmla="*/ 2438857 h 2599480"/>
              <a:gd name="connsiteX1136" fmla="*/ 1863015 w 4326130"/>
              <a:gd name="connsiteY1136" fmla="*/ 2439373 h 2599480"/>
              <a:gd name="connsiteX1137" fmla="*/ 1864823 w 4326130"/>
              <a:gd name="connsiteY1137" fmla="*/ 2438369 h 2599480"/>
              <a:gd name="connsiteX1138" fmla="*/ 1869637 w 4326130"/>
              <a:gd name="connsiteY1138" fmla="*/ 2435599 h 2599480"/>
              <a:gd name="connsiteX1139" fmla="*/ 1869479 w 4326130"/>
              <a:gd name="connsiteY1139" fmla="*/ 2435478 h 2599480"/>
              <a:gd name="connsiteX1140" fmla="*/ 1878770 w 4326130"/>
              <a:gd name="connsiteY1140" fmla="*/ 2433411 h 2599480"/>
              <a:gd name="connsiteX1141" fmla="*/ 1883312 w 4326130"/>
              <a:gd name="connsiteY1141" fmla="*/ 2432001 h 2599480"/>
              <a:gd name="connsiteX1142" fmla="*/ 1907398 w 4326130"/>
              <a:gd name="connsiteY1142" fmla="*/ 2420757 h 2599480"/>
              <a:gd name="connsiteX1143" fmla="*/ 1796104 w 4326130"/>
              <a:gd name="connsiteY1143" fmla="*/ 2419725 h 2599480"/>
              <a:gd name="connsiteX1144" fmla="*/ 1797228 w 4326130"/>
              <a:gd name="connsiteY1144" fmla="*/ 2420675 h 2599480"/>
              <a:gd name="connsiteX1145" fmla="*/ 1797021 w 4326130"/>
              <a:gd name="connsiteY1145" fmla="*/ 2419767 h 2599480"/>
              <a:gd name="connsiteX1146" fmla="*/ 1796104 w 4326130"/>
              <a:gd name="connsiteY1146" fmla="*/ 2419725 h 2599480"/>
              <a:gd name="connsiteX1147" fmla="*/ 2530026 w 4326130"/>
              <a:gd name="connsiteY1147" fmla="*/ 2419724 h 2599480"/>
              <a:gd name="connsiteX1148" fmla="*/ 2529109 w 4326130"/>
              <a:gd name="connsiteY1148" fmla="*/ 2419766 h 2599480"/>
              <a:gd name="connsiteX1149" fmla="*/ 2528901 w 4326130"/>
              <a:gd name="connsiteY1149" fmla="*/ 2420674 h 2599480"/>
              <a:gd name="connsiteX1150" fmla="*/ 2530026 w 4326130"/>
              <a:gd name="connsiteY1150" fmla="*/ 2419724 h 2599480"/>
              <a:gd name="connsiteX1151" fmla="*/ 2472988 w 4326130"/>
              <a:gd name="connsiteY1151" fmla="*/ 2418126 h 2599480"/>
              <a:gd name="connsiteX1152" fmla="*/ 2469857 w 4326130"/>
              <a:gd name="connsiteY1152" fmla="*/ 2418278 h 2599480"/>
              <a:gd name="connsiteX1153" fmla="*/ 2509128 w 4326130"/>
              <a:gd name="connsiteY1153" fmla="*/ 2436398 h 2599480"/>
              <a:gd name="connsiteX1154" fmla="*/ 2514996 w 4326130"/>
              <a:gd name="connsiteY1154" fmla="*/ 2438583 h 2599480"/>
              <a:gd name="connsiteX1155" fmla="*/ 2512664 w 4326130"/>
              <a:gd name="connsiteY1155" fmla="*/ 2437317 h 2599480"/>
              <a:gd name="connsiteX1156" fmla="*/ 1853145 w 4326130"/>
              <a:gd name="connsiteY1156" fmla="*/ 2418126 h 2599480"/>
              <a:gd name="connsiteX1157" fmla="*/ 1813465 w 4326130"/>
              <a:gd name="connsiteY1157" fmla="*/ 2437318 h 2599480"/>
              <a:gd name="connsiteX1158" fmla="*/ 1811134 w 4326130"/>
              <a:gd name="connsiteY1158" fmla="*/ 2438584 h 2599480"/>
              <a:gd name="connsiteX1159" fmla="*/ 1817001 w 4326130"/>
              <a:gd name="connsiteY1159" fmla="*/ 2436399 h 2599480"/>
              <a:gd name="connsiteX1160" fmla="*/ 1856276 w 4326130"/>
              <a:gd name="connsiteY1160" fmla="*/ 2418278 h 2599480"/>
              <a:gd name="connsiteX1161" fmla="*/ 4086991 w 4326130"/>
              <a:gd name="connsiteY1161" fmla="*/ 2416670 h 2599480"/>
              <a:gd name="connsiteX1162" fmla="*/ 4086582 w 4326130"/>
              <a:gd name="connsiteY1162" fmla="*/ 2417697 h 2599480"/>
              <a:gd name="connsiteX1163" fmla="*/ 4087929 w 4326130"/>
              <a:gd name="connsiteY1163" fmla="*/ 2418100 h 2599480"/>
              <a:gd name="connsiteX1164" fmla="*/ 4088836 w 4326130"/>
              <a:gd name="connsiteY1164" fmla="*/ 2417393 h 2599480"/>
              <a:gd name="connsiteX1165" fmla="*/ 4087960 w 4326130"/>
              <a:gd name="connsiteY1165" fmla="*/ 2416841 h 2599480"/>
              <a:gd name="connsiteX1166" fmla="*/ 4086991 w 4326130"/>
              <a:gd name="connsiteY1166" fmla="*/ 2416670 h 2599480"/>
              <a:gd name="connsiteX1167" fmla="*/ 239139 w 4326130"/>
              <a:gd name="connsiteY1167" fmla="*/ 2416669 h 2599480"/>
              <a:gd name="connsiteX1168" fmla="*/ 238170 w 4326130"/>
              <a:gd name="connsiteY1168" fmla="*/ 2416840 h 2599480"/>
              <a:gd name="connsiteX1169" fmla="*/ 237293 w 4326130"/>
              <a:gd name="connsiteY1169" fmla="*/ 2417392 h 2599480"/>
              <a:gd name="connsiteX1170" fmla="*/ 238200 w 4326130"/>
              <a:gd name="connsiteY1170" fmla="*/ 2418099 h 2599480"/>
              <a:gd name="connsiteX1171" fmla="*/ 239548 w 4326130"/>
              <a:gd name="connsiteY1171" fmla="*/ 2417696 h 2599480"/>
              <a:gd name="connsiteX1172" fmla="*/ 239139 w 4326130"/>
              <a:gd name="connsiteY1172" fmla="*/ 2416669 h 2599480"/>
              <a:gd name="connsiteX1173" fmla="*/ 2522662 w 4326130"/>
              <a:gd name="connsiteY1173" fmla="*/ 2415717 h 2599480"/>
              <a:gd name="connsiteX1174" fmla="*/ 2522591 w 4326130"/>
              <a:gd name="connsiteY1174" fmla="*/ 2415721 h 2599480"/>
              <a:gd name="connsiteX1175" fmla="*/ 2523450 w 4326130"/>
              <a:gd name="connsiteY1175" fmla="*/ 2416164 h 2599480"/>
              <a:gd name="connsiteX1176" fmla="*/ 1803471 w 4326130"/>
              <a:gd name="connsiteY1176" fmla="*/ 2415716 h 2599480"/>
              <a:gd name="connsiteX1177" fmla="*/ 1802679 w 4326130"/>
              <a:gd name="connsiteY1177" fmla="*/ 2416165 h 2599480"/>
              <a:gd name="connsiteX1178" fmla="*/ 1803542 w 4326130"/>
              <a:gd name="connsiteY1178" fmla="*/ 2415720 h 2599480"/>
              <a:gd name="connsiteX1179" fmla="*/ 4105288 w 4326130"/>
              <a:gd name="connsiteY1179" fmla="*/ 2411550 h 2599480"/>
              <a:gd name="connsiteX1180" fmla="*/ 4104511 w 4326130"/>
              <a:gd name="connsiteY1180" fmla="*/ 2412187 h 2599480"/>
              <a:gd name="connsiteX1181" fmla="*/ 4104150 w 4326130"/>
              <a:gd name="connsiteY1181" fmla="*/ 2412484 h 2599480"/>
              <a:gd name="connsiteX1182" fmla="*/ 4104132 w 4326130"/>
              <a:gd name="connsiteY1182" fmla="*/ 2412499 h 2599480"/>
              <a:gd name="connsiteX1183" fmla="*/ 4104511 w 4326130"/>
              <a:gd name="connsiteY1183" fmla="*/ 2412187 h 2599480"/>
              <a:gd name="connsiteX1184" fmla="*/ 4104566 w 4326130"/>
              <a:gd name="connsiteY1184" fmla="*/ 2412144 h 2599480"/>
              <a:gd name="connsiteX1185" fmla="*/ 4105288 w 4326130"/>
              <a:gd name="connsiteY1185" fmla="*/ 2411550 h 2599480"/>
              <a:gd name="connsiteX1186" fmla="*/ 220842 w 4326130"/>
              <a:gd name="connsiteY1186" fmla="*/ 2411549 h 2599480"/>
              <a:gd name="connsiteX1187" fmla="*/ 221564 w 4326130"/>
              <a:gd name="connsiteY1187" fmla="*/ 2412143 h 2599480"/>
              <a:gd name="connsiteX1188" fmla="*/ 221618 w 4326130"/>
              <a:gd name="connsiteY1188" fmla="*/ 2412186 h 2599480"/>
              <a:gd name="connsiteX1189" fmla="*/ 221998 w 4326130"/>
              <a:gd name="connsiteY1189" fmla="*/ 2412498 h 2599480"/>
              <a:gd name="connsiteX1190" fmla="*/ 221980 w 4326130"/>
              <a:gd name="connsiteY1190" fmla="*/ 2412483 h 2599480"/>
              <a:gd name="connsiteX1191" fmla="*/ 221618 w 4326130"/>
              <a:gd name="connsiteY1191" fmla="*/ 2412186 h 2599480"/>
              <a:gd name="connsiteX1192" fmla="*/ 2610001 w 4326130"/>
              <a:gd name="connsiteY1192" fmla="*/ 2411481 h 2599480"/>
              <a:gd name="connsiteX1193" fmla="*/ 2608941 w 4326130"/>
              <a:gd name="connsiteY1193" fmla="*/ 2411532 h 2599480"/>
              <a:gd name="connsiteX1194" fmla="*/ 2613480 w 4326130"/>
              <a:gd name="connsiteY1194" fmla="*/ 2413838 h 2599480"/>
              <a:gd name="connsiteX1195" fmla="*/ 2610645 w 4326130"/>
              <a:gd name="connsiteY1195" fmla="*/ 2413979 h 2599480"/>
              <a:gd name="connsiteX1196" fmla="*/ 2606545 w 4326130"/>
              <a:gd name="connsiteY1196" fmla="*/ 2411649 h 2599480"/>
              <a:gd name="connsiteX1197" fmla="*/ 2604734 w 4326130"/>
              <a:gd name="connsiteY1197" fmla="*/ 2411737 h 2599480"/>
              <a:gd name="connsiteX1198" fmla="*/ 2606435 w 4326130"/>
              <a:gd name="connsiteY1198" fmla="*/ 2412900 h 2599480"/>
              <a:gd name="connsiteX1199" fmla="*/ 2605652 w 4326130"/>
              <a:gd name="connsiteY1199" fmla="*/ 2412681 h 2599480"/>
              <a:gd name="connsiteX1200" fmla="*/ 2602269 w 4326130"/>
              <a:gd name="connsiteY1200" fmla="*/ 2411856 h 2599480"/>
              <a:gd name="connsiteX1201" fmla="*/ 2595830 w 4326130"/>
              <a:gd name="connsiteY1201" fmla="*/ 2412168 h 2599480"/>
              <a:gd name="connsiteX1202" fmla="*/ 2600694 w 4326130"/>
              <a:gd name="connsiteY1202" fmla="*/ 2414436 h 2599480"/>
              <a:gd name="connsiteX1203" fmla="*/ 2613284 w 4326130"/>
              <a:gd name="connsiteY1203" fmla="*/ 2419218 h 2599480"/>
              <a:gd name="connsiteX1204" fmla="*/ 2610743 w 4326130"/>
              <a:gd name="connsiteY1204" fmla="*/ 2421506 h 2599480"/>
              <a:gd name="connsiteX1205" fmla="*/ 2613639 w 4326130"/>
              <a:gd name="connsiteY1205" fmla="*/ 2423669 h 2599480"/>
              <a:gd name="connsiteX1206" fmla="*/ 2600139 w 4326130"/>
              <a:gd name="connsiteY1206" fmla="*/ 2419778 h 2599480"/>
              <a:gd name="connsiteX1207" fmla="*/ 2586389 w 4326130"/>
              <a:gd name="connsiteY1207" fmla="*/ 2414693 h 2599480"/>
              <a:gd name="connsiteX1208" fmla="*/ 2584292 w 4326130"/>
              <a:gd name="connsiteY1208" fmla="*/ 2416308 h 2599480"/>
              <a:gd name="connsiteX1209" fmla="*/ 2576481 w 4326130"/>
              <a:gd name="connsiteY1209" fmla="*/ 2414071 h 2599480"/>
              <a:gd name="connsiteX1210" fmla="*/ 2573829 w 4326130"/>
              <a:gd name="connsiteY1210" fmla="*/ 2413235 h 2599480"/>
              <a:gd name="connsiteX1211" fmla="*/ 2567565 w 4326130"/>
              <a:gd name="connsiteY1211" fmla="*/ 2413539 h 2599480"/>
              <a:gd name="connsiteX1212" fmla="*/ 2567651 w 4326130"/>
              <a:gd name="connsiteY1212" fmla="*/ 2413585 h 2599480"/>
              <a:gd name="connsiteX1213" fmla="*/ 2580499 w 4326130"/>
              <a:gd name="connsiteY1213" fmla="*/ 2418665 h 2599480"/>
              <a:gd name="connsiteX1214" fmla="*/ 2597586 w 4326130"/>
              <a:gd name="connsiteY1214" fmla="*/ 2425238 h 2599480"/>
              <a:gd name="connsiteX1215" fmla="*/ 2630876 w 4326130"/>
              <a:gd name="connsiteY1215" fmla="*/ 2439733 h 2599480"/>
              <a:gd name="connsiteX1216" fmla="*/ 2598457 w 4326130"/>
              <a:gd name="connsiteY1216" fmla="*/ 2428902 h 2599480"/>
              <a:gd name="connsiteX1217" fmla="*/ 2582936 w 4326130"/>
              <a:gd name="connsiteY1217" fmla="*/ 2424672 h 2599480"/>
              <a:gd name="connsiteX1218" fmla="*/ 2579007 w 4326130"/>
              <a:gd name="connsiteY1218" fmla="*/ 2425922 h 2599480"/>
              <a:gd name="connsiteX1219" fmla="*/ 2563824 w 4326130"/>
              <a:gd name="connsiteY1219" fmla="*/ 2419601 h 2599480"/>
              <a:gd name="connsiteX1220" fmla="*/ 2562231 w 4326130"/>
              <a:gd name="connsiteY1220" fmla="*/ 2423601 h 2599480"/>
              <a:gd name="connsiteX1221" fmla="*/ 2542795 w 4326130"/>
              <a:gd name="connsiteY1221" fmla="*/ 2417450 h 2599480"/>
              <a:gd name="connsiteX1222" fmla="*/ 2542660 w 4326130"/>
              <a:gd name="connsiteY1222" fmla="*/ 2417654 h 2599480"/>
              <a:gd name="connsiteX1223" fmla="*/ 2542491 w 4326130"/>
              <a:gd name="connsiteY1223" fmla="*/ 2417911 h 2599480"/>
              <a:gd name="connsiteX1224" fmla="*/ 2542389 w 4326130"/>
              <a:gd name="connsiteY1224" fmla="*/ 2418065 h 2599480"/>
              <a:gd name="connsiteX1225" fmla="*/ 2542435 w 4326130"/>
              <a:gd name="connsiteY1225" fmla="*/ 2417997 h 2599480"/>
              <a:gd name="connsiteX1226" fmla="*/ 2542491 w 4326130"/>
              <a:gd name="connsiteY1226" fmla="*/ 2417911 h 2599480"/>
              <a:gd name="connsiteX1227" fmla="*/ 2542795 w 4326130"/>
              <a:gd name="connsiteY1227" fmla="*/ 2417450 h 2599480"/>
              <a:gd name="connsiteX1228" fmla="*/ 2558745 w 4326130"/>
              <a:gd name="connsiteY1228" fmla="*/ 2424177 h 2599480"/>
              <a:gd name="connsiteX1229" fmla="*/ 2583454 w 4326130"/>
              <a:gd name="connsiteY1229" fmla="*/ 2435441 h 2599480"/>
              <a:gd name="connsiteX1230" fmla="*/ 2564519 w 4326130"/>
              <a:gd name="connsiteY1230" fmla="*/ 2431675 h 2599480"/>
              <a:gd name="connsiteX1231" fmla="*/ 2572646 w 4326130"/>
              <a:gd name="connsiteY1231" fmla="*/ 2438752 h 2599480"/>
              <a:gd name="connsiteX1232" fmla="*/ 2559589 w 4326130"/>
              <a:gd name="connsiteY1232" fmla="*/ 2434186 h 2599480"/>
              <a:gd name="connsiteX1233" fmla="*/ 2546534 w 4326130"/>
              <a:gd name="connsiteY1233" fmla="*/ 2429620 h 2599480"/>
              <a:gd name="connsiteX1234" fmla="*/ 2562736 w 4326130"/>
              <a:gd name="connsiteY1234" fmla="*/ 2437541 h 2599480"/>
              <a:gd name="connsiteX1235" fmla="*/ 2560389 w 4326130"/>
              <a:gd name="connsiteY1235" fmla="*/ 2437455 h 2599480"/>
              <a:gd name="connsiteX1236" fmla="*/ 2559374 w 4326130"/>
              <a:gd name="connsiteY1236" fmla="*/ 2437342 h 2599480"/>
              <a:gd name="connsiteX1237" fmla="*/ 2546313 w 4326130"/>
              <a:gd name="connsiteY1237" fmla="*/ 2429956 h 2599480"/>
              <a:gd name="connsiteX1238" fmla="*/ 2540037 w 4326130"/>
              <a:gd name="connsiteY1238" fmla="*/ 2426406 h 2599480"/>
              <a:gd name="connsiteX1239" fmla="*/ 2549830 w 4326130"/>
              <a:gd name="connsiteY1239" fmla="*/ 2433344 h 2599480"/>
              <a:gd name="connsiteX1240" fmla="*/ 2556215 w 4326130"/>
              <a:gd name="connsiteY1240" fmla="*/ 2437245 h 2599480"/>
              <a:gd name="connsiteX1241" fmla="*/ 2555502 w 4326130"/>
              <a:gd name="connsiteY1241" fmla="*/ 2437576 h 2599480"/>
              <a:gd name="connsiteX1242" fmla="*/ 2560890 w 4326130"/>
              <a:gd name="connsiteY1242" fmla="*/ 2440349 h 2599480"/>
              <a:gd name="connsiteX1243" fmla="*/ 2562184 w 4326130"/>
              <a:gd name="connsiteY1243" fmla="*/ 2440897 h 2599480"/>
              <a:gd name="connsiteX1244" fmla="*/ 2569621 w 4326130"/>
              <a:gd name="connsiteY1244" fmla="*/ 2445459 h 2599480"/>
              <a:gd name="connsiteX1245" fmla="*/ 2579364 w 4326130"/>
              <a:gd name="connsiteY1245" fmla="*/ 2452437 h 2599480"/>
              <a:gd name="connsiteX1246" fmla="*/ 2554461 w 4326130"/>
              <a:gd name="connsiteY1246" fmla="*/ 2438476 h 2599480"/>
              <a:gd name="connsiteX1247" fmla="*/ 2555274 w 4326130"/>
              <a:gd name="connsiteY1247" fmla="*/ 2440720 h 2599480"/>
              <a:gd name="connsiteX1248" fmla="*/ 2579677 w 4326130"/>
              <a:gd name="connsiteY1248" fmla="*/ 2455677 h 2599480"/>
              <a:gd name="connsiteX1249" fmla="*/ 2720140 w 4326130"/>
              <a:gd name="connsiteY1249" fmla="*/ 2444336 h 2599480"/>
              <a:gd name="connsiteX1250" fmla="*/ 2719909 w 4326130"/>
              <a:gd name="connsiteY1250" fmla="*/ 2444219 h 2599480"/>
              <a:gd name="connsiteX1251" fmla="*/ 2683059 w 4326130"/>
              <a:gd name="connsiteY1251" fmla="*/ 2428918 h 2599480"/>
              <a:gd name="connsiteX1252" fmla="*/ 2679313 w 4326130"/>
              <a:gd name="connsiteY1252" fmla="*/ 2428035 h 2599480"/>
              <a:gd name="connsiteX1253" fmla="*/ 2687786 w 4326130"/>
              <a:gd name="connsiteY1253" fmla="*/ 2431329 h 2599480"/>
              <a:gd name="connsiteX1254" fmla="*/ 2687157 w 4326130"/>
              <a:gd name="connsiteY1254" fmla="*/ 2433176 h 2599480"/>
              <a:gd name="connsiteX1255" fmla="*/ 2689951 w 4326130"/>
              <a:gd name="connsiteY1255" fmla="*/ 2434953 h 2599480"/>
              <a:gd name="connsiteX1256" fmla="*/ 2681660 w 4326130"/>
              <a:gd name="connsiteY1256" fmla="*/ 2432754 h 2599480"/>
              <a:gd name="connsiteX1257" fmla="*/ 2679103 w 4326130"/>
              <a:gd name="connsiteY1257" fmla="*/ 2431663 h 2599480"/>
              <a:gd name="connsiteX1258" fmla="*/ 2677944 w 4326130"/>
              <a:gd name="connsiteY1258" fmla="*/ 2430866 h 2599480"/>
              <a:gd name="connsiteX1259" fmla="*/ 2678087 w 4326130"/>
              <a:gd name="connsiteY1259" fmla="*/ 2431806 h 2599480"/>
              <a:gd name="connsiteX1260" fmla="*/ 2666995 w 4326130"/>
              <a:gd name="connsiteY1260" fmla="*/ 2428864 h 2599480"/>
              <a:gd name="connsiteX1261" fmla="*/ 2663806 w 4326130"/>
              <a:gd name="connsiteY1261" fmla="*/ 2427018 h 2599480"/>
              <a:gd name="connsiteX1262" fmla="*/ 2656611 w 4326130"/>
              <a:gd name="connsiteY1262" fmla="*/ 2422515 h 2599480"/>
              <a:gd name="connsiteX1263" fmla="*/ 2647578 w 4326130"/>
              <a:gd name="connsiteY1263" fmla="*/ 2418100 h 2599480"/>
              <a:gd name="connsiteX1264" fmla="*/ 2662535 w 4326130"/>
              <a:gd name="connsiteY1264" fmla="*/ 2427603 h 2599480"/>
              <a:gd name="connsiteX1265" fmla="*/ 2662695 w 4326130"/>
              <a:gd name="connsiteY1265" fmla="*/ 2427724 h 2599480"/>
              <a:gd name="connsiteX1266" fmla="*/ 2659671 w 4326130"/>
              <a:gd name="connsiteY1266" fmla="*/ 2426922 h 2599480"/>
              <a:gd name="connsiteX1267" fmla="*/ 2633593 w 4326130"/>
              <a:gd name="connsiteY1267" fmla="*/ 2418527 h 2599480"/>
              <a:gd name="connsiteX1268" fmla="*/ 1716134 w 4326130"/>
              <a:gd name="connsiteY1268" fmla="*/ 2411480 h 2599480"/>
              <a:gd name="connsiteX1269" fmla="*/ 1692536 w 4326130"/>
              <a:gd name="connsiteY1269" fmla="*/ 2418528 h 2599480"/>
              <a:gd name="connsiteX1270" fmla="*/ 1666458 w 4326130"/>
              <a:gd name="connsiteY1270" fmla="*/ 2426923 h 2599480"/>
              <a:gd name="connsiteX1271" fmla="*/ 1663434 w 4326130"/>
              <a:gd name="connsiteY1271" fmla="*/ 2427725 h 2599480"/>
              <a:gd name="connsiteX1272" fmla="*/ 1663595 w 4326130"/>
              <a:gd name="connsiteY1272" fmla="*/ 2427604 h 2599480"/>
              <a:gd name="connsiteX1273" fmla="*/ 1678551 w 4326130"/>
              <a:gd name="connsiteY1273" fmla="*/ 2418101 h 2599480"/>
              <a:gd name="connsiteX1274" fmla="*/ 1669519 w 4326130"/>
              <a:gd name="connsiteY1274" fmla="*/ 2422516 h 2599480"/>
              <a:gd name="connsiteX1275" fmla="*/ 1662323 w 4326130"/>
              <a:gd name="connsiteY1275" fmla="*/ 2427019 h 2599480"/>
              <a:gd name="connsiteX1276" fmla="*/ 1659135 w 4326130"/>
              <a:gd name="connsiteY1276" fmla="*/ 2428865 h 2599480"/>
              <a:gd name="connsiteX1277" fmla="*/ 1648043 w 4326130"/>
              <a:gd name="connsiteY1277" fmla="*/ 2431807 h 2599480"/>
              <a:gd name="connsiteX1278" fmla="*/ 1648186 w 4326130"/>
              <a:gd name="connsiteY1278" fmla="*/ 2430867 h 2599480"/>
              <a:gd name="connsiteX1279" fmla="*/ 1647027 w 4326130"/>
              <a:gd name="connsiteY1279" fmla="*/ 2431664 h 2599480"/>
              <a:gd name="connsiteX1280" fmla="*/ 1644470 w 4326130"/>
              <a:gd name="connsiteY1280" fmla="*/ 2432755 h 2599480"/>
              <a:gd name="connsiteX1281" fmla="*/ 1636179 w 4326130"/>
              <a:gd name="connsiteY1281" fmla="*/ 2434954 h 2599480"/>
              <a:gd name="connsiteX1282" fmla="*/ 1638972 w 4326130"/>
              <a:gd name="connsiteY1282" fmla="*/ 2433177 h 2599480"/>
              <a:gd name="connsiteX1283" fmla="*/ 1638344 w 4326130"/>
              <a:gd name="connsiteY1283" fmla="*/ 2431330 h 2599480"/>
              <a:gd name="connsiteX1284" fmla="*/ 1646817 w 4326130"/>
              <a:gd name="connsiteY1284" fmla="*/ 2428036 h 2599480"/>
              <a:gd name="connsiteX1285" fmla="*/ 1643070 w 4326130"/>
              <a:gd name="connsiteY1285" fmla="*/ 2428919 h 2599480"/>
              <a:gd name="connsiteX1286" fmla="*/ 1606220 w 4326130"/>
              <a:gd name="connsiteY1286" fmla="*/ 2444220 h 2599480"/>
              <a:gd name="connsiteX1287" fmla="*/ 1605993 w 4326130"/>
              <a:gd name="connsiteY1287" fmla="*/ 2444336 h 2599480"/>
              <a:gd name="connsiteX1288" fmla="*/ 1746456 w 4326130"/>
              <a:gd name="connsiteY1288" fmla="*/ 2455676 h 2599480"/>
              <a:gd name="connsiteX1289" fmla="*/ 1770856 w 4326130"/>
              <a:gd name="connsiteY1289" fmla="*/ 2440721 h 2599480"/>
              <a:gd name="connsiteX1290" fmla="*/ 1771669 w 4326130"/>
              <a:gd name="connsiteY1290" fmla="*/ 2438477 h 2599480"/>
              <a:gd name="connsiteX1291" fmla="*/ 1746765 w 4326130"/>
              <a:gd name="connsiteY1291" fmla="*/ 2452438 h 2599480"/>
              <a:gd name="connsiteX1292" fmla="*/ 1756509 w 4326130"/>
              <a:gd name="connsiteY1292" fmla="*/ 2445460 h 2599480"/>
              <a:gd name="connsiteX1293" fmla="*/ 1763946 w 4326130"/>
              <a:gd name="connsiteY1293" fmla="*/ 2440898 h 2599480"/>
              <a:gd name="connsiteX1294" fmla="*/ 1765239 w 4326130"/>
              <a:gd name="connsiteY1294" fmla="*/ 2440350 h 2599480"/>
              <a:gd name="connsiteX1295" fmla="*/ 1770627 w 4326130"/>
              <a:gd name="connsiteY1295" fmla="*/ 2437577 h 2599480"/>
              <a:gd name="connsiteX1296" fmla="*/ 1769915 w 4326130"/>
              <a:gd name="connsiteY1296" fmla="*/ 2437246 h 2599480"/>
              <a:gd name="connsiteX1297" fmla="*/ 1776300 w 4326130"/>
              <a:gd name="connsiteY1297" fmla="*/ 2433345 h 2599480"/>
              <a:gd name="connsiteX1298" fmla="*/ 1786093 w 4326130"/>
              <a:gd name="connsiteY1298" fmla="*/ 2426407 h 2599480"/>
              <a:gd name="connsiteX1299" fmla="*/ 1779816 w 4326130"/>
              <a:gd name="connsiteY1299" fmla="*/ 2429957 h 2599480"/>
              <a:gd name="connsiteX1300" fmla="*/ 1766756 w 4326130"/>
              <a:gd name="connsiteY1300" fmla="*/ 2437343 h 2599480"/>
              <a:gd name="connsiteX1301" fmla="*/ 1765741 w 4326130"/>
              <a:gd name="connsiteY1301" fmla="*/ 2437456 h 2599480"/>
              <a:gd name="connsiteX1302" fmla="*/ 1763393 w 4326130"/>
              <a:gd name="connsiteY1302" fmla="*/ 2437542 h 2599480"/>
              <a:gd name="connsiteX1303" fmla="*/ 1779596 w 4326130"/>
              <a:gd name="connsiteY1303" fmla="*/ 2429621 h 2599480"/>
              <a:gd name="connsiteX1304" fmla="*/ 1766540 w 4326130"/>
              <a:gd name="connsiteY1304" fmla="*/ 2434187 h 2599480"/>
              <a:gd name="connsiteX1305" fmla="*/ 1753484 w 4326130"/>
              <a:gd name="connsiteY1305" fmla="*/ 2438753 h 2599480"/>
              <a:gd name="connsiteX1306" fmla="*/ 1761610 w 4326130"/>
              <a:gd name="connsiteY1306" fmla="*/ 2431676 h 2599480"/>
              <a:gd name="connsiteX1307" fmla="*/ 1742675 w 4326130"/>
              <a:gd name="connsiteY1307" fmla="*/ 2435442 h 2599480"/>
              <a:gd name="connsiteX1308" fmla="*/ 1767385 w 4326130"/>
              <a:gd name="connsiteY1308" fmla="*/ 2424178 h 2599480"/>
              <a:gd name="connsiteX1309" fmla="*/ 1783334 w 4326130"/>
              <a:gd name="connsiteY1309" fmla="*/ 2417451 h 2599480"/>
              <a:gd name="connsiteX1310" fmla="*/ 1783639 w 4326130"/>
              <a:gd name="connsiteY1310" fmla="*/ 2417912 h 2599480"/>
              <a:gd name="connsiteX1311" fmla="*/ 1783695 w 4326130"/>
              <a:gd name="connsiteY1311" fmla="*/ 2417998 h 2599480"/>
              <a:gd name="connsiteX1312" fmla="*/ 1783741 w 4326130"/>
              <a:gd name="connsiteY1312" fmla="*/ 2418066 h 2599480"/>
              <a:gd name="connsiteX1313" fmla="*/ 1783639 w 4326130"/>
              <a:gd name="connsiteY1313" fmla="*/ 2417912 h 2599480"/>
              <a:gd name="connsiteX1314" fmla="*/ 1783470 w 4326130"/>
              <a:gd name="connsiteY1314" fmla="*/ 2417655 h 2599480"/>
              <a:gd name="connsiteX1315" fmla="*/ 1783334 w 4326130"/>
              <a:gd name="connsiteY1315" fmla="*/ 2417451 h 2599480"/>
              <a:gd name="connsiteX1316" fmla="*/ 1763899 w 4326130"/>
              <a:gd name="connsiteY1316" fmla="*/ 2423602 h 2599480"/>
              <a:gd name="connsiteX1317" fmla="*/ 1762306 w 4326130"/>
              <a:gd name="connsiteY1317" fmla="*/ 2419602 h 2599480"/>
              <a:gd name="connsiteX1318" fmla="*/ 1747123 w 4326130"/>
              <a:gd name="connsiteY1318" fmla="*/ 2425923 h 2599480"/>
              <a:gd name="connsiteX1319" fmla="*/ 1743194 w 4326130"/>
              <a:gd name="connsiteY1319" fmla="*/ 2424673 h 2599480"/>
              <a:gd name="connsiteX1320" fmla="*/ 1727672 w 4326130"/>
              <a:gd name="connsiteY1320" fmla="*/ 2428903 h 2599480"/>
              <a:gd name="connsiteX1321" fmla="*/ 1695253 w 4326130"/>
              <a:gd name="connsiteY1321" fmla="*/ 2439734 h 2599480"/>
              <a:gd name="connsiteX1322" fmla="*/ 1728544 w 4326130"/>
              <a:gd name="connsiteY1322" fmla="*/ 2425239 h 2599480"/>
              <a:gd name="connsiteX1323" fmla="*/ 1745631 w 4326130"/>
              <a:gd name="connsiteY1323" fmla="*/ 2418666 h 2599480"/>
              <a:gd name="connsiteX1324" fmla="*/ 1758479 w 4326130"/>
              <a:gd name="connsiteY1324" fmla="*/ 2413586 h 2599480"/>
              <a:gd name="connsiteX1325" fmla="*/ 1758568 w 4326130"/>
              <a:gd name="connsiteY1325" fmla="*/ 2413538 h 2599480"/>
              <a:gd name="connsiteX1326" fmla="*/ 1752306 w 4326130"/>
              <a:gd name="connsiteY1326" fmla="*/ 2413235 h 2599480"/>
              <a:gd name="connsiteX1327" fmla="*/ 1749648 w 4326130"/>
              <a:gd name="connsiteY1327" fmla="*/ 2414072 h 2599480"/>
              <a:gd name="connsiteX1328" fmla="*/ 1741838 w 4326130"/>
              <a:gd name="connsiteY1328" fmla="*/ 2416309 h 2599480"/>
              <a:gd name="connsiteX1329" fmla="*/ 1739741 w 4326130"/>
              <a:gd name="connsiteY1329" fmla="*/ 2414694 h 2599480"/>
              <a:gd name="connsiteX1330" fmla="*/ 1725990 w 4326130"/>
              <a:gd name="connsiteY1330" fmla="*/ 2419779 h 2599480"/>
              <a:gd name="connsiteX1331" fmla="*/ 1712491 w 4326130"/>
              <a:gd name="connsiteY1331" fmla="*/ 2423670 h 2599480"/>
              <a:gd name="connsiteX1332" fmla="*/ 1715387 w 4326130"/>
              <a:gd name="connsiteY1332" fmla="*/ 2421507 h 2599480"/>
              <a:gd name="connsiteX1333" fmla="*/ 1712846 w 4326130"/>
              <a:gd name="connsiteY1333" fmla="*/ 2419219 h 2599480"/>
              <a:gd name="connsiteX1334" fmla="*/ 1725436 w 4326130"/>
              <a:gd name="connsiteY1334" fmla="*/ 2414437 h 2599480"/>
              <a:gd name="connsiteX1335" fmla="*/ 1730303 w 4326130"/>
              <a:gd name="connsiteY1335" fmla="*/ 2412168 h 2599480"/>
              <a:gd name="connsiteX1336" fmla="*/ 1723868 w 4326130"/>
              <a:gd name="connsiteY1336" fmla="*/ 2411855 h 2599480"/>
              <a:gd name="connsiteX1337" fmla="*/ 1720478 w 4326130"/>
              <a:gd name="connsiteY1337" fmla="*/ 2412682 h 2599480"/>
              <a:gd name="connsiteX1338" fmla="*/ 1719695 w 4326130"/>
              <a:gd name="connsiteY1338" fmla="*/ 2412901 h 2599480"/>
              <a:gd name="connsiteX1339" fmla="*/ 1721398 w 4326130"/>
              <a:gd name="connsiteY1339" fmla="*/ 2411736 h 2599480"/>
              <a:gd name="connsiteX1340" fmla="*/ 1719588 w 4326130"/>
              <a:gd name="connsiteY1340" fmla="*/ 2411648 h 2599480"/>
              <a:gd name="connsiteX1341" fmla="*/ 1715484 w 4326130"/>
              <a:gd name="connsiteY1341" fmla="*/ 2413980 h 2599480"/>
              <a:gd name="connsiteX1342" fmla="*/ 1712649 w 4326130"/>
              <a:gd name="connsiteY1342" fmla="*/ 2413839 h 2599480"/>
              <a:gd name="connsiteX1343" fmla="*/ 1717192 w 4326130"/>
              <a:gd name="connsiteY1343" fmla="*/ 2411532 h 2599480"/>
              <a:gd name="connsiteX1344" fmla="*/ 2663635 w 4326130"/>
              <a:gd name="connsiteY1344" fmla="*/ 2410817 h 2599480"/>
              <a:gd name="connsiteX1345" fmla="*/ 2658685 w 4326130"/>
              <a:gd name="connsiteY1345" fmla="*/ 2410842 h 2599480"/>
              <a:gd name="connsiteX1346" fmla="*/ 2659871 w 4326130"/>
              <a:gd name="connsiteY1346" fmla="*/ 2411227 h 2599480"/>
              <a:gd name="connsiteX1347" fmla="*/ 2732160 w 4326130"/>
              <a:gd name="connsiteY1347" fmla="*/ 2443366 h 2599480"/>
              <a:gd name="connsiteX1348" fmla="*/ 2737094 w 4326130"/>
              <a:gd name="connsiteY1348" fmla="*/ 2442968 h 2599480"/>
              <a:gd name="connsiteX1349" fmla="*/ 1662499 w 4326130"/>
              <a:gd name="connsiteY1349" fmla="*/ 2410816 h 2599480"/>
              <a:gd name="connsiteX1350" fmla="*/ 1589040 w 4326130"/>
              <a:gd name="connsiteY1350" fmla="*/ 2442967 h 2599480"/>
              <a:gd name="connsiteX1351" fmla="*/ 1593974 w 4326130"/>
              <a:gd name="connsiteY1351" fmla="*/ 2443365 h 2599480"/>
              <a:gd name="connsiteX1352" fmla="*/ 1666259 w 4326130"/>
              <a:gd name="connsiteY1352" fmla="*/ 2411228 h 2599480"/>
              <a:gd name="connsiteX1353" fmla="*/ 1667450 w 4326130"/>
              <a:gd name="connsiteY1353" fmla="*/ 2410841 h 2599480"/>
              <a:gd name="connsiteX1354" fmla="*/ 2685557 w 4326130"/>
              <a:gd name="connsiteY1354" fmla="*/ 2410706 h 2599480"/>
              <a:gd name="connsiteX1355" fmla="*/ 2685345 w 4326130"/>
              <a:gd name="connsiteY1355" fmla="*/ 2410708 h 2599480"/>
              <a:gd name="connsiteX1356" fmla="*/ 2686048 w 4326130"/>
              <a:gd name="connsiteY1356" fmla="*/ 2411082 h 2599480"/>
              <a:gd name="connsiteX1357" fmla="*/ 1640575 w 4326130"/>
              <a:gd name="connsiteY1357" fmla="*/ 2410705 h 2599480"/>
              <a:gd name="connsiteX1358" fmla="*/ 1640082 w 4326130"/>
              <a:gd name="connsiteY1358" fmla="*/ 2411083 h 2599480"/>
              <a:gd name="connsiteX1359" fmla="*/ 1640788 w 4326130"/>
              <a:gd name="connsiteY1359" fmla="*/ 2410707 h 2599480"/>
              <a:gd name="connsiteX1360" fmla="*/ 1829058 w 4326130"/>
              <a:gd name="connsiteY1360" fmla="*/ 2407194 h 2599480"/>
              <a:gd name="connsiteX1361" fmla="*/ 1823217 w 4326130"/>
              <a:gd name="connsiteY1361" fmla="*/ 2408361 h 2599480"/>
              <a:gd name="connsiteX1362" fmla="*/ 1822001 w 4326130"/>
              <a:gd name="connsiteY1362" fmla="*/ 2409175 h 2599480"/>
              <a:gd name="connsiteX1363" fmla="*/ 1825531 w 4326130"/>
              <a:gd name="connsiteY1363" fmla="*/ 2408283 h 2599480"/>
              <a:gd name="connsiteX1364" fmla="*/ 1829058 w 4326130"/>
              <a:gd name="connsiteY1364" fmla="*/ 2407194 h 2599480"/>
              <a:gd name="connsiteX1365" fmla="*/ 2497071 w 4326130"/>
              <a:gd name="connsiteY1365" fmla="*/ 2407193 h 2599480"/>
              <a:gd name="connsiteX1366" fmla="*/ 2500599 w 4326130"/>
              <a:gd name="connsiteY1366" fmla="*/ 2408282 h 2599480"/>
              <a:gd name="connsiteX1367" fmla="*/ 2504129 w 4326130"/>
              <a:gd name="connsiteY1367" fmla="*/ 2409174 h 2599480"/>
              <a:gd name="connsiteX1368" fmla="*/ 2502913 w 4326130"/>
              <a:gd name="connsiteY1368" fmla="*/ 2408360 h 2599480"/>
              <a:gd name="connsiteX1369" fmla="*/ 2497071 w 4326130"/>
              <a:gd name="connsiteY1369" fmla="*/ 2407193 h 2599480"/>
              <a:gd name="connsiteX1370" fmla="*/ 2449124 w 4326130"/>
              <a:gd name="connsiteY1370" fmla="*/ 2406584 h 2599480"/>
              <a:gd name="connsiteX1371" fmla="*/ 2445368 w 4326130"/>
              <a:gd name="connsiteY1371" fmla="*/ 2406979 h 2599480"/>
              <a:gd name="connsiteX1372" fmla="*/ 2453654 w 4326130"/>
              <a:gd name="connsiteY1372" fmla="*/ 2410802 h 2599480"/>
              <a:gd name="connsiteX1373" fmla="*/ 2457659 w 4326130"/>
              <a:gd name="connsiteY1373" fmla="*/ 2410712 h 2599480"/>
              <a:gd name="connsiteX1374" fmla="*/ 1877009 w 4326130"/>
              <a:gd name="connsiteY1374" fmla="*/ 2406583 h 2599480"/>
              <a:gd name="connsiteX1375" fmla="*/ 1868475 w 4326130"/>
              <a:gd name="connsiteY1375" fmla="*/ 2410711 h 2599480"/>
              <a:gd name="connsiteX1376" fmla="*/ 1872480 w 4326130"/>
              <a:gd name="connsiteY1376" fmla="*/ 2410801 h 2599480"/>
              <a:gd name="connsiteX1377" fmla="*/ 1880765 w 4326130"/>
              <a:gd name="connsiteY1377" fmla="*/ 2406979 h 2599480"/>
              <a:gd name="connsiteX1378" fmla="*/ 3963870 w 4326130"/>
              <a:gd name="connsiteY1378" fmla="*/ 2406419 h 2599480"/>
              <a:gd name="connsiteX1379" fmla="*/ 3964198 w 4326130"/>
              <a:gd name="connsiteY1379" fmla="*/ 2406919 h 2599480"/>
              <a:gd name="connsiteX1380" fmla="*/ 3975040 w 4326130"/>
              <a:gd name="connsiteY1380" fmla="*/ 2409692 h 2599480"/>
              <a:gd name="connsiteX1381" fmla="*/ 4045357 w 4326130"/>
              <a:gd name="connsiteY1381" fmla="*/ 2428297 h 2599480"/>
              <a:gd name="connsiteX1382" fmla="*/ 4050962 w 4326130"/>
              <a:gd name="connsiteY1382" fmla="*/ 2429181 h 2599480"/>
              <a:gd name="connsiteX1383" fmla="*/ 4048856 w 4326130"/>
              <a:gd name="connsiteY1383" fmla="*/ 2428405 h 2599480"/>
              <a:gd name="connsiteX1384" fmla="*/ 3986551 w 4326130"/>
              <a:gd name="connsiteY1384" fmla="*/ 2410183 h 2599480"/>
              <a:gd name="connsiteX1385" fmla="*/ 3963870 w 4326130"/>
              <a:gd name="connsiteY1385" fmla="*/ 2406419 h 2599480"/>
              <a:gd name="connsiteX1386" fmla="*/ 362260 w 4326130"/>
              <a:gd name="connsiteY1386" fmla="*/ 2406418 h 2599480"/>
              <a:gd name="connsiteX1387" fmla="*/ 339578 w 4326130"/>
              <a:gd name="connsiteY1387" fmla="*/ 2410182 h 2599480"/>
              <a:gd name="connsiteX1388" fmla="*/ 277273 w 4326130"/>
              <a:gd name="connsiteY1388" fmla="*/ 2428404 h 2599480"/>
              <a:gd name="connsiteX1389" fmla="*/ 275168 w 4326130"/>
              <a:gd name="connsiteY1389" fmla="*/ 2429180 h 2599480"/>
              <a:gd name="connsiteX1390" fmla="*/ 280773 w 4326130"/>
              <a:gd name="connsiteY1390" fmla="*/ 2428296 h 2599480"/>
              <a:gd name="connsiteX1391" fmla="*/ 351089 w 4326130"/>
              <a:gd name="connsiteY1391" fmla="*/ 2409691 h 2599480"/>
              <a:gd name="connsiteX1392" fmla="*/ 361932 w 4326130"/>
              <a:gd name="connsiteY1392" fmla="*/ 2406918 h 2599480"/>
              <a:gd name="connsiteX1393" fmla="*/ 4072838 w 4326130"/>
              <a:gd name="connsiteY1393" fmla="*/ 2405277 h 2599480"/>
              <a:gd name="connsiteX1394" fmla="*/ 4071843 w 4326130"/>
              <a:gd name="connsiteY1394" fmla="*/ 2405550 h 2599480"/>
              <a:gd name="connsiteX1395" fmla="*/ 4071343 w 4326130"/>
              <a:gd name="connsiteY1395" fmla="*/ 2406573 h 2599480"/>
              <a:gd name="connsiteX1396" fmla="*/ 4072838 w 4326130"/>
              <a:gd name="connsiteY1396" fmla="*/ 2405277 h 2599480"/>
              <a:gd name="connsiteX1397" fmla="*/ 253292 w 4326130"/>
              <a:gd name="connsiteY1397" fmla="*/ 2405276 h 2599480"/>
              <a:gd name="connsiteX1398" fmla="*/ 254787 w 4326130"/>
              <a:gd name="connsiteY1398" fmla="*/ 2406572 h 2599480"/>
              <a:gd name="connsiteX1399" fmla="*/ 254286 w 4326130"/>
              <a:gd name="connsiteY1399" fmla="*/ 2405549 h 2599480"/>
              <a:gd name="connsiteX1400" fmla="*/ 253292 w 4326130"/>
              <a:gd name="connsiteY1400" fmla="*/ 2405276 h 2599480"/>
              <a:gd name="connsiteX1401" fmla="*/ 1731040 w 4326130"/>
              <a:gd name="connsiteY1401" fmla="*/ 2405139 h 2599480"/>
              <a:gd name="connsiteX1402" fmla="*/ 1727930 w 4326130"/>
              <a:gd name="connsiteY1402" fmla="*/ 2406907 h 2599480"/>
              <a:gd name="connsiteX1403" fmla="*/ 1728422 w 4326130"/>
              <a:gd name="connsiteY1403" fmla="*/ 2406931 h 2599480"/>
              <a:gd name="connsiteX1404" fmla="*/ 2595089 w 4326130"/>
              <a:gd name="connsiteY1404" fmla="*/ 2405138 h 2599480"/>
              <a:gd name="connsiteX1405" fmla="*/ 2597710 w 4326130"/>
              <a:gd name="connsiteY1405" fmla="*/ 2406931 h 2599480"/>
              <a:gd name="connsiteX1406" fmla="*/ 2598202 w 4326130"/>
              <a:gd name="connsiteY1406" fmla="*/ 2406907 h 2599480"/>
              <a:gd name="connsiteX1407" fmla="*/ 3307276 w 4326130"/>
              <a:gd name="connsiteY1407" fmla="*/ 2404966 h 2599480"/>
              <a:gd name="connsiteX1408" fmla="*/ 3305269 w 4326130"/>
              <a:gd name="connsiteY1408" fmla="*/ 2405761 h 2599480"/>
              <a:gd name="connsiteX1409" fmla="*/ 3307817 w 4326130"/>
              <a:gd name="connsiteY1409" fmla="*/ 2405701 h 2599480"/>
              <a:gd name="connsiteX1410" fmla="*/ 3307276 w 4326130"/>
              <a:gd name="connsiteY1410" fmla="*/ 2404966 h 2599480"/>
              <a:gd name="connsiteX1411" fmla="*/ 1018853 w 4326130"/>
              <a:gd name="connsiteY1411" fmla="*/ 2404965 h 2599480"/>
              <a:gd name="connsiteX1412" fmla="*/ 1018312 w 4326130"/>
              <a:gd name="connsiteY1412" fmla="*/ 2405700 h 2599480"/>
              <a:gd name="connsiteX1413" fmla="*/ 1020860 w 4326130"/>
              <a:gd name="connsiteY1413" fmla="*/ 2405760 h 2599480"/>
              <a:gd name="connsiteX1414" fmla="*/ 1018853 w 4326130"/>
              <a:gd name="connsiteY1414" fmla="*/ 2404965 h 2599480"/>
              <a:gd name="connsiteX1415" fmla="*/ 1827874 w 4326130"/>
              <a:gd name="connsiteY1415" fmla="*/ 2403099 h 2599480"/>
              <a:gd name="connsiteX1416" fmla="*/ 1824819 w 4326130"/>
              <a:gd name="connsiteY1416" fmla="*/ 2403613 h 2599480"/>
              <a:gd name="connsiteX1417" fmla="*/ 1814437 w 4326130"/>
              <a:gd name="connsiteY1417" fmla="*/ 2409499 h 2599480"/>
              <a:gd name="connsiteX1418" fmla="*/ 1815615 w 4326130"/>
              <a:gd name="connsiteY1418" fmla="*/ 2409526 h 2599480"/>
              <a:gd name="connsiteX1419" fmla="*/ 1822026 w 4326130"/>
              <a:gd name="connsiteY1419" fmla="*/ 2407133 h 2599480"/>
              <a:gd name="connsiteX1420" fmla="*/ 1827874 w 4326130"/>
              <a:gd name="connsiteY1420" fmla="*/ 2403099 h 2599480"/>
              <a:gd name="connsiteX1421" fmla="*/ 2498256 w 4326130"/>
              <a:gd name="connsiteY1421" fmla="*/ 2403098 h 2599480"/>
              <a:gd name="connsiteX1422" fmla="*/ 2504104 w 4326130"/>
              <a:gd name="connsiteY1422" fmla="*/ 2407132 h 2599480"/>
              <a:gd name="connsiteX1423" fmla="*/ 2510520 w 4326130"/>
              <a:gd name="connsiteY1423" fmla="*/ 2409527 h 2599480"/>
              <a:gd name="connsiteX1424" fmla="*/ 2511696 w 4326130"/>
              <a:gd name="connsiteY1424" fmla="*/ 2409500 h 2599480"/>
              <a:gd name="connsiteX1425" fmla="*/ 2501310 w 4326130"/>
              <a:gd name="connsiteY1425" fmla="*/ 2403612 h 2599480"/>
              <a:gd name="connsiteX1426" fmla="*/ 2498256 w 4326130"/>
              <a:gd name="connsiteY1426" fmla="*/ 2403098 h 2599480"/>
              <a:gd name="connsiteX1427" fmla="*/ 1709866 w 4326130"/>
              <a:gd name="connsiteY1427" fmla="*/ 2402557 h 2599480"/>
              <a:gd name="connsiteX1428" fmla="*/ 1706413 w 4326130"/>
              <a:gd name="connsiteY1428" fmla="*/ 2403072 h 2599480"/>
              <a:gd name="connsiteX1429" fmla="*/ 1703239 w 4326130"/>
              <a:gd name="connsiteY1429" fmla="*/ 2403830 h 2599480"/>
              <a:gd name="connsiteX1430" fmla="*/ 1699252 w 4326130"/>
              <a:gd name="connsiteY1430" fmla="*/ 2405511 h 2599480"/>
              <a:gd name="connsiteX1431" fmla="*/ 1699523 w 4326130"/>
              <a:gd name="connsiteY1431" fmla="*/ 2405525 h 2599480"/>
              <a:gd name="connsiteX1432" fmla="*/ 2616263 w 4326130"/>
              <a:gd name="connsiteY1432" fmla="*/ 2402556 h 2599480"/>
              <a:gd name="connsiteX1433" fmla="*/ 2626613 w 4326130"/>
              <a:gd name="connsiteY1433" fmla="*/ 2405525 h 2599480"/>
              <a:gd name="connsiteX1434" fmla="*/ 2626882 w 4326130"/>
              <a:gd name="connsiteY1434" fmla="*/ 2405512 h 2599480"/>
              <a:gd name="connsiteX1435" fmla="*/ 2622891 w 4326130"/>
              <a:gd name="connsiteY1435" fmla="*/ 2403829 h 2599480"/>
              <a:gd name="connsiteX1436" fmla="*/ 2619717 w 4326130"/>
              <a:gd name="connsiteY1436" fmla="*/ 2403071 h 2599480"/>
              <a:gd name="connsiteX1437" fmla="*/ 1687131 w 4326130"/>
              <a:gd name="connsiteY1437" fmla="*/ 2401977 h 2599480"/>
              <a:gd name="connsiteX1438" fmla="*/ 1685794 w 4326130"/>
              <a:gd name="connsiteY1438" fmla="*/ 2402398 h 2599480"/>
              <a:gd name="connsiteX1439" fmla="*/ 1681766 w 4326130"/>
              <a:gd name="connsiteY1439" fmla="*/ 2403850 h 2599480"/>
              <a:gd name="connsiteX1440" fmla="*/ 1686754 w 4326130"/>
              <a:gd name="connsiteY1440" fmla="*/ 2402379 h 2599480"/>
              <a:gd name="connsiteX1441" fmla="*/ 2638998 w 4326130"/>
              <a:gd name="connsiteY1441" fmla="*/ 2401976 h 2599480"/>
              <a:gd name="connsiteX1442" fmla="*/ 2639376 w 4326130"/>
              <a:gd name="connsiteY1442" fmla="*/ 2402378 h 2599480"/>
              <a:gd name="connsiteX1443" fmla="*/ 2644364 w 4326130"/>
              <a:gd name="connsiteY1443" fmla="*/ 2403849 h 2599480"/>
              <a:gd name="connsiteX1444" fmla="*/ 2640335 w 4326130"/>
              <a:gd name="connsiteY1444" fmla="*/ 2402397 h 2599480"/>
              <a:gd name="connsiteX1445" fmla="*/ 4179390 w 4326130"/>
              <a:gd name="connsiteY1445" fmla="*/ 2401234 h 2599480"/>
              <a:gd name="connsiteX1446" fmla="*/ 4180555 w 4326130"/>
              <a:gd name="connsiteY1446" fmla="*/ 2401817 h 2599480"/>
              <a:gd name="connsiteX1447" fmla="*/ 4179067 w 4326130"/>
              <a:gd name="connsiteY1447" fmla="*/ 2402677 h 2599480"/>
              <a:gd name="connsiteX1448" fmla="*/ 4174576 w 4326130"/>
              <a:gd name="connsiteY1448" fmla="*/ 2401666 h 2599480"/>
              <a:gd name="connsiteX1449" fmla="*/ 4179390 w 4326130"/>
              <a:gd name="connsiteY1449" fmla="*/ 2401234 h 2599480"/>
              <a:gd name="connsiteX1450" fmla="*/ 146739 w 4326130"/>
              <a:gd name="connsiteY1450" fmla="*/ 2401233 h 2599480"/>
              <a:gd name="connsiteX1451" fmla="*/ 151554 w 4326130"/>
              <a:gd name="connsiteY1451" fmla="*/ 2401665 h 2599480"/>
              <a:gd name="connsiteX1452" fmla="*/ 147063 w 4326130"/>
              <a:gd name="connsiteY1452" fmla="*/ 2402676 h 2599480"/>
              <a:gd name="connsiteX1453" fmla="*/ 145575 w 4326130"/>
              <a:gd name="connsiteY1453" fmla="*/ 2401816 h 2599480"/>
              <a:gd name="connsiteX1454" fmla="*/ 146739 w 4326130"/>
              <a:gd name="connsiteY1454" fmla="*/ 2401233 h 2599480"/>
              <a:gd name="connsiteX1455" fmla="*/ 4133059 w 4326130"/>
              <a:gd name="connsiteY1455" fmla="*/ 2401083 h 2599480"/>
              <a:gd name="connsiteX1456" fmla="*/ 4136331 w 4326130"/>
              <a:gd name="connsiteY1456" fmla="*/ 2401679 h 2599480"/>
              <a:gd name="connsiteX1457" fmla="*/ 4135513 w 4326130"/>
              <a:gd name="connsiteY1457" fmla="*/ 2401530 h 2599480"/>
              <a:gd name="connsiteX1458" fmla="*/ 193071 w 4326130"/>
              <a:gd name="connsiteY1458" fmla="*/ 2401082 h 2599480"/>
              <a:gd name="connsiteX1459" fmla="*/ 190617 w 4326130"/>
              <a:gd name="connsiteY1459" fmla="*/ 2401529 h 2599480"/>
              <a:gd name="connsiteX1460" fmla="*/ 189798 w 4326130"/>
              <a:gd name="connsiteY1460" fmla="*/ 2401678 h 2599480"/>
              <a:gd name="connsiteX1461" fmla="*/ 193071 w 4326130"/>
              <a:gd name="connsiteY1461" fmla="*/ 2401082 h 2599480"/>
              <a:gd name="connsiteX1462" fmla="*/ 1594061 w 4326130"/>
              <a:gd name="connsiteY1462" fmla="*/ 2400523 h 2599480"/>
              <a:gd name="connsiteX1463" fmla="*/ 1582458 w 4326130"/>
              <a:gd name="connsiteY1463" fmla="*/ 2402472 h 2599480"/>
              <a:gd name="connsiteX1464" fmla="*/ 1572158 w 4326130"/>
              <a:gd name="connsiteY1464" fmla="*/ 2404144 h 2599480"/>
              <a:gd name="connsiteX1465" fmla="*/ 1570784 w 4326130"/>
              <a:gd name="connsiteY1465" fmla="*/ 2404329 h 2599480"/>
              <a:gd name="connsiteX1466" fmla="*/ 1584398 w 4326130"/>
              <a:gd name="connsiteY1466" fmla="*/ 2403746 h 2599480"/>
              <a:gd name="connsiteX1467" fmla="*/ 1590597 w 4326130"/>
              <a:gd name="connsiteY1467" fmla="*/ 2403384 h 2599480"/>
              <a:gd name="connsiteX1468" fmla="*/ 1593761 w 4326130"/>
              <a:gd name="connsiteY1468" fmla="*/ 2402434 h 2599480"/>
              <a:gd name="connsiteX1469" fmla="*/ 1594061 w 4326130"/>
              <a:gd name="connsiteY1469" fmla="*/ 2400523 h 2599480"/>
              <a:gd name="connsiteX1470" fmla="*/ 2732069 w 4326130"/>
              <a:gd name="connsiteY1470" fmla="*/ 2400522 h 2599480"/>
              <a:gd name="connsiteX1471" fmla="*/ 2732368 w 4326130"/>
              <a:gd name="connsiteY1471" fmla="*/ 2402433 h 2599480"/>
              <a:gd name="connsiteX1472" fmla="*/ 2735541 w 4326130"/>
              <a:gd name="connsiteY1472" fmla="*/ 2403386 h 2599480"/>
              <a:gd name="connsiteX1473" fmla="*/ 2741732 w 4326130"/>
              <a:gd name="connsiteY1473" fmla="*/ 2403747 h 2599480"/>
              <a:gd name="connsiteX1474" fmla="*/ 2755367 w 4326130"/>
              <a:gd name="connsiteY1474" fmla="*/ 2404331 h 2599480"/>
              <a:gd name="connsiteX1475" fmla="*/ 2753972 w 4326130"/>
              <a:gd name="connsiteY1475" fmla="*/ 2404143 h 2599480"/>
              <a:gd name="connsiteX1476" fmla="*/ 2743671 w 4326130"/>
              <a:gd name="connsiteY1476" fmla="*/ 2402471 h 2599480"/>
              <a:gd name="connsiteX1477" fmla="*/ 2732069 w 4326130"/>
              <a:gd name="connsiteY1477" fmla="*/ 2400522 h 2599480"/>
              <a:gd name="connsiteX1478" fmla="*/ 4047326 w 4326130"/>
              <a:gd name="connsiteY1478" fmla="*/ 2399844 h 2599480"/>
              <a:gd name="connsiteX1479" fmla="*/ 4041433 w 4326130"/>
              <a:gd name="connsiteY1479" fmla="*/ 2400046 h 2599480"/>
              <a:gd name="connsiteX1480" fmla="*/ 4044873 w 4326130"/>
              <a:gd name="connsiteY1480" fmla="*/ 2400336 h 2599480"/>
              <a:gd name="connsiteX1481" fmla="*/ 4048375 w 4326130"/>
              <a:gd name="connsiteY1481" fmla="*/ 2400414 h 2599480"/>
              <a:gd name="connsiteX1482" fmla="*/ 4047326 w 4326130"/>
              <a:gd name="connsiteY1482" fmla="*/ 2399844 h 2599480"/>
              <a:gd name="connsiteX1483" fmla="*/ 278804 w 4326130"/>
              <a:gd name="connsiteY1483" fmla="*/ 2399843 h 2599480"/>
              <a:gd name="connsiteX1484" fmla="*/ 277755 w 4326130"/>
              <a:gd name="connsiteY1484" fmla="*/ 2400413 h 2599480"/>
              <a:gd name="connsiteX1485" fmla="*/ 281257 w 4326130"/>
              <a:gd name="connsiteY1485" fmla="*/ 2400335 h 2599480"/>
              <a:gd name="connsiteX1486" fmla="*/ 284696 w 4326130"/>
              <a:gd name="connsiteY1486" fmla="*/ 2400045 h 2599480"/>
              <a:gd name="connsiteX1487" fmla="*/ 278804 w 4326130"/>
              <a:gd name="connsiteY1487" fmla="*/ 2399843 h 2599480"/>
              <a:gd name="connsiteX1488" fmla="*/ 3184364 w 4326130"/>
              <a:gd name="connsiteY1488" fmla="*/ 2399733 h 2599480"/>
              <a:gd name="connsiteX1489" fmla="*/ 3187984 w 4326130"/>
              <a:gd name="connsiteY1489" fmla="*/ 2400650 h 2599480"/>
              <a:gd name="connsiteX1490" fmla="*/ 3203600 w 4326130"/>
              <a:gd name="connsiteY1490" fmla="*/ 2407377 h 2599480"/>
              <a:gd name="connsiteX1491" fmla="*/ 3208895 w 4326130"/>
              <a:gd name="connsiteY1491" fmla="*/ 2409009 h 2599480"/>
              <a:gd name="connsiteX1492" fmla="*/ 3196895 w 4326130"/>
              <a:gd name="connsiteY1492" fmla="*/ 2407584 h 2599480"/>
              <a:gd name="connsiteX1493" fmla="*/ 3195283 w 4326130"/>
              <a:gd name="connsiteY1493" fmla="*/ 2407450 h 2599480"/>
              <a:gd name="connsiteX1494" fmla="*/ 3191597 w 4326130"/>
              <a:gd name="connsiteY1494" fmla="*/ 2404455 h 2599480"/>
              <a:gd name="connsiteX1495" fmla="*/ 1141766 w 4326130"/>
              <a:gd name="connsiteY1495" fmla="*/ 2399732 h 2599480"/>
              <a:gd name="connsiteX1496" fmla="*/ 1134533 w 4326130"/>
              <a:gd name="connsiteY1496" fmla="*/ 2404454 h 2599480"/>
              <a:gd name="connsiteX1497" fmla="*/ 1130846 w 4326130"/>
              <a:gd name="connsiteY1497" fmla="*/ 2407449 h 2599480"/>
              <a:gd name="connsiteX1498" fmla="*/ 1129235 w 4326130"/>
              <a:gd name="connsiteY1498" fmla="*/ 2407583 h 2599480"/>
              <a:gd name="connsiteX1499" fmla="*/ 1117235 w 4326130"/>
              <a:gd name="connsiteY1499" fmla="*/ 2409008 h 2599480"/>
              <a:gd name="connsiteX1500" fmla="*/ 1122530 w 4326130"/>
              <a:gd name="connsiteY1500" fmla="*/ 2407376 h 2599480"/>
              <a:gd name="connsiteX1501" fmla="*/ 1138146 w 4326130"/>
              <a:gd name="connsiteY1501" fmla="*/ 2400649 h 2599480"/>
              <a:gd name="connsiteX1502" fmla="*/ 1659760 w 4326130"/>
              <a:gd name="connsiteY1502" fmla="*/ 2398669 h 2599480"/>
              <a:gd name="connsiteX1503" fmla="*/ 1651090 w 4326130"/>
              <a:gd name="connsiteY1503" fmla="*/ 2401212 h 2599480"/>
              <a:gd name="connsiteX1504" fmla="*/ 1650839 w 4326130"/>
              <a:gd name="connsiteY1504" fmla="*/ 2401285 h 2599480"/>
              <a:gd name="connsiteX1505" fmla="*/ 1646786 w 4326130"/>
              <a:gd name="connsiteY1505" fmla="*/ 2403106 h 2599480"/>
              <a:gd name="connsiteX1506" fmla="*/ 1651317 w 4326130"/>
              <a:gd name="connsiteY1506" fmla="*/ 2403309 h 2599480"/>
              <a:gd name="connsiteX1507" fmla="*/ 1652858 w 4326130"/>
              <a:gd name="connsiteY1507" fmla="*/ 2402571 h 2599480"/>
              <a:gd name="connsiteX1508" fmla="*/ 1657821 w 4326130"/>
              <a:gd name="connsiteY1508" fmla="*/ 2400501 h 2599480"/>
              <a:gd name="connsiteX1509" fmla="*/ 1657736 w 4326130"/>
              <a:gd name="connsiteY1509" fmla="*/ 2400583 h 2599480"/>
              <a:gd name="connsiteX1510" fmla="*/ 1652591 w 4326130"/>
              <a:gd name="connsiteY1510" fmla="*/ 2403366 h 2599480"/>
              <a:gd name="connsiteX1511" fmla="*/ 1654421 w 4326130"/>
              <a:gd name="connsiteY1511" fmla="*/ 2403448 h 2599480"/>
              <a:gd name="connsiteX1512" fmla="*/ 1655070 w 4326130"/>
              <a:gd name="connsiteY1512" fmla="*/ 2403102 h 2599480"/>
              <a:gd name="connsiteX1513" fmla="*/ 1657736 w 4326130"/>
              <a:gd name="connsiteY1513" fmla="*/ 2400583 h 2599480"/>
              <a:gd name="connsiteX1514" fmla="*/ 1658105 w 4326130"/>
              <a:gd name="connsiteY1514" fmla="*/ 2400383 h 2599480"/>
              <a:gd name="connsiteX1515" fmla="*/ 1657821 w 4326130"/>
              <a:gd name="connsiteY1515" fmla="*/ 2400501 h 2599480"/>
              <a:gd name="connsiteX1516" fmla="*/ 2666370 w 4326130"/>
              <a:gd name="connsiteY1516" fmla="*/ 2398668 h 2599480"/>
              <a:gd name="connsiteX1517" fmla="*/ 2668308 w 4326130"/>
              <a:gd name="connsiteY1517" fmla="*/ 2400500 h 2599480"/>
              <a:gd name="connsiteX1518" fmla="*/ 2668025 w 4326130"/>
              <a:gd name="connsiteY1518" fmla="*/ 2400382 h 2599480"/>
              <a:gd name="connsiteX1519" fmla="*/ 2668394 w 4326130"/>
              <a:gd name="connsiteY1519" fmla="*/ 2400582 h 2599480"/>
              <a:gd name="connsiteX1520" fmla="*/ 2671059 w 4326130"/>
              <a:gd name="connsiteY1520" fmla="*/ 2403101 h 2599480"/>
              <a:gd name="connsiteX1521" fmla="*/ 2671712 w 4326130"/>
              <a:gd name="connsiteY1521" fmla="*/ 2403449 h 2599480"/>
              <a:gd name="connsiteX1522" fmla="*/ 2673542 w 4326130"/>
              <a:gd name="connsiteY1522" fmla="*/ 2403367 h 2599480"/>
              <a:gd name="connsiteX1523" fmla="*/ 2668394 w 4326130"/>
              <a:gd name="connsiteY1523" fmla="*/ 2400582 h 2599480"/>
              <a:gd name="connsiteX1524" fmla="*/ 2668308 w 4326130"/>
              <a:gd name="connsiteY1524" fmla="*/ 2400500 h 2599480"/>
              <a:gd name="connsiteX1525" fmla="*/ 2673272 w 4326130"/>
              <a:gd name="connsiteY1525" fmla="*/ 2402570 h 2599480"/>
              <a:gd name="connsiteX1526" fmla="*/ 2674816 w 4326130"/>
              <a:gd name="connsiteY1526" fmla="*/ 2403310 h 2599480"/>
              <a:gd name="connsiteX1527" fmla="*/ 2679348 w 4326130"/>
              <a:gd name="connsiteY1527" fmla="*/ 2403107 h 2599480"/>
              <a:gd name="connsiteX1528" fmla="*/ 2675290 w 4326130"/>
              <a:gd name="connsiteY1528" fmla="*/ 2401284 h 2599480"/>
              <a:gd name="connsiteX1529" fmla="*/ 2675040 w 4326130"/>
              <a:gd name="connsiteY1529" fmla="*/ 2401211 h 2599480"/>
              <a:gd name="connsiteX1530" fmla="*/ 2649402 w 4326130"/>
              <a:gd name="connsiteY1530" fmla="*/ 2397607 h 2599480"/>
              <a:gd name="connsiteX1531" fmla="*/ 2641859 w 4326130"/>
              <a:gd name="connsiteY1531" fmla="*/ 2397713 h 2599480"/>
              <a:gd name="connsiteX1532" fmla="*/ 2660661 w 4326130"/>
              <a:gd name="connsiteY1532" fmla="*/ 2403944 h 2599480"/>
              <a:gd name="connsiteX1533" fmla="*/ 2666285 w 4326130"/>
              <a:gd name="connsiteY1533" fmla="*/ 2403692 h 2599480"/>
              <a:gd name="connsiteX1534" fmla="*/ 2661110 w 4326130"/>
              <a:gd name="connsiteY1534" fmla="*/ 2401518 h 2599480"/>
              <a:gd name="connsiteX1535" fmla="*/ 1676733 w 4326130"/>
              <a:gd name="connsiteY1535" fmla="*/ 2397606 h 2599480"/>
              <a:gd name="connsiteX1536" fmla="*/ 1665020 w 4326130"/>
              <a:gd name="connsiteY1536" fmla="*/ 2401519 h 2599480"/>
              <a:gd name="connsiteX1537" fmla="*/ 1659848 w 4326130"/>
              <a:gd name="connsiteY1537" fmla="*/ 2403691 h 2599480"/>
              <a:gd name="connsiteX1538" fmla="*/ 1665474 w 4326130"/>
              <a:gd name="connsiteY1538" fmla="*/ 2403943 h 2599480"/>
              <a:gd name="connsiteX1539" fmla="*/ 1684276 w 4326130"/>
              <a:gd name="connsiteY1539" fmla="*/ 2397712 h 2599480"/>
              <a:gd name="connsiteX1540" fmla="*/ 2662045 w 4326130"/>
              <a:gd name="connsiteY1540" fmla="*/ 2397428 h 2599480"/>
              <a:gd name="connsiteX1541" fmla="*/ 2658062 w 4326130"/>
              <a:gd name="connsiteY1541" fmla="*/ 2397484 h 2599480"/>
              <a:gd name="connsiteX1542" fmla="*/ 2661859 w 4326130"/>
              <a:gd name="connsiteY1542" fmla="*/ 2398461 h 2599480"/>
              <a:gd name="connsiteX1543" fmla="*/ 2662171 w 4326130"/>
              <a:gd name="connsiteY1543" fmla="*/ 2397484 h 2599480"/>
              <a:gd name="connsiteX1544" fmla="*/ 1664089 w 4326130"/>
              <a:gd name="connsiteY1544" fmla="*/ 2397427 h 2599480"/>
              <a:gd name="connsiteX1545" fmla="*/ 1663959 w 4326130"/>
              <a:gd name="connsiteY1545" fmla="*/ 2397485 h 2599480"/>
              <a:gd name="connsiteX1546" fmla="*/ 1664271 w 4326130"/>
              <a:gd name="connsiteY1546" fmla="*/ 2398462 h 2599480"/>
              <a:gd name="connsiteX1547" fmla="*/ 1668075 w 4326130"/>
              <a:gd name="connsiteY1547" fmla="*/ 2397483 h 2599480"/>
              <a:gd name="connsiteX1548" fmla="*/ 2678317 w 4326130"/>
              <a:gd name="connsiteY1548" fmla="*/ 2397199 h 2599480"/>
              <a:gd name="connsiteX1549" fmla="*/ 2672093 w 4326130"/>
              <a:gd name="connsiteY1549" fmla="*/ 2397286 h 2599480"/>
              <a:gd name="connsiteX1550" fmla="*/ 2680950 w 4326130"/>
              <a:gd name="connsiteY1550" fmla="*/ 2400549 h 2599480"/>
              <a:gd name="connsiteX1551" fmla="*/ 2684238 w 4326130"/>
              <a:gd name="connsiteY1551" fmla="*/ 2402887 h 2599480"/>
              <a:gd name="connsiteX1552" fmla="*/ 2690558 w 4326130"/>
              <a:gd name="connsiteY1552" fmla="*/ 2402604 h 2599480"/>
              <a:gd name="connsiteX1553" fmla="*/ 1647817 w 4326130"/>
              <a:gd name="connsiteY1553" fmla="*/ 2397198 h 2599480"/>
              <a:gd name="connsiteX1554" fmla="*/ 1635575 w 4326130"/>
              <a:gd name="connsiteY1554" fmla="*/ 2402603 h 2599480"/>
              <a:gd name="connsiteX1555" fmla="*/ 1641894 w 4326130"/>
              <a:gd name="connsiteY1555" fmla="*/ 2402886 h 2599480"/>
              <a:gd name="connsiteX1556" fmla="*/ 1645180 w 4326130"/>
              <a:gd name="connsiteY1556" fmla="*/ 2400550 h 2599480"/>
              <a:gd name="connsiteX1557" fmla="*/ 1654042 w 4326130"/>
              <a:gd name="connsiteY1557" fmla="*/ 2397285 h 2599480"/>
              <a:gd name="connsiteX1558" fmla="*/ 2691025 w 4326130"/>
              <a:gd name="connsiteY1558" fmla="*/ 2397019 h 2599480"/>
              <a:gd name="connsiteX1559" fmla="*/ 2683902 w 4326130"/>
              <a:gd name="connsiteY1559" fmla="*/ 2397120 h 2599480"/>
              <a:gd name="connsiteX1560" fmla="*/ 2695390 w 4326130"/>
              <a:gd name="connsiteY1560" fmla="*/ 2402387 h 2599480"/>
              <a:gd name="connsiteX1561" fmla="*/ 2702788 w 4326130"/>
              <a:gd name="connsiteY1561" fmla="*/ 2402056 h 2599480"/>
              <a:gd name="connsiteX1562" fmla="*/ 2696927 w 4326130"/>
              <a:gd name="connsiteY1562" fmla="*/ 2399340 h 2599480"/>
              <a:gd name="connsiteX1563" fmla="*/ 1635110 w 4326130"/>
              <a:gd name="connsiteY1563" fmla="*/ 2397018 h 2599480"/>
              <a:gd name="connsiteX1564" fmla="*/ 1629203 w 4326130"/>
              <a:gd name="connsiteY1564" fmla="*/ 2399341 h 2599480"/>
              <a:gd name="connsiteX1565" fmla="*/ 1623345 w 4326130"/>
              <a:gd name="connsiteY1565" fmla="*/ 2402055 h 2599480"/>
              <a:gd name="connsiteX1566" fmla="*/ 1630744 w 4326130"/>
              <a:gd name="connsiteY1566" fmla="*/ 2402387 h 2599480"/>
              <a:gd name="connsiteX1567" fmla="*/ 1642232 w 4326130"/>
              <a:gd name="connsiteY1567" fmla="*/ 2397119 h 2599480"/>
              <a:gd name="connsiteX1568" fmla="*/ 4047071 w 4326130"/>
              <a:gd name="connsiteY1568" fmla="*/ 2395162 h 2599480"/>
              <a:gd name="connsiteX1569" fmla="*/ 4043961 w 4326130"/>
              <a:gd name="connsiteY1569" fmla="*/ 2395372 h 2599480"/>
              <a:gd name="connsiteX1570" fmla="*/ 4055344 w 4326130"/>
              <a:gd name="connsiteY1570" fmla="*/ 2399244 h 2599480"/>
              <a:gd name="connsiteX1571" fmla="*/ 4066897 w 4326130"/>
              <a:gd name="connsiteY1571" fmla="*/ 2403099 h 2599480"/>
              <a:gd name="connsiteX1572" fmla="*/ 4047071 w 4326130"/>
              <a:gd name="connsiteY1572" fmla="*/ 2395162 h 2599480"/>
              <a:gd name="connsiteX1573" fmla="*/ 279058 w 4326130"/>
              <a:gd name="connsiteY1573" fmla="*/ 2395161 h 2599480"/>
              <a:gd name="connsiteX1574" fmla="*/ 259233 w 4326130"/>
              <a:gd name="connsiteY1574" fmla="*/ 2403098 h 2599480"/>
              <a:gd name="connsiteX1575" fmla="*/ 270785 w 4326130"/>
              <a:gd name="connsiteY1575" fmla="*/ 2399243 h 2599480"/>
              <a:gd name="connsiteX1576" fmla="*/ 282169 w 4326130"/>
              <a:gd name="connsiteY1576" fmla="*/ 2395371 h 2599480"/>
              <a:gd name="connsiteX1577" fmla="*/ 279058 w 4326130"/>
              <a:gd name="connsiteY1577" fmla="*/ 2395161 h 2599480"/>
              <a:gd name="connsiteX1578" fmla="*/ 4042064 w 4326130"/>
              <a:gd name="connsiteY1578" fmla="*/ 2393444 h 2599480"/>
              <a:gd name="connsiteX1579" fmla="*/ 4034849 w 4326130"/>
              <a:gd name="connsiteY1579" fmla="*/ 2393587 h 2599480"/>
              <a:gd name="connsiteX1580" fmla="*/ 4043305 w 4326130"/>
              <a:gd name="connsiteY1580" fmla="*/ 2394371 h 2599480"/>
              <a:gd name="connsiteX1581" fmla="*/ 4043015 w 4326130"/>
              <a:gd name="connsiteY1581" fmla="*/ 2393909 h 2599480"/>
              <a:gd name="connsiteX1582" fmla="*/ 4042064 w 4326130"/>
              <a:gd name="connsiteY1582" fmla="*/ 2393444 h 2599480"/>
              <a:gd name="connsiteX1583" fmla="*/ 284066 w 4326130"/>
              <a:gd name="connsiteY1583" fmla="*/ 2393443 h 2599480"/>
              <a:gd name="connsiteX1584" fmla="*/ 283115 w 4326130"/>
              <a:gd name="connsiteY1584" fmla="*/ 2393908 h 2599480"/>
              <a:gd name="connsiteX1585" fmla="*/ 282825 w 4326130"/>
              <a:gd name="connsiteY1585" fmla="*/ 2394370 h 2599480"/>
              <a:gd name="connsiteX1586" fmla="*/ 291281 w 4326130"/>
              <a:gd name="connsiteY1586" fmla="*/ 2393586 h 2599480"/>
              <a:gd name="connsiteX1587" fmla="*/ 284066 w 4326130"/>
              <a:gd name="connsiteY1587" fmla="*/ 2393443 h 2599480"/>
              <a:gd name="connsiteX1588" fmla="*/ 3042443 w 4326130"/>
              <a:gd name="connsiteY1588" fmla="*/ 2392148 h 2599480"/>
              <a:gd name="connsiteX1589" fmla="*/ 3049873 w 4326130"/>
              <a:gd name="connsiteY1589" fmla="*/ 2392641 h 2599480"/>
              <a:gd name="connsiteX1590" fmla="*/ 3050949 w 4326130"/>
              <a:gd name="connsiteY1590" fmla="*/ 2393139 h 2599480"/>
              <a:gd name="connsiteX1591" fmla="*/ 3063226 w 4326130"/>
              <a:gd name="connsiteY1591" fmla="*/ 2398801 h 2599480"/>
              <a:gd name="connsiteX1592" fmla="*/ 3058291 w 4326130"/>
              <a:gd name="connsiteY1592" fmla="*/ 2398655 h 2599480"/>
              <a:gd name="connsiteX1593" fmla="*/ 3057644 w 4326130"/>
              <a:gd name="connsiteY1593" fmla="*/ 2398333 h 2599480"/>
              <a:gd name="connsiteX1594" fmla="*/ 1283686 w 4326130"/>
              <a:gd name="connsiteY1594" fmla="*/ 2392147 h 2599480"/>
              <a:gd name="connsiteX1595" fmla="*/ 1268485 w 4326130"/>
              <a:gd name="connsiteY1595" fmla="*/ 2398332 h 2599480"/>
              <a:gd name="connsiteX1596" fmla="*/ 1267839 w 4326130"/>
              <a:gd name="connsiteY1596" fmla="*/ 2398654 h 2599480"/>
              <a:gd name="connsiteX1597" fmla="*/ 1262903 w 4326130"/>
              <a:gd name="connsiteY1597" fmla="*/ 2398800 h 2599480"/>
              <a:gd name="connsiteX1598" fmla="*/ 1275180 w 4326130"/>
              <a:gd name="connsiteY1598" fmla="*/ 2393138 h 2599480"/>
              <a:gd name="connsiteX1599" fmla="*/ 1276257 w 4326130"/>
              <a:gd name="connsiteY1599" fmla="*/ 2392640 h 2599480"/>
              <a:gd name="connsiteX1600" fmla="*/ 4012557 w 4326130"/>
              <a:gd name="connsiteY1600" fmla="*/ 2390141 h 2599480"/>
              <a:gd name="connsiteX1601" fmla="*/ 4010205 w 4326130"/>
              <a:gd name="connsiteY1601" fmla="*/ 2390422 h 2599480"/>
              <a:gd name="connsiteX1602" fmla="*/ 4018349 w 4326130"/>
              <a:gd name="connsiteY1602" fmla="*/ 2394017 h 2599480"/>
              <a:gd name="connsiteX1603" fmla="*/ 4027823 w 4326130"/>
              <a:gd name="connsiteY1603" fmla="*/ 2394703 h 2599480"/>
              <a:gd name="connsiteX1604" fmla="*/ 4028790 w 4326130"/>
              <a:gd name="connsiteY1604" fmla="*/ 2395352 h 2599480"/>
              <a:gd name="connsiteX1605" fmla="*/ 4029224 w 4326130"/>
              <a:gd name="connsiteY1605" fmla="*/ 2395190 h 2599480"/>
              <a:gd name="connsiteX1606" fmla="*/ 4029309 w 4326130"/>
              <a:gd name="connsiteY1606" fmla="*/ 2394649 h 2599480"/>
              <a:gd name="connsiteX1607" fmla="*/ 4029062 w 4326130"/>
              <a:gd name="connsiteY1607" fmla="*/ 2394530 h 2599480"/>
              <a:gd name="connsiteX1608" fmla="*/ 4027823 w 4326130"/>
              <a:gd name="connsiteY1608" fmla="*/ 2394703 h 2599480"/>
              <a:gd name="connsiteX1609" fmla="*/ 4012557 w 4326130"/>
              <a:gd name="connsiteY1609" fmla="*/ 2390141 h 2599480"/>
              <a:gd name="connsiteX1610" fmla="*/ 313573 w 4326130"/>
              <a:gd name="connsiteY1610" fmla="*/ 2390140 h 2599480"/>
              <a:gd name="connsiteX1611" fmla="*/ 298307 w 4326130"/>
              <a:gd name="connsiteY1611" fmla="*/ 2394702 h 2599480"/>
              <a:gd name="connsiteX1612" fmla="*/ 297067 w 4326130"/>
              <a:gd name="connsiteY1612" fmla="*/ 2394529 h 2599480"/>
              <a:gd name="connsiteX1613" fmla="*/ 296821 w 4326130"/>
              <a:gd name="connsiteY1613" fmla="*/ 2394648 h 2599480"/>
              <a:gd name="connsiteX1614" fmla="*/ 296906 w 4326130"/>
              <a:gd name="connsiteY1614" fmla="*/ 2395189 h 2599480"/>
              <a:gd name="connsiteX1615" fmla="*/ 297339 w 4326130"/>
              <a:gd name="connsiteY1615" fmla="*/ 2395351 h 2599480"/>
              <a:gd name="connsiteX1616" fmla="*/ 298307 w 4326130"/>
              <a:gd name="connsiteY1616" fmla="*/ 2394702 h 2599480"/>
              <a:gd name="connsiteX1617" fmla="*/ 307781 w 4326130"/>
              <a:gd name="connsiteY1617" fmla="*/ 2394016 h 2599480"/>
              <a:gd name="connsiteX1618" fmla="*/ 315925 w 4326130"/>
              <a:gd name="connsiteY1618" fmla="*/ 2390421 h 2599480"/>
              <a:gd name="connsiteX1619" fmla="*/ 313573 w 4326130"/>
              <a:gd name="connsiteY1619" fmla="*/ 2390140 h 2599480"/>
              <a:gd name="connsiteX1620" fmla="*/ 3166242 w 4326130"/>
              <a:gd name="connsiteY1620" fmla="*/ 2388571 h 2599480"/>
              <a:gd name="connsiteX1621" fmla="*/ 3167517 w 4326130"/>
              <a:gd name="connsiteY1621" fmla="*/ 2388968 h 2599480"/>
              <a:gd name="connsiteX1622" fmla="*/ 3178405 w 4326130"/>
              <a:gd name="connsiteY1622" fmla="*/ 2394465 h 2599480"/>
              <a:gd name="connsiteX1623" fmla="*/ 3177191 w 4326130"/>
              <a:gd name="connsiteY1623" fmla="*/ 2394922 h 2599480"/>
              <a:gd name="connsiteX1624" fmla="*/ 3176575 w 4326130"/>
              <a:gd name="connsiteY1624" fmla="*/ 2394921 h 2599480"/>
              <a:gd name="connsiteX1625" fmla="*/ 1159888 w 4326130"/>
              <a:gd name="connsiteY1625" fmla="*/ 2388570 h 2599480"/>
              <a:gd name="connsiteX1626" fmla="*/ 1149555 w 4326130"/>
              <a:gd name="connsiteY1626" fmla="*/ 2394920 h 2599480"/>
              <a:gd name="connsiteX1627" fmla="*/ 1148939 w 4326130"/>
              <a:gd name="connsiteY1627" fmla="*/ 2394921 h 2599480"/>
              <a:gd name="connsiteX1628" fmla="*/ 1147725 w 4326130"/>
              <a:gd name="connsiteY1628" fmla="*/ 2394464 h 2599480"/>
              <a:gd name="connsiteX1629" fmla="*/ 1158612 w 4326130"/>
              <a:gd name="connsiteY1629" fmla="*/ 2388967 h 2599480"/>
              <a:gd name="connsiteX1630" fmla="*/ 4022436 w 4326130"/>
              <a:gd name="connsiteY1630" fmla="*/ 2387826 h 2599480"/>
              <a:gd name="connsiteX1631" fmla="*/ 4014627 w 4326130"/>
              <a:gd name="connsiteY1631" fmla="*/ 2388346 h 2599480"/>
              <a:gd name="connsiteX1632" fmla="*/ 4024122 w 4326130"/>
              <a:gd name="connsiteY1632" fmla="*/ 2390715 h 2599480"/>
              <a:gd name="connsiteX1633" fmla="*/ 4033481 w 4326130"/>
              <a:gd name="connsiteY1633" fmla="*/ 2391502 h 2599480"/>
              <a:gd name="connsiteX1634" fmla="*/ 4032861 w 4326130"/>
              <a:gd name="connsiteY1634" fmla="*/ 2391036 h 2599480"/>
              <a:gd name="connsiteX1635" fmla="*/ 4022436 w 4326130"/>
              <a:gd name="connsiteY1635" fmla="*/ 2387826 h 2599480"/>
              <a:gd name="connsiteX1636" fmla="*/ 303694 w 4326130"/>
              <a:gd name="connsiteY1636" fmla="*/ 2387825 h 2599480"/>
              <a:gd name="connsiteX1637" fmla="*/ 293268 w 4326130"/>
              <a:gd name="connsiteY1637" fmla="*/ 2391035 h 2599480"/>
              <a:gd name="connsiteX1638" fmla="*/ 292649 w 4326130"/>
              <a:gd name="connsiteY1638" fmla="*/ 2391501 h 2599480"/>
              <a:gd name="connsiteX1639" fmla="*/ 302007 w 4326130"/>
              <a:gd name="connsiteY1639" fmla="*/ 2390714 h 2599480"/>
              <a:gd name="connsiteX1640" fmla="*/ 311502 w 4326130"/>
              <a:gd name="connsiteY1640" fmla="*/ 2388345 h 2599480"/>
              <a:gd name="connsiteX1641" fmla="*/ 303694 w 4326130"/>
              <a:gd name="connsiteY1641" fmla="*/ 2387825 h 2599480"/>
              <a:gd name="connsiteX1642" fmla="*/ 3195900 w 4326130"/>
              <a:gd name="connsiteY1642" fmla="*/ 2384961 h 2599480"/>
              <a:gd name="connsiteX1643" fmla="*/ 3197408 w 4326130"/>
              <a:gd name="connsiteY1643" fmla="*/ 2388795 h 2599480"/>
              <a:gd name="connsiteX1644" fmla="*/ 3197010 w 4326130"/>
              <a:gd name="connsiteY1644" fmla="*/ 2388117 h 2599480"/>
              <a:gd name="connsiteX1645" fmla="*/ 3195900 w 4326130"/>
              <a:gd name="connsiteY1645" fmla="*/ 2384961 h 2599480"/>
              <a:gd name="connsiteX1646" fmla="*/ 1130229 w 4326130"/>
              <a:gd name="connsiteY1646" fmla="*/ 2384960 h 2599480"/>
              <a:gd name="connsiteX1647" fmla="*/ 1129120 w 4326130"/>
              <a:gd name="connsiteY1647" fmla="*/ 2388116 h 2599480"/>
              <a:gd name="connsiteX1648" fmla="*/ 1128722 w 4326130"/>
              <a:gd name="connsiteY1648" fmla="*/ 2388794 h 2599480"/>
              <a:gd name="connsiteX1649" fmla="*/ 2905852 w 4326130"/>
              <a:gd name="connsiteY1649" fmla="*/ 2384731 h 2599480"/>
              <a:gd name="connsiteX1650" fmla="*/ 2905799 w 4326130"/>
              <a:gd name="connsiteY1650" fmla="*/ 2384916 h 2599480"/>
              <a:gd name="connsiteX1651" fmla="*/ 2904900 w 4326130"/>
              <a:gd name="connsiteY1651" fmla="*/ 2384949 h 2599480"/>
              <a:gd name="connsiteX1652" fmla="*/ 2904671 w 4326130"/>
              <a:gd name="connsiteY1652" fmla="*/ 2384957 h 2599480"/>
              <a:gd name="connsiteX1653" fmla="*/ 2905852 w 4326130"/>
              <a:gd name="connsiteY1653" fmla="*/ 2384731 h 2599480"/>
              <a:gd name="connsiteX1654" fmla="*/ 1420278 w 4326130"/>
              <a:gd name="connsiteY1654" fmla="*/ 2384730 h 2599480"/>
              <a:gd name="connsiteX1655" fmla="*/ 1421458 w 4326130"/>
              <a:gd name="connsiteY1655" fmla="*/ 2384956 h 2599480"/>
              <a:gd name="connsiteX1656" fmla="*/ 1421230 w 4326130"/>
              <a:gd name="connsiteY1656" fmla="*/ 2384948 h 2599480"/>
              <a:gd name="connsiteX1657" fmla="*/ 1420331 w 4326130"/>
              <a:gd name="connsiteY1657" fmla="*/ 2384915 h 2599480"/>
              <a:gd name="connsiteX1658" fmla="*/ 3462594 w 4326130"/>
              <a:gd name="connsiteY1658" fmla="*/ 2382108 h 2599480"/>
              <a:gd name="connsiteX1659" fmla="*/ 3464447 w 4326130"/>
              <a:gd name="connsiteY1659" fmla="*/ 2385285 h 2599480"/>
              <a:gd name="connsiteX1660" fmla="*/ 3462199 w 4326130"/>
              <a:gd name="connsiteY1660" fmla="*/ 2386058 h 2599480"/>
              <a:gd name="connsiteX1661" fmla="*/ 3492566 w 4326130"/>
              <a:gd name="connsiteY1661" fmla="*/ 2387641 h 2599480"/>
              <a:gd name="connsiteX1662" fmla="*/ 3759501 w 4326130"/>
              <a:gd name="connsiteY1662" fmla="*/ 2403982 h 2599480"/>
              <a:gd name="connsiteX1663" fmla="*/ 3790928 w 4326130"/>
              <a:gd name="connsiteY1663" fmla="*/ 2403824 h 2599480"/>
              <a:gd name="connsiteX1664" fmla="*/ 3790780 w 4326130"/>
              <a:gd name="connsiteY1664" fmla="*/ 2402110 h 2599480"/>
              <a:gd name="connsiteX1665" fmla="*/ 3778611 w 4326130"/>
              <a:gd name="connsiteY1665" fmla="*/ 2399794 h 2599480"/>
              <a:gd name="connsiteX1666" fmla="*/ 3528179 w 4326130"/>
              <a:gd name="connsiteY1666" fmla="*/ 2386743 h 2599480"/>
              <a:gd name="connsiteX1667" fmla="*/ 863536 w 4326130"/>
              <a:gd name="connsiteY1667" fmla="*/ 2382107 h 2599480"/>
              <a:gd name="connsiteX1668" fmla="*/ 797951 w 4326130"/>
              <a:gd name="connsiteY1668" fmla="*/ 2386742 h 2599480"/>
              <a:gd name="connsiteX1669" fmla="*/ 547519 w 4326130"/>
              <a:gd name="connsiteY1669" fmla="*/ 2399793 h 2599480"/>
              <a:gd name="connsiteX1670" fmla="*/ 535350 w 4326130"/>
              <a:gd name="connsiteY1670" fmla="*/ 2402109 h 2599480"/>
              <a:gd name="connsiteX1671" fmla="*/ 535202 w 4326130"/>
              <a:gd name="connsiteY1671" fmla="*/ 2403823 h 2599480"/>
              <a:gd name="connsiteX1672" fmla="*/ 566629 w 4326130"/>
              <a:gd name="connsiteY1672" fmla="*/ 2403981 h 2599480"/>
              <a:gd name="connsiteX1673" fmla="*/ 833564 w 4326130"/>
              <a:gd name="connsiteY1673" fmla="*/ 2387640 h 2599480"/>
              <a:gd name="connsiteX1674" fmla="*/ 863930 w 4326130"/>
              <a:gd name="connsiteY1674" fmla="*/ 2386057 h 2599480"/>
              <a:gd name="connsiteX1675" fmla="*/ 861683 w 4326130"/>
              <a:gd name="connsiteY1675" fmla="*/ 2385284 h 2599480"/>
              <a:gd name="connsiteX1676" fmla="*/ 3198436 w 4326130"/>
              <a:gd name="connsiteY1676" fmla="*/ 2380731 h 2599480"/>
              <a:gd name="connsiteX1677" fmla="*/ 3246538 w 4326130"/>
              <a:gd name="connsiteY1677" fmla="*/ 2385846 h 2599480"/>
              <a:gd name="connsiteX1678" fmla="*/ 3312373 w 4326130"/>
              <a:gd name="connsiteY1678" fmla="*/ 2395884 h 2599480"/>
              <a:gd name="connsiteX1679" fmla="*/ 3373114 w 4326130"/>
              <a:gd name="connsiteY1679" fmla="*/ 2406801 h 2599480"/>
              <a:gd name="connsiteX1680" fmla="*/ 3333813 w 4326130"/>
              <a:gd name="connsiteY1680" fmla="*/ 2405663 h 2599480"/>
              <a:gd name="connsiteX1681" fmla="*/ 3318192 w 4326130"/>
              <a:gd name="connsiteY1681" fmla="*/ 2404997 h 2599480"/>
              <a:gd name="connsiteX1682" fmla="*/ 3314959 w 4326130"/>
              <a:gd name="connsiteY1682" fmla="*/ 2406733 h 2599480"/>
              <a:gd name="connsiteX1683" fmla="*/ 3331860 w 4326130"/>
              <a:gd name="connsiteY1683" fmla="*/ 2407704 h 2599480"/>
              <a:gd name="connsiteX1684" fmla="*/ 3391207 w 4326130"/>
              <a:gd name="connsiteY1684" fmla="*/ 2410218 h 2599480"/>
              <a:gd name="connsiteX1685" fmla="*/ 3391327 w 4326130"/>
              <a:gd name="connsiteY1685" fmla="*/ 2410219 h 2599480"/>
              <a:gd name="connsiteX1686" fmla="*/ 3400785 w 4326130"/>
              <a:gd name="connsiteY1686" fmla="*/ 2412023 h 2599480"/>
              <a:gd name="connsiteX1687" fmla="*/ 3338599 w 4326130"/>
              <a:gd name="connsiteY1687" fmla="*/ 2410939 h 2599480"/>
              <a:gd name="connsiteX1688" fmla="*/ 3273304 w 4326130"/>
              <a:gd name="connsiteY1688" fmla="*/ 2410258 h 2599480"/>
              <a:gd name="connsiteX1689" fmla="*/ 3216995 w 4326130"/>
              <a:gd name="connsiteY1689" fmla="*/ 2402924 h 2599480"/>
              <a:gd name="connsiteX1690" fmla="*/ 3209361 w 4326130"/>
              <a:gd name="connsiteY1690" fmla="*/ 2399805 h 2599480"/>
              <a:gd name="connsiteX1691" fmla="*/ 3214762 w 4326130"/>
              <a:gd name="connsiteY1691" fmla="*/ 2404436 h 2599480"/>
              <a:gd name="connsiteX1692" fmla="*/ 3210385 w 4326130"/>
              <a:gd name="connsiteY1692" fmla="*/ 2403804 h 2599480"/>
              <a:gd name="connsiteX1693" fmla="*/ 3200121 w 4326130"/>
              <a:gd name="connsiteY1693" fmla="*/ 2395689 h 2599480"/>
              <a:gd name="connsiteX1694" fmla="*/ 3197408 w 4326130"/>
              <a:gd name="connsiteY1694" fmla="*/ 2388795 h 2599480"/>
              <a:gd name="connsiteX1695" fmla="*/ 3198583 w 4326130"/>
              <a:gd name="connsiteY1695" fmla="*/ 2390790 h 2599480"/>
              <a:gd name="connsiteX1696" fmla="*/ 3196750 w 4326130"/>
              <a:gd name="connsiteY1696" fmla="*/ 2383249 h 2599480"/>
              <a:gd name="connsiteX1697" fmla="*/ 3197778 w 4326130"/>
              <a:gd name="connsiteY1697" fmla="*/ 2381457 h 2599480"/>
              <a:gd name="connsiteX1698" fmla="*/ 1127694 w 4326130"/>
              <a:gd name="connsiteY1698" fmla="*/ 2380730 h 2599480"/>
              <a:gd name="connsiteX1699" fmla="*/ 1128352 w 4326130"/>
              <a:gd name="connsiteY1699" fmla="*/ 2381456 h 2599480"/>
              <a:gd name="connsiteX1700" fmla="*/ 1129379 w 4326130"/>
              <a:gd name="connsiteY1700" fmla="*/ 2383248 h 2599480"/>
              <a:gd name="connsiteX1701" fmla="*/ 1127547 w 4326130"/>
              <a:gd name="connsiteY1701" fmla="*/ 2390789 h 2599480"/>
              <a:gd name="connsiteX1702" fmla="*/ 1128722 w 4326130"/>
              <a:gd name="connsiteY1702" fmla="*/ 2388794 h 2599480"/>
              <a:gd name="connsiteX1703" fmla="*/ 1126009 w 4326130"/>
              <a:gd name="connsiteY1703" fmla="*/ 2395688 h 2599480"/>
              <a:gd name="connsiteX1704" fmla="*/ 1115745 w 4326130"/>
              <a:gd name="connsiteY1704" fmla="*/ 2403803 h 2599480"/>
              <a:gd name="connsiteX1705" fmla="*/ 1111368 w 4326130"/>
              <a:gd name="connsiteY1705" fmla="*/ 2404435 h 2599480"/>
              <a:gd name="connsiteX1706" fmla="*/ 1116769 w 4326130"/>
              <a:gd name="connsiteY1706" fmla="*/ 2399804 h 2599480"/>
              <a:gd name="connsiteX1707" fmla="*/ 1109135 w 4326130"/>
              <a:gd name="connsiteY1707" fmla="*/ 2402923 h 2599480"/>
              <a:gd name="connsiteX1708" fmla="*/ 1052826 w 4326130"/>
              <a:gd name="connsiteY1708" fmla="*/ 2410257 h 2599480"/>
              <a:gd name="connsiteX1709" fmla="*/ 987531 w 4326130"/>
              <a:gd name="connsiteY1709" fmla="*/ 2410938 h 2599480"/>
              <a:gd name="connsiteX1710" fmla="*/ 925345 w 4326130"/>
              <a:gd name="connsiteY1710" fmla="*/ 2412022 h 2599480"/>
              <a:gd name="connsiteX1711" fmla="*/ 934803 w 4326130"/>
              <a:gd name="connsiteY1711" fmla="*/ 2410218 h 2599480"/>
              <a:gd name="connsiteX1712" fmla="*/ 934923 w 4326130"/>
              <a:gd name="connsiteY1712" fmla="*/ 2410217 h 2599480"/>
              <a:gd name="connsiteX1713" fmla="*/ 994269 w 4326130"/>
              <a:gd name="connsiteY1713" fmla="*/ 2407703 h 2599480"/>
              <a:gd name="connsiteX1714" fmla="*/ 1011171 w 4326130"/>
              <a:gd name="connsiteY1714" fmla="*/ 2406732 h 2599480"/>
              <a:gd name="connsiteX1715" fmla="*/ 1007938 w 4326130"/>
              <a:gd name="connsiteY1715" fmla="*/ 2404996 h 2599480"/>
              <a:gd name="connsiteX1716" fmla="*/ 992317 w 4326130"/>
              <a:gd name="connsiteY1716" fmla="*/ 2405662 h 2599480"/>
              <a:gd name="connsiteX1717" fmla="*/ 953016 w 4326130"/>
              <a:gd name="connsiteY1717" fmla="*/ 2406800 h 2599480"/>
              <a:gd name="connsiteX1718" fmla="*/ 1013757 w 4326130"/>
              <a:gd name="connsiteY1718" fmla="*/ 2395883 h 2599480"/>
              <a:gd name="connsiteX1719" fmla="*/ 1079592 w 4326130"/>
              <a:gd name="connsiteY1719" fmla="*/ 2385845 h 2599480"/>
              <a:gd name="connsiteX1720" fmla="*/ 3144298 w 4326130"/>
              <a:gd name="connsiteY1720" fmla="*/ 2379943 h 2599480"/>
              <a:gd name="connsiteX1721" fmla="*/ 3143794 w 4326130"/>
              <a:gd name="connsiteY1721" fmla="*/ 2380905 h 2599480"/>
              <a:gd name="connsiteX1722" fmla="*/ 3144988 w 4326130"/>
              <a:gd name="connsiteY1722" fmla="*/ 2381497 h 2599480"/>
              <a:gd name="connsiteX1723" fmla="*/ 3145914 w 4326130"/>
              <a:gd name="connsiteY1723" fmla="*/ 2380923 h 2599480"/>
              <a:gd name="connsiteX1724" fmla="*/ 3145173 w 4326130"/>
              <a:gd name="connsiteY1724" fmla="*/ 2380250 h 2599480"/>
              <a:gd name="connsiteX1725" fmla="*/ 3144298 w 4326130"/>
              <a:gd name="connsiteY1725" fmla="*/ 2379943 h 2599480"/>
              <a:gd name="connsiteX1726" fmla="*/ 1181832 w 4326130"/>
              <a:gd name="connsiteY1726" fmla="*/ 2379942 h 2599480"/>
              <a:gd name="connsiteX1727" fmla="*/ 1180956 w 4326130"/>
              <a:gd name="connsiteY1727" fmla="*/ 2380249 h 2599480"/>
              <a:gd name="connsiteX1728" fmla="*/ 1180216 w 4326130"/>
              <a:gd name="connsiteY1728" fmla="*/ 2380922 h 2599480"/>
              <a:gd name="connsiteX1729" fmla="*/ 1181141 w 4326130"/>
              <a:gd name="connsiteY1729" fmla="*/ 2381496 h 2599480"/>
              <a:gd name="connsiteX1730" fmla="*/ 1182336 w 4326130"/>
              <a:gd name="connsiteY1730" fmla="*/ 2380904 h 2599480"/>
              <a:gd name="connsiteX1731" fmla="*/ 1181832 w 4326130"/>
              <a:gd name="connsiteY1731" fmla="*/ 2379942 h 2599480"/>
              <a:gd name="connsiteX1732" fmla="*/ 3181110 w 4326130"/>
              <a:gd name="connsiteY1732" fmla="*/ 2378951 h 2599480"/>
              <a:gd name="connsiteX1733" fmla="*/ 3182566 w 4326130"/>
              <a:gd name="connsiteY1733" fmla="*/ 2379043 h 2599480"/>
              <a:gd name="connsiteX1734" fmla="*/ 3183094 w 4326130"/>
              <a:gd name="connsiteY1734" fmla="*/ 2379100 h 2599480"/>
              <a:gd name="connsiteX1735" fmla="*/ 3183529 w 4326130"/>
              <a:gd name="connsiteY1735" fmla="*/ 2379364 h 2599480"/>
              <a:gd name="connsiteX1736" fmla="*/ 1145019 w 4326130"/>
              <a:gd name="connsiteY1736" fmla="*/ 2378950 h 2599480"/>
              <a:gd name="connsiteX1737" fmla="*/ 1142600 w 4326130"/>
              <a:gd name="connsiteY1737" fmla="*/ 2379363 h 2599480"/>
              <a:gd name="connsiteX1738" fmla="*/ 1143036 w 4326130"/>
              <a:gd name="connsiteY1738" fmla="*/ 2379099 h 2599480"/>
              <a:gd name="connsiteX1739" fmla="*/ 1143563 w 4326130"/>
              <a:gd name="connsiteY1739" fmla="*/ 2379042 h 2599480"/>
              <a:gd name="connsiteX1740" fmla="*/ 3161848 w 4326130"/>
              <a:gd name="connsiteY1740" fmla="*/ 2377445 h 2599480"/>
              <a:gd name="connsiteX1741" fmla="*/ 3161106 w 4326130"/>
              <a:gd name="connsiteY1741" fmla="*/ 2377931 h 2599480"/>
              <a:gd name="connsiteX1742" fmla="*/ 3161051 w 4326130"/>
              <a:gd name="connsiteY1742" fmla="*/ 2377968 h 2599480"/>
              <a:gd name="connsiteX1743" fmla="*/ 3160680 w 4326130"/>
              <a:gd name="connsiteY1743" fmla="*/ 2378211 h 2599480"/>
              <a:gd name="connsiteX1744" fmla="*/ 3160661 w 4326130"/>
              <a:gd name="connsiteY1744" fmla="*/ 2378224 h 2599480"/>
              <a:gd name="connsiteX1745" fmla="*/ 3161051 w 4326130"/>
              <a:gd name="connsiteY1745" fmla="*/ 2377968 h 2599480"/>
              <a:gd name="connsiteX1746" fmla="*/ 1164282 w 4326130"/>
              <a:gd name="connsiteY1746" fmla="*/ 2377444 h 2599480"/>
              <a:gd name="connsiteX1747" fmla="*/ 1165079 w 4326130"/>
              <a:gd name="connsiteY1747" fmla="*/ 2377967 h 2599480"/>
              <a:gd name="connsiteX1748" fmla="*/ 1165469 w 4326130"/>
              <a:gd name="connsiteY1748" fmla="*/ 2378223 h 2599480"/>
              <a:gd name="connsiteX1749" fmla="*/ 1165450 w 4326130"/>
              <a:gd name="connsiteY1749" fmla="*/ 2378210 h 2599480"/>
              <a:gd name="connsiteX1750" fmla="*/ 1165079 w 4326130"/>
              <a:gd name="connsiteY1750" fmla="*/ 2377967 h 2599480"/>
              <a:gd name="connsiteX1751" fmla="*/ 1165024 w 4326130"/>
              <a:gd name="connsiteY1751" fmla="*/ 2377930 h 2599480"/>
              <a:gd name="connsiteX1752" fmla="*/ 1164282 w 4326130"/>
              <a:gd name="connsiteY1752" fmla="*/ 2377444 h 2599480"/>
              <a:gd name="connsiteX1753" fmla="*/ 3409996 w 4326130"/>
              <a:gd name="connsiteY1753" fmla="*/ 2375592 h 2599480"/>
              <a:gd name="connsiteX1754" fmla="*/ 3398014 w 4326130"/>
              <a:gd name="connsiteY1754" fmla="*/ 2380586 h 2599480"/>
              <a:gd name="connsiteX1755" fmla="*/ 3383527 w 4326130"/>
              <a:gd name="connsiteY1755" fmla="*/ 2379716 h 2599480"/>
              <a:gd name="connsiteX1756" fmla="*/ 3377928 w 4326130"/>
              <a:gd name="connsiteY1756" fmla="*/ 2379030 h 2599480"/>
              <a:gd name="connsiteX1757" fmla="*/ 3397871 w 4326130"/>
              <a:gd name="connsiteY1757" fmla="*/ 2382707 h 2599480"/>
              <a:gd name="connsiteX1758" fmla="*/ 3461463 w 4326130"/>
              <a:gd name="connsiteY1758" fmla="*/ 2386020 h 2599480"/>
              <a:gd name="connsiteX1759" fmla="*/ 3457639 w 4326130"/>
              <a:gd name="connsiteY1759" fmla="*/ 2383541 h 2599480"/>
              <a:gd name="connsiteX1760" fmla="*/ 3461199 w 4326130"/>
              <a:gd name="connsiteY1760" fmla="*/ 2382010 h 2599480"/>
              <a:gd name="connsiteX1761" fmla="*/ 3456409 w 4326130"/>
              <a:gd name="connsiteY1761" fmla="*/ 2381671 h 2599480"/>
              <a:gd name="connsiteX1762" fmla="*/ 3457639 w 4326130"/>
              <a:gd name="connsiteY1762" fmla="*/ 2383541 h 2599480"/>
              <a:gd name="connsiteX1763" fmla="*/ 3456004 w 4326130"/>
              <a:gd name="connsiteY1763" fmla="*/ 2383578 h 2599480"/>
              <a:gd name="connsiteX1764" fmla="*/ 3454672 w 4326130"/>
              <a:gd name="connsiteY1764" fmla="*/ 2381548 h 2599480"/>
              <a:gd name="connsiteX1765" fmla="*/ 3442555 w 4326130"/>
              <a:gd name="connsiteY1765" fmla="*/ 2380691 h 2599480"/>
              <a:gd name="connsiteX1766" fmla="*/ 3438057 w 4326130"/>
              <a:gd name="connsiteY1766" fmla="*/ 2379259 h 2599480"/>
              <a:gd name="connsiteX1767" fmla="*/ 3436143 w 4326130"/>
              <a:gd name="connsiteY1767" fmla="*/ 2378589 h 2599480"/>
              <a:gd name="connsiteX1768" fmla="*/ 3432644 w 4326130"/>
              <a:gd name="connsiteY1768" fmla="*/ 2378110 h 2599480"/>
              <a:gd name="connsiteX1769" fmla="*/ 3428549 w 4326130"/>
              <a:gd name="connsiteY1769" fmla="*/ 2381393 h 2599480"/>
              <a:gd name="connsiteX1770" fmla="*/ 3427546 w 4326130"/>
              <a:gd name="connsiteY1770" fmla="*/ 2379048 h 2599480"/>
              <a:gd name="connsiteX1771" fmla="*/ 3426803 w 4326130"/>
              <a:gd name="connsiteY1771" fmla="*/ 2377308 h 2599480"/>
              <a:gd name="connsiteX1772" fmla="*/ 3425528 w 4326130"/>
              <a:gd name="connsiteY1772" fmla="*/ 2377133 h 2599480"/>
              <a:gd name="connsiteX1773" fmla="*/ 3423033 w 4326130"/>
              <a:gd name="connsiteY1773" fmla="*/ 2378193 h 2599480"/>
              <a:gd name="connsiteX1774" fmla="*/ 3407435 w 4326130"/>
              <a:gd name="connsiteY1774" fmla="*/ 2380890 h 2599480"/>
              <a:gd name="connsiteX1775" fmla="*/ 3409996 w 4326130"/>
              <a:gd name="connsiteY1775" fmla="*/ 2375592 h 2599480"/>
              <a:gd name="connsiteX1776" fmla="*/ 916134 w 4326130"/>
              <a:gd name="connsiteY1776" fmla="*/ 2375591 h 2599480"/>
              <a:gd name="connsiteX1777" fmla="*/ 918695 w 4326130"/>
              <a:gd name="connsiteY1777" fmla="*/ 2380889 h 2599480"/>
              <a:gd name="connsiteX1778" fmla="*/ 903097 w 4326130"/>
              <a:gd name="connsiteY1778" fmla="*/ 2378192 h 2599480"/>
              <a:gd name="connsiteX1779" fmla="*/ 900602 w 4326130"/>
              <a:gd name="connsiteY1779" fmla="*/ 2377132 h 2599480"/>
              <a:gd name="connsiteX1780" fmla="*/ 899326 w 4326130"/>
              <a:gd name="connsiteY1780" fmla="*/ 2377307 h 2599480"/>
              <a:gd name="connsiteX1781" fmla="*/ 898584 w 4326130"/>
              <a:gd name="connsiteY1781" fmla="*/ 2379047 h 2599480"/>
              <a:gd name="connsiteX1782" fmla="*/ 897581 w 4326130"/>
              <a:gd name="connsiteY1782" fmla="*/ 2381392 h 2599480"/>
              <a:gd name="connsiteX1783" fmla="*/ 893486 w 4326130"/>
              <a:gd name="connsiteY1783" fmla="*/ 2378109 h 2599480"/>
              <a:gd name="connsiteX1784" fmla="*/ 889987 w 4326130"/>
              <a:gd name="connsiteY1784" fmla="*/ 2378588 h 2599480"/>
              <a:gd name="connsiteX1785" fmla="*/ 888073 w 4326130"/>
              <a:gd name="connsiteY1785" fmla="*/ 2379258 h 2599480"/>
              <a:gd name="connsiteX1786" fmla="*/ 883574 w 4326130"/>
              <a:gd name="connsiteY1786" fmla="*/ 2380690 h 2599480"/>
              <a:gd name="connsiteX1787" fmla="*/ 871458 w 4326130"/>
              <a:gd name="connsiteY1787" fmla="*/ 2381547 h 2599480"/>
              <a:gd name="connsiteX1788" fmla="*/ 870126 w 4326130"/>
              <a:gd name="connsiteY1788" fmla="*/ 2383577 h 2599480"/>
              <a:gd name="connsiteX1789" fmla="*/ 868491 w 4326130"/>
              <a:gd name="connsiteY1789" fmla="*/ 2383540 h 2599480"/>
              <a:gd name="connsiteX1790" fmla="*/ 869721 w 4326130"/>
              <a:gd name="connsiteY1790" fmla="*/ 2381670 h 2599480"/>
              <a:gd name="connsiteX1791" fmla="*/ 864930 w 4326130"/>
              <a:gd name="connsiteY1791" fmla="*/ 2382009 h 2599480"/>
              <a:gd name="connsiteX1792" fmla="*/ 868491 w 4326130"/>
              <a:gd name="connsiteY1792" fmla="*/ 2383540 h 2599480"/>
              <a:gd name="connsiteX1793" fmla="*/ 864667 w 4326130"/>
              <a:gd name="connsiteY1793" fmla="*/ 2386019 h 2599480"/>
              <a:gd name="connsiteX1794" fmla="*/ 928259 w 4326130"/>
              <a:gd name="connsiteY1794" fmla="*/ 2382706 h 2599480"/>
              <a:gd name="connsiteX1795" fmla="*/ 948202 w 4326130"/>
              <a:gd name="connsiteY1795" fmla="*/ 2379029 h 2599480"/>
              <a:gd name="connsiteX1796" fmla="*/ 942602 w 4326130"/>
              <a:gd name="connsiteY1796" fmla="*/ 2379715 h 2599480"/>
              <a:gd name="connsiteX1797" fmla="*/ 928116 w 4326130"/>
              <a:gd name="connsiteY1797" fmla="*/ 2380585 h 2599480"/>
              <a:gd name="connsiteX1798" fmla="*/ 916134 w 4326130"/>
              <a:gd name="connsiteY1798" fmla="*/ 2375591 h 2599480"/>
              <a:gd name="connsiteX1799" fmla="*/ 3163150 w 4326130"/>
              <a:gd name="connsiteY1799" fmla="*/ 2375572 h 2599480"/>
              <a:gd name="connsiteX1800" fmla="*/ 3176789 w 4326130"/>
              <a:gd name="connsiteY1800" fmla="*/ 2375884 h 2599480"/>
              <a:gd name="connsiteX1801" fmla="*/ 3180556 w 4326130"/>
              <a:gd name="connsiteY1801" fmla="*/ 2377563 h 2599480"/>
              <a:gd name="connsiteX1802" fmla="*/ 3181249 w 4326130"/>
              <a:gd name="connsiteY1802" fmla="*/ 2377983 h 2599480"/>
              <a:gd name="connsiteX1803" fmla="*/ 3176274 w 4326130"/>
              <a:gd name="connsiteY1803" fmla="*/ 2378094 h 2599480"/>
              <a:gd name="connsiteX1804" fmla="*/ 3167783 w 4326130"/>
              <a:gd name="connsiteY1804" fmla="*/ 2376275 h 2599480"/>
              <a:gd name="connsiteX1805" fmla="*/ 1162980 w 4326130"/>
              <a:gd name="connsiteY1805" fmla="*/ 2375571 h 2599480"/>
              <a:gd name="connsiteX1806" fmla="*/ 1158347 w 4326130"/>
              <a:gd name="connsiteY1806" fmla="*/ 2376274 h 2599480"/>
              <a:gd name="connsiteX1807" fmla="*/ 1149855 w 4326130"/>
              <a:gd name="connsiteY1807" fmla="*/ 2378093 h 2599480"/>
              <a:gd name="connsiteX1808" fmla="*/ 1144881 w 4326130"/>
              <a:gd name="connsiteY1808" fmla="*/ 2377982 h 2599480"/>
              <a:gd name="connsiteX1809" fmla="*/ 1145574 w 4326130"/>
              <a:gd name="connsiteY1809" fmla="*/ 2377562 h 2599480"/>
              <a:gd name="connsiteX1810" fmla="*/ 1149341 w 4326130"/>
              <a:gd name="connsiteY1810" fmla="*/ 2375883 h 2599480"/>
              <a:gd name="connsiteX1811" fmla="*/ 3145801 w 4326130"/>
              <a:gd name="connsiteY1811" fmla="*/ 2375365 h 2599480"/>
              <a:gd name="connsiteX1812" fmla="*/ 3152988 w 4326130"/>
              <a:gd name="connsiteY1812" fmla="*/ 2378858 h 2599480"/>
              <a:gd name="connsiteX1813" fmla="*/ 3158553 w 4326130"/>
              <a:gd name="connsiteY1813" fmla="*/ 2381675 h 2599480"/>
              <a:gd name="connsiteX1814" fmla="*/ 3156197 w 4326130"/>
              <a:gd name="connsiteY1814" fmla="*/ 2381809 h 2599480"/>
              <a:gd name="connsiteX1815" fmla="*/ 3155208 w 4326130"/>
              <a:gd name="connsiteY1815" fmla="*/ 2381791 h 2599480"/>
              <a:gd name="connsiteX1816" fmla="*/ 3144974 w 4326130"/>
              <a:gd name="connsiteY1816" fmla="*/ 2375502 h 2599480"/>
              <a:gd name="connsiteX1817" fmla="*/ 3144774 w 4326130"/>
              <a:gd name="connsiteY1817" fmla="*/ 2375380 h 2599480"/>
              <a:gd name="connsiteX1818" fmla="*/ 1180329 w 4326130"/>
              <a:gd name="connsiteY1818" fmla="*/ 2375364 h 2599480"/>
              <a:gd name="connsiteX1819" fmla="*/ 1181356 w 4326130"/>
              <a:gd name="connsiteY1819" fmla="*/ 2375379 h 2599480"/>
              <a:gd name="connsiteX1820" fmla="*/ 1181156 w 4326130"/>
              <a:gd name="connsiteY1820" fmla="*/ 2375501 h 2599480"/>
              <a:gd name="connsiteX1821" fmla="*/ 1170922 w 4326130"/>
              <a:gd name="connsiteY1821" fmla="*/ 2381790 h 2599480"/>
              <a:gd name="connsiteX1822" fmla="*/ 1169933 w 4326130"/>
              <a:gd name="connsiteY1822" fmla="*/ 2381808 h 2599480"/>
              <a:gd name="connsiteX1823" fmla="*/ 1167576 w 4326130"/>
              <a:gd name="connsiteY1823" fmla="*/ 2381674 h 2599480"/>
              <a:gd name="connsiteX1824" fmla="*/ 1173141 w 4326130"/>
              <a:gd name="connsiteY1824" fmla="*/ 2378857 h 2599480"/>
              <a:gd name="connsiteX1825" fmla="*/ 3150894 w 4326130"/>
              <a:gd name="connsiteY1825" fmla="*/ 2375293 h 2599480"/>
              <a:gd name="connsiteX1826" fmla="*/ 3162857 w 4326130"/>
              <a:gd name="connsiteY1826" fmla="*/ 2375567 h 2599480"/>
              <a:gd name="connsiteX1827" fmla="*/ 3168152 w 4326130"/>
              <a:gd name="connsiteY1827" fmla="*/ 2381966 h 2599480"/>
              <a:gd name="connsiteX1828" fmla="*/ 3156746 w 4326130"/>
              <a:gd name="connsiteY1828" fmla="*/ 2378552 h 2599480"/>
              <a:gd name="connsiteX1829" fmla="*/ 3150719 w 4326130"/>
              <a:gd name="connsiteY1829" fmla="*/ 2376453 h 2599480"/>
              <a:gd name="connsiteX1830" fmla="*/ 3146237 w 4326130"/>
              <a:gd name="connsiteY1830" fmla="*/ 2375358 h 2599480"/>
              <a:gd name="connsiteX1831" fmla="*/ 1175236 w 4326130"/>
              <a:gd name="connsiteY1831" fmla="*/ 2375292 h 2599480"/>
              <a:gd name="connsiteX1832" fmla="*/ 1179893 w 4326130"/>
              <a:gd name="connsiteY1832" fmla="*/ 2375357 h 2599480"/>
              <a:gd name="connsiteX1833" fmla="*/ 1175411 w 4326130"/>
              <a:gd name="connsiteY1833" fmla="*/ 2376452 h 2599480"/>
              <a:gd name="connsiteX1834" fmla="*/ 1169384 w 4326130"/>
              <a:gd name="connsiteY1834" fmla="*/ 2378551 h 2599480"/>
              <a:gd name="connsiteX1835" fmla="*/ 1157977 w 4326130"/>
              <a:gd name="connsiteY1835" fmla="*/ 2381965 h 2599480"/>
              <a:gd name="connsiteX1836" fmla="*/ 1163272 w 4326130"/>
              <a:gd name="connsiteY1836" fmla="*/ 2375566 h 2599480"/>
              <a:gd name="connsiteX1837" fmla="*/ 3050663 w 4326130"/>
              <a:gd name="connsiteY1837" fmla="*/ 2373826 h 2599480"/>
              <a:gd name="connsiteX1838" fmla="*/ 3050805 w 4326130"/>
              <a:gd name="connsiteY1838" fmla="*/ 2374032 h 2599480"/>
              <a:gd name="connsiteX1839" fmla="*/ 3070583 w 4326130"/>
              <a:gd name="connsiteY1839" fmla="*/ 2374222 h 2599480"/>
              <a:gd name="connsiteX1840" fmla="*/ 3071820 w 4326130"/>
              <a:gd name="connsiteY1840" fmla="*/ 2374154 h 2599480"/>
              <a:gd name="connsiteX1841" fmla="*/ 3071871 w 4326130"/>
              <a:gd name="connsiteY1841" fmla="*/ 2374234 h 2599480"/>
              <a:gd name="connsiteX1842" fmla="*/ 3081599 w 4326130"/>
              <a:gd name="connsiteY1842" fmla="*/ 2374328 h 2599480"/>
              <a:gd name="connsiteX1843" fmla="*/ 3104371 w 4326130"/>
              <a:gd name="connsiteY1843" fmla="*/ 2385606 h 2599480"/>
              <a:gd name="connsiteX1844" fmla="*/ 3109441 w 4326130"/>
              <a:gd name="connsiteY1844" fmla="*/ 2387278 h 2599480"/>
              <a:gd name="connsiteX1845" fmla="*/ 3107591 w 4326130"/>
              <a:gd name="connsiteY1845" fmla="*/ 2386209 h 2599480"/>
              <a:gd name="connsiteX1846" fmla="*/ 3085839 w 4326130"/>
              <a:gd name="connsiteY1846" fmla="*/ 2374369 h 2599480"/>
              <a:gd name="connsiteX1847" fmla="*/ 3113990 w 4326130"/>
              <a:gd name="connsiteY1847" fmla="*/ 2374639 h 2599480"/>
              <a:gd name="connsiteX1848" fmla="*/ 3128973 w 4326130"/>
              <a:gd name="connsiteY1848" fmla="*/ 2375602 h 2599480"/>
              <a:gd name="connsiteX1849" fmla="*/ 3143425 w 4326130"/>
              <a:gd name="connsiteY1849" fmla="*/ 2375398 h 2599480"/>
              <a:gd name="connsiteX1850" fmla="*/ 3147145 w 4326130"/>
              <a:gd name="connsiteY1850" fmla="*/ 2378622 h 2599480"/>
              <a:gd name="connsiteX1851" fmla="*/ 3152027 w 4326130"/>
              <a:gd name="connsiteY1851" fmla="*/ 2381993 h 2599480"/>
              <a:gd name="connsiteX1852" fmla="*/ 3151163 w 4326130"/>
              <a:gd name="connsiteY1852" fmla="*/ 2382398 h 2599480"/>
              <a:gd name="connsiteX1853" fmla="*/ 3155499 w 4326130"/>
              <a:gd name="connsiteY1853" fmla="*/ 2384713 h 2599480"/>
              <a:gd name="connsiteX1854" fmla="*/ 3156590 w 4326130"/>
              <a:gd name="connsiteY1854" fmla="*/ 2385150 h 2599480"/>
              <a:gd name="connsiteX1855" fmla="*/ 3162269 w 4326130"/>
              <a:gd name="connsiteY1855" fmla="*/ 2389092 h 2599480"/>
              <a:gd name="connsiteX1856" fmla="*/ 3169292 w 4326130"/>
              <a:gd name="connsiteY1856" fmla="*/ 2395282 h 2599480"/>
              <a:gd name="connsiteX1857" fmla="*/ 3149726 w 4326130"/>
              <a:gd name="connsiteY1857" fmla="*/ 2383415 h 2599480"/>
              <a:gd name="connsiteX1858" fmla="*/ 3149617 w 4326130"/>
              <a:gd name="connsiteY1858" fmla="*/ 2385625 h 2599480"/>
              <a:gd name="connsiteX1859" fmla="*/ 3172604 w 4326130"/>
              <a:gd name="connsiteY1859" fmla="*/ 2401571 h 2599480"/>
              <a:gd name="connsiteX1860" fmla="*/ 3171567 w 4326130"/>
              <a:gd name="connsiteY1860" fmla="*/ 2401270 h 2599480"/>
              <a:gd name="connsiteX1861" fmla="*/ 3163433 w 4326130"/>
              <a:gd name="connsiteY1861" fmla="*/ 2399521 h 2599480"/>
              <a:gd name="connsiteX1862" fmla="*/ 3157839 w 4326130"/>
              <a:gd name="connsiteY1862" fmla="*/ 2400166 h 2599480"/>
              <a:gd name="connsiteX1863" fmla="*/ 3159313 w 4326130"/>
              <a:gd name="connsiteY1863" fmla="*/ 2401555 h 2599480"/>
              <a:gd name="connsiteX1864" fmla="*/ 3159481 w 4326130"/>
              <a:gd name="connsiteY1864" fmla="*/ 2404048 h 2599480"/>
              <a:gd name="connsiteX1865" fmla="*/ 3159467 w 4326130"/>
              <a:gd name="connsiteY1865" fmla="*/ 2404467 h 2599480"/>
              <a:gd name="connsiteX1866" fmla="*/ 3133585 w 4326130"/>
              <a:gd name="connsiteY1866" fmla="*/ 2402311 h 2599480"/>
              <a:gd name="connsiteX1867" fmla="*/ 3132301 w 4326130"/>
              <a:gd name="connsiteY1867" fmla="*/ 2401260 h 2599480"/>
              <a:gd name="connsiteX1868" fmla="*/ 3124567 w 4326130"/>
              <a:gd name="connsiteY1868" fmla="*/ 2396441 h 2599480"/>
              <a:gd name="connsiteX1869" fmla="*/ 3129838 w 4326130"/>
              <a:gd name="connsiteY1869" fmla="*/ 2401664 h 2599480"/>
              <a:gd name="connsiteX1870" fmla="*/ 3130410 w 4326130"/>
              <a:gd name="connsiteY1870" fmla="*/ 2402046 h 2599480"/>
              <a:gd name="connsiteX1871" fmla="*/ 3107084 w 4326130"/>
              <a:gd name="connsiteY1871" fmla="*/ 2400103 h 2599480"/>
              <a:gd name="connsiteX1872" fmla="*/ 3072766 w 4326130"/>
              <a:gd name="connsiteY1872" fmla="*/ 2399084 h 2599480"/>
              <a:gd name="connsiteX1873" fmla="*/ 3062581 w 4326130"/>
              <a:gd name="connsiteY1873" fmla="*/ 2393381 h 2599480"/>
              <a:gd name="connsiteX1874" fmla="*/ 3060957 w 4326130"/>
              <a:gd name="connsiteY1874" fmla="*/ 2392715 h 2599480"/>
              <a:gd name="connsiteX1875" fmla="*/ 3074714 w 4326130"/>
              <a:gd name="connsiteY1875" fmla="*/ 2391768 h 2599480"/>
              <a:gd name="connsiteX1876" fmla="*/ 3079616 w 4326130"/>
              <a:gd name="connsiteY1876" fmla="*/ 2392082 h 2599480"/>
              <a:gd name="connsiteX1877" fmla="*/ 3077165 w 4326130"/>
              <a:gd name="connsiteY1877" fmla="*/ 2390664 h 2599480"/>
              <a:gd name="connsiteX1878" fmla="*/ 3074714 w 4326130"/>
              <a:gd name="connsiteY1878" fmla="*/ 2391768 h 2599480"/>
              <a:gd name="connsiteX1879" fmla="*/ 3060803 w 4326130"/>
              <a:gd name="connsiteY1879" fmla="*/ 2389710 h 2599480"/>
              <a:gd name="connsiteX1880" fmla="*/ 3053292 w 4326130"/>
              <a:gd name="connsiteY1880" fmla="*/ 2389571 h 2599480"/>
              <a:gd name="connsiteX1881" fmla="*/ 3040869 w 4326130"/>
              <a:gd name="connsiteY1881" fmla="*/ 2384476 h 2599480"/>
              <a:gd name="connsiteX1882" fmla="*/ 3018128 w 4326130"/>
              <a:gd name="connsiteY1882" fmla="*/ 2377980 h 2599480"/>
              <a:gd name="connsiteX1883" fmla="*/ 3044261 w 4326130"/>
              <a:gd name="connsiteY1883" fmla="*/ 2390050 h 2599480"/>
              <a:gd name="connsiteX1884" fmla="*/ 3039987 w 4326130"/>
              <a:gd name="connsiteY1884" fmla="*/ 2391149 h 2599480"/>
              <a:gd name="connsiteX1885" fmla="*/ 3032202 w 4326130"/>
              <a:gd name="connsiteY1885" fmla="*/ 2387981 h 2599480"/>
              <a:gd name="connsiteX1886" fmla="*/ 3024244 w 4326130"/>
              <a:gd name="connsiteY1886" fmla="*/ 2385461 h 2599480"/>
              <a:gd name="connsiteX1887" fmla="*/ 3031180 w 4326130"/>
              <a:gd name="connsiteY1887" fmla="*/ 2390234 h 2599480"/>
              <a:gd name="connsiteX1888" fmla="*/ 3040144 w 4326130"/>
              <a:gd name="connsiteY1888" fmla="*/ 2395020 h 2599480"/>
              <a:gd name="connsiteX1889" fmla="*/ 3047972 w 4326130"/>
              <a:gd name="connsiteY1889" fmla="*/ 2397555 h 2599480"/>
              <a:gd name="connsiteX1890" fmla="*/ 3049891 w 4326130"/>
              <a:gd name="connsiteY1890" fmla="*/ 2398405 h 2599480"/>
              <a:gd name="connsiteX1891" fmla="*/ 3023499 w 4326130"/>
              <a:gd name="connsiteY1891" fmla="*/ 2397623 h 2599480"/>
              <a:gd name="connsiteX1892" fmla="*/ 3004407 w 4326130"/>
              <a:gd name="connsiteY1892" fmla="*/ 2390508 h 2599480"/>
              <a:gd name="connsiteX1893" fmla="*/ 3001669 w 4326130"/>
              <a:gd name="connsiteY1893" fmla="*/ 2390992 h 2599480"/>
              <a:gd name="connsiteX1894" fmla="*/ 3017948 w 4326130"/>
              <a:gd name="connsiteY1894" fmla="*/ 2397203 h 2599480"/>
              <a:gd name="connsiteX1895" fmla="*/ 3018537 w 4326130"/>
              <a:gd name="connsiteY1895" fmla="*/ 2397475 h 2599480"/>
              <a:gd name="connsiteX1896" fmla="*/ 3017248 w 4326130"/>
              <a:gd name="connsiteY1896" fmla="*/ 2397438 h 2599480"/>
              <a:gd name="connsiteX1897" fmla="*/ 3002262 w 4326130"/>
              <a:gd name="connsiteY1897" fmla="*/ 2397786 h 2599480"/>
              <a:gd name="connsiteX1898" fmla="*/ 2998240 w 4326130"/>
              <a:gd name="connsiteY1898" fmla="*/ 2396229 h 2599480"/>
              <a:gd name="connsiteX1899" fmla="*/ 2987662 w 4326130"/>
              <a:gd name="connsiteY1899" fmla="*/ 2394112 h 2599480"/>
              <a:gd name="connsiteX1900" fmla="*/ 2990933 w 4326130"/>
              <a:gd name="connsiteY1900" fmla="*/ 2396932 h 2599480"/>
              <a:gd name="connsiteX1901" fmla="*/ 2993644 w 4326130"/>
              <a:gd name="connsiteY1901" fmla="*/ 2397988 h 2599480"/>
              <a:gd name="connsiteX1902" fmla="*/ 2972005 w 4326130"/>
              <a:gd name="connsiteY1902" fmla="*/ 2398492 h 2599480"/>
              <a:gd name="connsiteX1903" fmla="*/ 2944838 w 4326130"/>
              <a:gd name="connsiteY1903" fmla="*/ 2386414 h 2599480"/>
              <a:gd name="connsiteX1904" fmla="*/ 2914372 w 4326130"/>
              <a:gd name="connsiteY1904" fmla="*/ 2374885 h 2599480"/>
              <a:gd name="connsiteX1905" fmla="*/ 2974795 w 4326130"/>
              <a:gd name="connsiteY1905" fmla="*/ 2374806 h 2599480"/>
              <a:gd name="connsiteX1906" fmla="*/ 3044724 w 4326130"/>
              <a:gd name="connsiteY1906" fmla="*/ 2373973 h 2599480"/>
              <a:gd name="connsiteX1907" fmla="*/ 3047780 w 4326130"/>
              <a:gd name="connsiteY1907" fmla="*/ 2374003 h 2599480"/>
              <a:gd name="connsiteX1908" fmla="*/ 1275467 w 4326130"/>
              <a:gd name="connsiteY1908" fmla="*/ 2373825 h 2599480"/>
              <a:gd name="connsiteX1909" fmla="*/ 1278350 w 4326130"/>
              <a:gd name="connsiteY1909" fmla="*/ 2374002 h 2599480"/>
              <a:gd name="connsiteX1910" fmla="*/ 1281406 w 4326130"/>
              <a:gd name="connsiteY1910" fmla="*/ 2373972 h 2599480"/>
              <a:gd name="connsiteX1911" fmla="*/ 1351335 w 4326130"/>
              <a:gd name="connsiteY1911" fmla="*/ 2374805 h 2599480"/>
              <a:gd name="connsiteX1912" fmla="*/ 1411758 w 4326130"/>
              <a:gd name="connsiteY1912" fmla="*/ 2374884 h 2599480"/>
              <a:gd name="connsiteX1913" fmla="*/ 1381291 w 4326130"/>
              <a:gd name="connsiteY1913" fmla="*/ 2386413 h 2599480"/>
              <a:gd name="connsiteX1914" fmla="*/ 1354125 w 4326130"/>
              <a:gd name="connsiteY1914" fmla="*/ 2398491 h 2599480"/>
              <a:gd name="connsiteX1915" fmla="*/ 1332486 w 4326130"/>
              <a:gd name="connsiteY1915" fmla="*/ 2397987 h 2599480"/>
              <a:gd name="connsiteX1916" fmla="*/ 1335196 w 4326130"/>
              <a:gd name="connsiteY1916" fmla="*/ 2396931 h 2599480"/>
              <a:gd name="connsiteX1917" fmla="*/ 1338468 w 4326130"/>
              <a:gd name="connsiteY1917" fmla="*/ 2394111 h 2599480"/>
              <a:gd name="connsiteX1918" fmla="*/ 1327890 w 4326130"/>
              <a:gd name="connsiteY1918" fmla="*/ 2396228 h 2599480"/>
              <a:gd name="connsiteX1919" fmla="*/ 1323868 w 4326130"/>
              <a:gd name="connsiteY1919" fmla="*/ 2397785 h 2599480"/>
              <a:gd name="connsiteX1920" fmla="*/ 1308882 w 4326130"/>
              <a:gd name="connsiteY1920" fmla="*/ 2397437 h 2599480"/>
              <a:gd name="connsiteX1921" fmla="*/ 1307593 w 4326130"/>
              <a:gd name="connsiteY1921" fmla="*/ 2397474 h 2599480"/>
              <a:gd name="connsiteX1922" fmla="*/ 1308182 w 4326130"/>
              <a:gd name="connsiteY1922" fmla="*/ 2397202 h 2599480"/>
              <a:gd name="connsiteX1923" fmla="*/ 1324461 w 4326130"/>
              <a:gd name="connsiteY1923" fmla="*/ 2390991 h 2599480"/>
              <a:gd name="connsiteX1924" fmla="*/ 1321723 w 4326130"/>
              <a:gd name="connsiteY1924" fmla="*/ 2390507 h 2599480"/>
              <a:gd name="connsiteX1925" fmla="*/ 1302630 w 4326130"/>
              <a:gd name="connsiteY1925" fmla="*/ 2397622 h 2599480"/>
              <a:gd name="connsiteX1926" fmla="*/ 1276239 w 4326130"/>
              <a:gd name="connsiteY1926" fmla="*/ 2398404 h 2599480"/>
              <a:gd name="connsiteX1927" fmla="*/ 1278158 w 4326130"/>
              <a:gd name="connsiteY1927" fmla="*/ 2397554 h 2599480"/>
              <a:gd name="connsiteX1928" fmla="*/ 1285986 w 4326130"/>
              <a:gd name="connsiteY1928" fmla="*/ 2395019 h 2599480"/>
              <a:gd name="connsiteX1929" fmla="*/ 1294950 w 4326130"/>
              <a:gd name="connsiteY1929" fmla="*/ 2390233 h 2599480"/>
              <a:gd name="connsiteX1930" fmla="*/ 1301886 w 4326130"/>
              <a:gd name="connsiteY1930" fmla="*/ 2385460 h 2599480"/>
              <a:gd name="connsiteX1931" fmla="*/ 1293928 w 4326130"/>
              <a:gd name="connsiteY1931" fmla="*/ 2387980 h 2599480"/>
              <a:gd name="connsiteX1932" fmla="*/ 1286143 w 4326130"/>
              <a:gd name="connsiteY1932" fmla="*/ 2391148 h 2599480"/>
              <a:gd name="connsiteX1933" fmla="*/ 1281869 w 4326130"/>
              <a:gd name="connsiteY1933" fmla="*/ 2390049 h 2599480"/>
              <a:gd name="connsiteX1934" fmla="*/ 1308002 w 4326130"/>
              <a:gd name="connsiteY1934" fmla="*/ 2377979 h 2599480"/>
              <a:gd name="connsiteX1935" fmla="*/ 1285261 w 4326130"/>
              <a:gd name="connsiteY1935" fmla="*/ 2384475 h 2599480"/>
              <a:gd name="connsiteX1936" fmla="*/ 1272837 w 4326130"/>
              <a:gd name="connsiteY1936" fmla="*/ 2389570 h 2599480"/>
              <a:gd name="connsiteX1937" fmla="*/ 1265327 w 4326130"/>
              <a:gd name="connsiteY1937" fmla="*/ 2389709 h 2599480"/>
              <a:gd name="connsiteX1938" fmla="*/ 1251416 w 4326130"/>
              <a:gd name="connsiteY1938" fmla="*/ 2391767 h 2599480"/>
              <a:gd name="connsiteX1939" fmla="*/ 1248964 w 4326130"/>
              <a:gd name="connsiteY1939" fmla="*/ 2390663 h 2599480"/>
              <a:gd name="connsiteX1940" fmla="*/ 1246514 w 4326130"/>
              <a:gd name="connsiteY1940" fmla="*/ 2392081 h 2599480"/>
              <a:gd name="connsiteX1941" fmla="*/ 1251416 w 4326130"/>
              <a:gd name="connsiteY1941" fmla="*/ 2391767 h 2599480"/>
              <a:gd name="connsiteX1942" fmla="*/ 1265172 w 4326130"/>
              <a:gd name="connsiteY1942" fmla="*/ 2392714 h 2599480"/>
              <a:gd name="connsiteX1943" fmla="*/ 1263549 w 4326130"/>
              <a:gd name="connsiteY1943" fmla="*/ 2393380 h 2599480"/>
              <a:gd name="connsiteX1944" fmla="*/ 1253364 w 4326130"/>
              <a:gd name="connsiteY1944" fmla="*/ 2399083 h 2599480"/>
              <a:gd name="connsiteX1945" fmla="*/ 1219046 w 4326130"/>
              <a:gd name="connsiteY1945" fmla="*/ 2400102 h 2599480"/>
              <a:gd name="connsiteX1946" fmla="*/ 1195720 w 4326130"/>
              <a:gd name="connsiteY1946" fmla="*/ 2402045 h 2599480"/>
              <a:gd name="connsiteX1947" fmla="*/ 1196292 w 4326130"/>
              <a:gd name="connsiteY1947" fmla="*/ 2401663 h 2599480"/>
              <a:gd name="connsiteX1948" fmla="*/ 1201562 w 4326130"/>
              <a:gd name="connsiteY1948" fmla="*/ 2396440 h 2599480"/>
              <a:gd name="connsiteX1949" fmla="*/ 1193829 w 4326130"/>
              <a:gd name="connsiteY1949" fmla="*/ 2401259 h 2599480"/>
              <a:gd name="connsiteX1950" fmla="*/ 1192545 w 4326130"/>
              <a:gd name="connsiteY1950" fmla="*/ 2402310 h 2599480"/>
              <a:gd name="connsiteX1951" fmla="*/ 1166663 w 4326130"/>
              <a:gd name="connsiteY1951" fmla="*/ 2404466 h 2599480"/>
              <a:gd name="connsiteX1952" fmla="*/ 1166649 w 4326130"/>
              <a:gd name="connsiteY1952" fmla="*/ 2404047 h 2599480"/>
              <a:gd name="connsiteX1953" fmla="*/ 1166817 w 4326130"/>
              <a:gd name="connsiteY1953" fmla="*/ 2401554 h 2599480"/>
              <a:gd name="connsiteX1954" fmla="*/ 1168291 w 4326130"/>
              <a:gd name="connsiteY1954" fmla="*/ 2400165 h 2599480"/>
              <a:gd name="connsiteX1955" fmla="*/ 1162697 w 4326130"/>
              <a:gd name="connsiteY1955" fmla="*/ 2399520 h 2599480"/>
              <a:gd name="connsiteX1956" fmla="*/ 1154563 w 4326130"/>
              <a:gd name="connsiteY1956" fmla="*/ 2401269 h 2599480"/>
              <a:gd name="connsiteX1957" fmla="*/ 1153525 w 4326130"/>
              <a:gd name="connsiteY1957" fmla="*/ 2401570 h 2599480"/>
              <a:gd name="connsiteX1958" fmla="*/ 1176512 w 4326130"/>
              <a:gd name="connsiteY1958" fmla="*/ 2385624 h 2599480"/>
              <a:gd name="connsiteX1959" fmla="*/ 1176404 w 4326130"/>
              <a:gd name="connsiteY1959" fmla="*/ 2383414 h 2599480"/>
              <a:gd name="connsiteX1960" fmla="*/ 1156838 w 4326130"/>
              <a:gd name="connsiteY1960" fmla="*/ 2395281 h 2599480"/>
              <a:gd name="connsiteX1961" fmla="*/ 1163860 w 4326130"/>
              <a:gd name="connsiteY1961" fmla="*/ 2389091 h 2599480"/>
              <a:gd name="connsiteX1962" fmla="*/ 1169540 w 4326130"/>
              <a:gd name="connsiteY1962" fmla="*/ 2385149 h 2599480"/>
              <a:gd name="connsiteX1963" fmla="*/ 1170630 w 4326130"/>
              <a:gd name="connsiteY1963" fmla="*/ 2384712 h 2599480"/>
              <a:gd name="connsiteX1964" fmla="*/ 1174967 w 4326130"/>
              <a:gd name="connsiteY1964" fmla="*/ 2382397 h 2599480"/>
              <a:gd name="connsiteX1965" fmla="*/ 1174102 w 4326130"/>
              <a:gd name="connsiteY1965" fmla="*/ 2381992 h 2599480"/>
              <a:gd name="connsiteX1966" fmla="*/ 1178984 w 4326130"/>
              <a:gd name="connsiteY1966" fmla="*/ 2378621 h 2599480"/>
              <a:gd name="connsiteX1967" fmla="*/ 1182705 w 4326130"/>
              <a:gd name="connsiteY1967" fmla="*/ 2375397 h 2599480"/>
              <a:gd name="connsiteX1968" fmla="*/ 1197157 w 4326130"/>
              <a:gd name="connsiteY1968" fmla="*/ 2375601 h 2599480"/>
              <a:gd name="connsiteX1969" fmla="*/ 1212139 w 4326130"/>
              <a:gd name="connsiteY1969" fmla="*/ 2374638 h 2599480"/>
              <a:gd name="connsiteX1970" fmla="*/ 1240291 w 4326130"/>
              <a:gd name="connsiteY1970" fmla="*/ 2374368 h 2599480"/>
              <a:gd name="connsiteX1971" fmla="*/ 1218539 w 4326130"/>
              <a:gd name="connsiteY1971" fmla="*/ 2386208 h 2599480"/>
              <a:gd name="connsiteX1972" fmla="*/ 1216689 w 4326130"/>
              <a:gd name="connsiteY1972" fmla="*/ 2387277 h 2599480"/>
              <a:gd name="connsiteX1973" fmla="*/ 1221759 w 4326130"/>
              <a:gd name="connsiteY1973" fmla="*/ 2385605 h 2599480"/>
              <a:gd name="connsiteX1974" fmla="*/ 1244531 w 4326130"/>
              <a:gd name="connsiteY1974" fmla="*/ 2374327 h 2599480"/>
              <a:gd name="connsiteX1975" fmla="*/ 1254259 w 4326130"/>
              <a:gd name="connsiteY1975" fmla="*/ 2374233 h 2599480"/>
              <a:gd name="connsiteX1976" fmla="*/ 1254310 w 4326130"/>
              <a:gd name="connsiteY1976" fmla="*/ 2374153 h 2599480"/>
              <a:gd name="connsiteX1977" fmla="*/ 1255547 w 4326130"/>
              <a:gd name="connsiteY1977" fmla="*/ 2374221 h 2599480"/>
              <a:gd name="connsiteX1978" fmla="*/ 1275325 w 4326130"/>
              <a:gd name="connsiteY1978" fmla="*/ 2374031 h 2599480"/>
              <a:gd name="connsiteX1979" fmla="*/ 2893729 w 4326130"/>
              <a:gd name="connsiteY1979" fmla="*/ 2372751 h 2599480"/>
              <a:gd name="connsiteX1980" fmla="*/ 2898252 w 4326130"/>
              <a:gd name="connsiteY1980" fmla="*/ 2373609 h 2599480"/>
              <a:gd name="connsiteX1981" fmla="*/ 2904227 w 4326130"/>
              <a:gd name="connsiteY1981" fmla="*/ 2374898 h 2599480"/>
              <a:gd name="connsiteX1982" fmla="*/ 2905759 w 4326130"/>
              <a:gd name="connsiteY1982" fmla="*/ 2374896 h 2599480"/>
              <a:gd name="connsiteX1983" fmla="*/ 2920217 w 4326130"/>
              <a:gd name="connsiteY1983" fmla="*/ 2379670 h 2599480"/>
              <a:gd name="connsiteX1984" fmla="*/ 2937683 w 4326130"/>
              <a:gd name="connsiteY1984" fmla="*/ 2385529 h 2599480"/>
              <a:gd name="connsiteX1985" fmla="*/ 2954607 w 4326130"/>
              <a:gd name="connsiteY1985" fmla="*/ 2393543 h 2599480"/>
              <a:gd name="connsiteX1986" fmla="*/ 2962108 w 4326130"/>
              <a:gd name="connsiteY1986" fmla="*/ 2396507 h 2599480"/>
              <a:gd name="connsiteX1987" fmla="*/ 2965140 w 4326130"/>
              <a:gd name="connsiteY1987" fmla="*/ 2396785 h 2599480"/>
              <a:gd name="connsiteX1988" fmla="*/ 2963572 w 4326130"/>
              <a:gd name="connsiteY1988" fmla="*/ 2397085 h 2599480"/>
              <a:gd name="connsiteX1989" fmla="*/ 2967404 w 4326130"/>
              <a:gd name="connsiteY1989" fmla="*/ 2398600 h 2599480"/>
              <a:gd name="connsiteX1990" fmla="*/ 2963932 w 4326130"/>
              <a:gd name="connsiteY1990" fmla="*/ 2398680 h 2599480"/>
              <a:gd name="connsiteX1991" fmla="*/ 2960758 w 4326130"/>
              <a:gd name="connsiteY1991" fmla="*/ 2397478 h 2599480"/>
              <a:gd name="connsiteX1992" fmla="*/ 2946102 w 4326130"/>
              <a:gd name="connsiteY1992" fmla="*/ 2398160 h 2599480"/>
              <a:gd name="connsiteX1993" fmla="*/ 2944464 w 4326130"/>
              <a:gd name="connsiteY1993" fmla="*/ 2399134 h 2599480"/>
              <a:gd name="connsiteX1994" fmla="*/ 2939842 w 4326130"/>
              <a:gd name="connsiteY1994" fmla="*/ 2399242 h 2599480"/>
              <a:gd name="connsiteX1995" fmla="*/ 2943830 w 4326130"/>
              <a:gd name="connsiteY1995" fmla="*/ 2397765 h 2599480"/>
              <a:gd name="connsiteX1996" fmla="*/ 2945122 w 4326130"/>
              <a:gd name="connsiteY1996" fmla="*/ 2395902 h 2599480"/>
              <a:gd name="connsiteX1997" fmla="*/ 2944044 w 4326130"/>
              <a:gd name="connsiteY1997" fmla="*/ 2394886 h 2599480"/>
              <a:gd name="connsiteX1998" fmla="*/ 2948496 w 4326130"/>
              <a:gd name="connsiteY1998" fmla="*/ 2395256 h 2599480"/>
              <a:gd name="connsiteX1999" fmla="*/ 2956937 w 4326130"/>
              <a:gd name="connsiteY1999" fmla="*/ 2396031 h 2599480"/>
              <a:gd name="connsiteX2000" fmla="*/ 2938625 w 4326130"/>
              <a:gd name="connsiteY2000" fmla="*/ 2389098 h 2599480"/>
              <a:gd name="connsiteX2001" fmla="*/ 2913816 w 4326130"/>
              <a:gd name="connsiteY2001" fmla="*/ 2379387 h 2599480"/>
              <a:gd name="connsiteX2002" fmla="*/ 1432400 w 4326130"/>
              <a:gd name="connsiteY2002" fmla="*/ 2372750 h 2599480"/>
              <a:gd name="connsiteX2003" fmla="*/ 1412314 w 4326130"/>
              <a:gd name="connsiteY2003" fmla="*/ 2379386 h 2599480"/>
              <a:gd name="connsiteX2004" fmla="*/ 1387505 w 4326130"/>
              <a:gd name="connsiteY2004" fmla="*/ 2389097 h 2599480"/>
              <a:gd name="connsiteX2005" fmla="*/ 1369192 w 4326130"/>
              <a:gd name="connsiteY2005" fmla="*/ 2396030 h 2599480"/>
              <a:gd name="connsiteX2006" fmla="*/ 1377634 w 4326130"/>
              <a:gd name="connsiteY2006" fmla="*/ 2395255 h 2599480"/>
              <a:gd name="connsiteX2007" fmla="*/ 1382086 w 4326130"/>
              <a:gd name="connsiteY2007" fmla="*/ 2394885 h 2599480"/>
              <a:gd name="connsiteX2008" fmla="*/ 1381008 w 4326130"/>
              <a:gd name="connsiteY2008" fmla="*/ 2395901 h 2599480"/>
              <a:gd name="connsiteX2009" fmla="*/ 1382299 w 4326130"/>
              <a:gd name="connsiteY2009" fmla="*/ 2397764 h 2599480"/>
              <a:gd name="connsiteX2010" fmla="*/ 1386287 w 4326130"/>
              <a:gd name="connsiteY2010" fmla="*/ 2399241 h 2599480"/>
              <a:gd name="connsiteX2011" fmla="*/ 1381666 w 4326130"/>
              <a:gd name="connsiteY2011" fmla="*/ 2399133 h 2599480"/>
              <a:gd name="connsiteX2012" fmla="*/ 1380028 w 4326130"/>
              <a:gd name="connsiteY2012" fmla="*/ 2398159 h 2599480"/>
              <a:gd name="connsiteX2013" fmla="*/ 1365371 w 4326130"/>
              <a:gd name="connsiteY2013" fmla="*/ 2397477 h 2599480"/>
              <a:gd name="connsiteX2014" fmla="*/ 1362197 w 4326130"/>
              <a:gd name="connsiteY2014" fmla="*/ 2398679 h 2599480"/>
              <a:gd name="connsiteX2015" fmla="*/ 1358726 w 4326130"/>
              <a:gd name="connsiteY2015" fmla="*/ 2398599 h 2599480"/>
              <a:gd name="connsiteX2016" fmla="*/ 1362558 w 4326130"/>
              <a:gd name="connsiteY2016" fmla="*/ 2397084 h 2599480"/>
              <a:gd name="connsiteX2017" fmla="*/ 1360990 w 4326130"/>
              <a:gd name="connsiteY2017" fmla="*/ 2396784 h 2599480"/>
              <a:gd name="connsiteX2018" fmla="*/ 1364022 w 4326130"/>
              <a:gd name="connsiteY2018" fmla="*/ 2396506 h 2599480"/>
              <a:gd name="connsiteX2019" fmla="*/ 1371523 w 4326130"/>
              <a:gd name="connsiteY2019" fmla="*/ 2393542 h 2599480"/>
              <a:gd name="connsiteX2020" fmla="*/ 1388447 w 4326130"/>
              <a:gd name="connsiteY2020" fmla="*/ 2385528 h 2599480"/>
              <a:gd name="connsiteX2021" fmla="*/ 1405912 w 4326130"/>
              <a:gd name="connsiteY2021" fmla="*/ 2379669 h 2599480"/>
              <a:gd name="connsiteX2022" fmla="*/ 1420371 w 4326130"/>
              <a:gd name="connsiteY2022" fmla="*/ 2374895 h 2599480"/>
              <a:gd name="connsiteX2023" fmla="*/ 1421903 w 4326130"/>
              <a:gd name="connsiteY2023" fmla="*/ 2374897 h 2599480"/>
              <a:gd name="connsiteX2024" fmla="*/ 1427878 w 4326130"/>
              <a:gd name="connsiteY2024" fmla="*/ 2373608 h 2599480"/>
              <a:gd name="connsiteX2025" fmla="*/ 3648878 w 4326130"/>
              <a:gd name="connsiteY2025" fmla="*/ 2371346 h 2599480"/>
              <a:gd name="connsiteX2026" fmla="*/ 3645289 w 4326130"/>
              <a:gd name="connsiteY2026" fmla="*/ 2371522 h 2599480"/>
              <a:gd name="connsiteX2027" fmla="*/ 3643790 w 4326130"/>
              <a:gd name="connsiteY2027" fmla="*/ 2372975 h 2599480"/>
              <a:gd name="connsiteX2028" fmla="*/ 3647589 w 4326130"/>
              <a:gd name="connsiteY2028" fmla="*/ 2373476 h 2599480"/>
              <a:gd name="connsiteX2029" fmla="*/ 677252 w 4326130"/>
              <a:gd name="connsiteY2029" fmla="*/ 2371345 h 2599480"/>
              <a:gd name="connsiteX2030" fmla="*/ 678541 w 4326130"/>
              <a:gd name="connsiteY2030" fmla="*/ 2373475 h 2599480"/>
              <a:gd name="connsiteX2031" fmla="*/ 682340 w 4326130"/>
              <a:gd name="connsiteY2031" fmla="*/ 2372974 h 2599480"/>
              <a:gd name="connsiteX2032" fmla="*/ 680841 w 4326130"/>
              <a:gd name="connsiteY2032" fmla="*/ 2371521 h 2599480"/>
              <a:gd name="connsiteX2033" fmla="*/ 3626639 w 4326130"/>
              <a:gd name="connsiteY2033" fmla="*/ 2368877 h 2599480"/>
              <a:gd name="connsiteX2034" fmla="*/ 3633377 w 4326130"/>
              <a:gd name="connsiteY2034" fmla="*/ 2372111 h 2599480"/>
              <a:gd name="connsiteX2035" fmla="*/ 3646506 w 4326130"/>
              <a:gd name="connsiteY2035" fmla="*/ 2375639 h 2599480"/>
              <a:gd name="connsiteX2036" fmla="*/ 3647133 w 4326130"/>
              <a:gd name="connsiteY2036" fmla="*/ 2374349 h 2599480"/>
              <a:gd name="connsiteX2037" fmla="*/ 3638244 w 4326130"/>
              <a:gd name="connsiteY2037" fmla="*/ 2371958 h 2599480"/>
              <a:gd name="connsiteX2038" fmla="*/ 3626639 w 4326130"/>
              <a:gd name="connsiteY2038" fmla="*/ 2368877 h 2599480"/>
              <a:gd name="connsiteX2039" fmla="*/ 699491 w 4326130"/>
              <a:gd name="connsiteY2039" fmla="*/ 2368876 h 2599480"/>
              <a:gd name="connsiteX2040" fmla="*/ 687886 w 4326130"/>
              <a:gd name="connsiteY2040" fmla="*/ 2371957 h 2599480"/>
              <a:gd name="connsiteX2041" fmla="*/ 678997 w 4326130"/>
              <a:gd name="connsiteY2041" fmla="*/ 2374348 h 2599480"/>
              <a:gd name="connsiteX2042" fmla="*/ 679624 w 4326130"/>
              <a:gd name="connsiteY2042" fmla="*/ 2375638 h 2599480"/>
              <a:gd name="connsiteX2043" fmla="*/ 692752 w 4326130"/>
              <a:gd name="connsiteY2043" fmla="*/ 2372110 h 2599480"/>
              <a:gd name="connsiteX2044" fmla="*/ 699491 w 4326130"/>
              <a:gd name="connsiteY2044" fmla="*/ 2368876 h 2599480"/>
              <a:gd name="connsiteX2045" fmla="*/ 3590349 w 4326130"/>
              <a:gd name="connsiteY2045" fmla="*/ 2361451 h 2599480"/>
              <a:gd name="connsiteX2046" fmla="*/ 3600035 w 4326130"/>
              <a:gd name="connsiteY2046" fmla="*/ 2364300 h 2599480"/>
              <a:gd name="connsiteX2047" fmla="*/ 3603065 w 4326130"/>
              <a:gd name="connsiteY2047" fmla="*/ 2364740 h 2599480"/>
              <a:gd name="connsiteX2048" fmla="*/ 3608727 w 4326130"/>
              <a:gd name="connsiteY2048" fmla="*/ 2364835 h 2599480"/>
              <a:gd name="connsiteX2049" fmla="*/ 3606549 w 4326130"/>
              <a:gd name="connsiteY2049" fmla="*/ 2364386 h 2599480"/>
              <a:gd name="connsiteX2050" fmla="*/ 735781 w 4326130"/>
              <a:gd name="connsiteY2050" fmla="*/ 2361450 h 2599480"/>
              <a:gd name="connsiteX2051" fmla="*/ 719581 w 4326130"/>
              <a:gd name="connsiteY2051" fmla="*/ 2364385 h 2599480"/>
              <a:gd name="connsiteX2052" fmla="*/ 717402 w 4326130"/>
              <a:gd name="connsiteY2052" fmla="*/ 2364834 h 2599480"/>
              <a:gd name="connsiteX2053" fmla="*/ 723065 w 4326130"/>
              <a:gd name="connsiteY2053" fmla="*/ 2364739 h 2599480"/>
              <a:gd name="connsiteX2054" fmla="*/ 726094 w 4326130"/>
              <a:gd name="connsiteY2054" fmla="*/ 2364299 h 2599480"/>
              <a:gd name="connsiteX2055" fmla="*/ 3272993 w 4326130"/>
              <a:gd name="connsiteY2055" fmla="*/ 2361413 h 2599480"/>
              <a:gd name="connsiteX2056" fmla="*/ 3263228 w 4326130"/>
              <a:gd name="connsiteY2056" fmla="*/ 2361578 h 2599480"/>
              <a:gd name="connsiteX2057" fmla="*/ 3269783 w 4326130"/>
              <a:gd name="connsiteY2057" fmla="*/ 2362389 h 2599480"/>
              <a:gd name="connsiteX2058" fmla="*/ 3272993 w 4326130"/>
              <a:gd name="connsiteY2058" fmla="*/ 2361413 h 2599480"/>
              <a:gd name="connsiteX2059" fmla="*/ 3280149 w 4326130"/>
              <a:gd name="connsiteY2059" fmla="*/ 2363671 h 2599480"/>
              <a:gd name="connsiteX2060" fmla="*/ 3282205 w 4326130"/>
              <a:gd name="connsiteY2060" fmla="*/ 2363925 h 2599480"/>
              <a:gd name="connsiteX2061" fmla="*/ 3293725 w 4326130"/>
              <a:gd name="connsiteY2061" fmla="*/ 2362000 h 2599480"/>
              <a:gd name="connsiteX2062" fmla="*/ 3272993 w 4326130"/>
              <a:gd name="connsiteY2062" fmla="*/ 2361413 h 2599480"/>
              <a:gd name="connsiteX2063" fmla="*/ 1053136 w 4326130"/>
              <a:gd name="connsiteY2063" fmla="*/ 2361412 h 2599480"/>
              <a:gd name="connsiteX2064" fmla="*/ 1032405 w 4326130"/>
              <a:gd name="connsiteY2064" fmla="*/ 2361999 h 2599480"/>
              <a:gd name="connsiteX2065" fmla="*/ 1043925 w 4326130"/>
              <a:gd name="connsiteY2065" fmla="*/ 2363924 h 2599480"/>
              <a:gd name="connsiteX2066" fmla="*/ 1045981 w 4326130"/>
              <a:gd name="connsiteY2066" fmla="*/ 2363670 h 2599480"/>
              <a:gd name="connsiteX2067" fmla="*/ 1053136 w 4326130"/>
              <a:gd name="connsiteY2067" fmla="*/ 2361412 h 2599480"/>
              <a:gd name="connsiteX2068" fmla="*/ 1056347 w 4326130"/>
              <a:gd name="connsiteY2068" fmla="*/ 2362388 h 2599480"/>
              <a:gd name="connsiteX2069" fmla="*/ 1062902 w 4326130"/>
              <a:gd name="connsiteY2069" fmla="*/ 2361577 h 2599480"/>
              <a:gd name="connsiteX2070" fmla="*/ 3308115 w 4326130"/>
              <a:gd name="connsiteY2070" fmla="*/ 2361214 h 2599480"/>
              <a:gd name="connsiteX2071" fmla="*/ 3303011 w 4326130"/>
              <a:gd name="connsiteY2071" fmla="*/ 2364700 h 2599480"/>
              <a:gd name="connsiteX2072" fmla="*/ 3306321 w 4326130"/>
              <a:gd name="connsiteY2072" fmla="*/ 2364568 h 2599480"/>
              <a:gd name="connsiteX2073" fmla="*/ 3308115 w 4326130"/>
              <a:gd name="connsiteY2073" fmla="*/ 2361214 h 2599480"/>
              <a:gd name="connsiteX2074" fmla="*/ 1018015 w 4326130"/>
              <a:gd name="connsiteY2074" fmla="*/ 2361213 h 2599480"/>
              <a:gd name="connsiteX2075" fmla="*/ 1019809 w 4326130"/>
              <a:gd name="connsiteY2075" fmla="*/ 2364567 h 2599480"/>
              <a:gd name="connsiteX2076" fmla="*/ 1023119 w 4326130"/>
              <a:gd name="connsiteY2076" fmla="*/ 2364699 h 2599480"/>
              <a:gd name="connsiteX2077" fmla="*/ 3258339 w 4326130"/>
              <a:gd name="connsiteY2077" fmla="*/ 2360183 h 2599480"/>
              <a:gd name="connsiteX2078" fmla="*/ 3255681 w 4326130"/>
              <a:gd name="connsiteY2078" fmla="*/ 2360645 h 2599480"/>
              <a:gd name="connsiteX2079" fmla="*/ 3260522 w 4326130"/>
              <a:gd name="connsiteY2079" fmla="*/ 2361244 h 2599480"/>
              <a:gd name="connsiteX2080" fmla="*/ 1067791 w 4326130"/>
              <a:gd name="connsiteY2080" fmla="*/ 2360182 h 2599480"/>
              <a:gd name="connsiteX2081" fmla="*/ 1065608 w 4326130"/>
              <a:gd name="connsiteY2081" fmla="*/ 2361243 h 2599480"/>
              <a:gd name="connsiteX2082" fmla="*/ 1070449 w 4326130"/>
              <a:gd name="connsiteY2082" fmla="*/ 2360644 h 2599480"/>
              <a:gd name="connsiteX2083" fmla="*/ 3250777 w 4326130"/>
              <a:gd name="connsiteY2083" fmla="*/ 2359344 h 2599480"/>
              <a:gd name="connsiteX2084" fmla="*/ 3248712 w 4326130"/>
              <a:gd name="connsiteY2084" fmla="*/ 2359784 h 2599480"/>
              <a:gd name="connsiteX2085" fmla="*/ 3251187 w 4326130"/>
              <a:gd name="connsiteY2085" fmla="*/ 2360090 h 2599480"/>
              <a:gd name="connsiteX2086" fmla="*/ 1075353 w 4326130"/>
              <a:gd name="connsiteY2086" fmla="*/ 2359343 h 2599480"/>
              <a:gd name="connsiteX2087" fmla="*/ 1074943 w 4326130"/>
              <a:gd name="connsiteY2087" fmla="*/ 2360089 h 2599480"/>
              <a:gd name="connsiteX2088" fmla="*/ 1077418 w 4326130"/>
              <a:gd name="connsiteY2088" fmla="*/ 2359783 h 2599480"/>
              <a:gd name="connsiteX2089" fmla="*/ 2823199 w 4326130"/>
              <a:gd name="connsiteY2089" fmla="*/ 2358518 h 2599480"/>
              <a:gd name="connsiteX2090" fmla="*/ 2827578 w 4326130"/>
              <a:gd name="connsiteY2090" fmla="*/ 2358582 h 2599480"/>
              <a:gd name="connsiteX2091" fmla="*/ 2819971 w 4326130"/>
              <a:gd name="connsiteY2091" fmla="*/ 2358747 h 2599480"/>
              <a:gd name="connsiteX2092" fmla="*/ 1502931 w 4326130"/>
              <a:gd name="connsiteY2092" fmla="*/ 2358517 h 2599480"/>
              <a:gd name="connsiteX2093" fmla="*/ 1506158 w 4326130"/>
              <a:gd name="connsiteY2093" fmla="*/ 2358746 h 2599480"/>
              <a:gd name="connsiteX2094" fmla="*/ 1498552 w 4326130"/>
              <a:gd name="connsiteY2094" fmla="*/ 2358581 h 2599480"/>
              <a:gd name="connsiteX2095" fmla="*/ 2834268 w 4326130"/>
              <a:gd name="connsiteY2095" fmla="*/ 2358436 h 2599480"/>
              <a:gd name="connsiteX2096" fmla="*/ 2834168 w 4326130"/>
              <a:gd name="connsiteY2096" fmla="*/ 2359679 h 2599480"/>
              <a:gd name="connsiteX2097" fmla="*/ 2833088 w 4326130"/>
              <a:gd name="connsiteY2097" fmla="*/ 2358662 h 2599480"/>
              <a:gd name="connsiteX2098" fmla="*/ 2827578 w 4326130"/>
              <a:gd name="connsiteY2098" fmla="*/ 2358582 h 2599480"/>
              <a:gd name="connsiteX2099" fmla="*/ 1491862 w 4326130"/>
              <a:gd name="connsiteY2099" fmla="*/ 2358435 h 2599480"/>
              <a:gd name="connsiteX2100" fmla="*/ 1498552 w 4326130"/>
              <a:gd name="connsiteY2100" fmla="*/ 2358581 h 2599480"/>
              <a:gd name="connsiteX2101" fmla="*/ 1493041 w 4326130"/>
              <a:gd name="connsiteY2101" fmla="*/ 2358661 h 2599480"/>
              <a:gd name="connsiteX2102" fmla="*/ 1491962 w 4326130"/>
              <a:gd name="connsiteY2102" fmla="*/ 2359678 h 2599480"/>
              <a:gd name="connsiteX2103" fmla="*/ 1491862 w 4326130"/>
              <a:gd name="connsiteY2103" fmla="*/ 2358435 h 2599480"/>
              <a:gd name="connsiteX2104" fmla="*/ 1527734 w 4326130"/>
              <a:gd name="connsiteY2104" fmla="*/ 2354958 h 2599480"/>
              <a:gd name="connsiteX2105" fmla="*/ 1522897 w 4326130"/>
              <a:gd name="connsiteY2105" fmla="*/ 2356381 h 2599480"/>
              <a:gd name="connsiteX2106" fmla="*/ 1521773 w 4326130"/>
              <a:gd name="connsiteY2106" fmla="*/ 2355674 h 2599480"/>
              <a:gd name="connsiteX2107" fmla="*/ 1523155 w 4326130"/>
              <a:gd name="connsiteY2107" fmla="*/ 2354988 h 2599480"/>
              <a:gd name="connsiteX2108" fmla="*/ 1527734 w 4326130"/>
              <a:gd name="connsiteY2108" fmla="*/ 2354958 h 2599480"/>
              <a:gd name="connsiteX2109" fmla="*/ 2798396 w 4326130"/>
              <a:gd name="connsiteY2109" fmla="*/ 2354957 h 2599480"/>
              <a:gd name="connsiteX2110" fmla="*/ 2802975 w 4326130"/>
              <a:gd name="connsiteY2110" fmla="*/ 2354987 h 2599480"/>
              <a:gd name="connsiteX2111" fmla="*/ 2804357 w 4326130"/>
              <a:gd name="connsiteY2111" fmla="*/ 2355673 h 2599480"/>
              <a:gd name="connsiteX2112" fmla="*/ 2803233 w 4326130"/>
              <a:gd name="connsiteY2112" fmla="*/ 2356380 h 2599480"/>
              <a:gd name="connsiteX2113" fmla="*/ 2798396 w 4326130"/>
              <a:gd name="connsiteY2113" fmla="*/ 2354957 h 2599480"/>
              <a:gd name="connsiteX2114" fmla="*/ 2844090 w 4326130"/>
              <a:gd name="connsiteY2114" fmla="*/ 2350294 h 2599480"/>
              <a:gd name="connsiteX2115" fmla="*/ 2841958 w 4326130"/>
              <a:gd name="connsiteY2115" fmla="*/ 2351635 h 2599480"/>
              <a:gd name="connsiteX2116" fmla="*/ 2841882 w 4326130"/>
              <a:gd name="connsiteY2116" fmla="*/ 2351733 h 2599480"/>
              <a:gd name="connsiteX2117" fmla="*/ 2845920 w 4326130"/>
              <a:gd name="connsiteY2117" fmla="*/ 2353271 h 2599480"/>
              <a:gd name="connsiteX2118" fmla="*/ 2851015 w 4326130"/>
              <a:gd name="connsiteY2118" fmla="*/ 2352801 h 2599480"/>
              <a:gd name="connsiteX2119" fmla="*/ 1482040 w 4326130"/>
              <a:gd name="connsiteY2119" fmla="*/ 2350293 h 2599480"/>
              <a:gd name="connsiteX2120" fmla="*/ 1475114 w 4326130"/>
              <a:gd name="connsiteY2120" fmla="*/ 2352800 h 2599480"/>
              <a:gd name="connsiteX2121" fmla="*/ 1480210 w 4326130"/>
              <a:gd name="connsiteY2121" fmla="*/ 2353270 h 2599480"/>
              <a:gd name="connsiteX2122" fmla="*/ 1484247 w 4326130"/>
              <a:gd name="connsiteY2122" fmla="*/ 2351732 h 2599480"/>
              <a:gd name="connsiteX2123" fmla="*/ 1484171 w 4326130"/>
              <a:gd name="connsiteY2123" fmla="*/ 2351634 h 2599480"/>
              <a:gd name="connsiteX2124" fmla="*/ 2925149 w 4326130"/>
              <a:gd name="connsiteY2124" fmla="*/ 2348028 h 2599480"/>
              <a:gd name="connsiteX2125" fmla="*/ 2925218 w 4326130"/>
              <a:gd name="connsiteY2125" fmla="*/ 2348666 h 2599480"/>
              <a:gd name="connsiteX2126" fmla="*/ 2925640 w 4326130"/>
              <a:gd name="connsiteY2126" fmla="*/ 2348094 h 2599480"/>
              <a:gd name="connsiteX2127" fmla="*/ 1400981 w 4326130"/>
              <a:gd name="connsiteY2127" fmla="*/ 2348027 h 2599480"/>
              <a:gd name="connsiteX2128" fmla="*/ 1400490 w 4326130"/>
              <a:gd name="connsiteY2128" fmla="*/ 2348093 h 2599480"/>
              <a:gd name="connsiteX2129" fmla="*/ 1400912 w 4326130"/>
              <a:gd name="connsiteY2129" fmla="*/ 2348665 h 2599480"/>
              <a:gd name="connsiteX2130" fmla="*/ 2834274 w 4326130"/>
              <a:gd name="connsiteY2130" fmla="*/ 2347487 h 2599480"/>
              <a:gd name="connsiteX2131" fmla="*/ 2834924 w 4326130"/>
              <a:gd name="connsiteY2131" fmla="*/ 2349081 h 2599480"/>
              <a:gd name="connsiteX2132" fmla="*/ 2837219 w 4326130"/>
              <a:gd name="connsiteY2132" fmla="*/ 2349956 h 2599480"/>
              <a:gd name="connsiteX2133" fmla="*/ 2839021 w 4326130"/>
              <a:gd name="connsiteY2133" fmla="*/ 2348460 h 2599480"/>
              <a:gd name="connsiteX2134" fmla="*/ 2838256 w 4326130"/>
              <a:gd name="connsiteY2134" fmla="*/ 2348182 h 2599480"/>
              <a:gd name="connsiteX2135" fmla="*/ 2834274 w 4326130"/>
              <a:gd name="connsiteY2135" fmla="*/ 2347487 h 2599480"/>
              <a:gd name="connsiteX2136" fmla="*/ 1491855 w 4326130"/>
              <a:gd name="connsiteY2136" fmla="*/ 2347486 h 2599480"/>
              <a:gd name="connsiteX2137" fmla="*/ 1487874 w 4326130"/>
              <a:gd name="connsiteY2137" fmla="*/ 2348181 h 2599480"/>
              <a:gd name="connsiteX2138" fmla="*/ 1487109 w 4326130"/>
              <a:gd name="connsiteY2138" fmla="*/ 2348459 h 2599480"/>
              <a:gd name="connsiteX2139" fmla="*/ 1488911 w 4326130"/>
              <a:gd name="connsiteY2139" fmla="*/ 2349955 h 2599480"/>
              <a:gd name="connsiteX2140" fmla="*/ 1491206 w 4326130"/>
              <a:gd name="connsiteY2140" fmla="*/ 2349080 h 2599480"/>
              <a:gd name="connsiteX2141" fmla="*/ 1491855 w 4326130"/>
              <a:gd name="connsiteY2141" fmla="*/ 2347486 h 2599480"/>
              <a:gd name="connsiteX2142" fmla="*/ 2828590 w 4326130"/>
              <a:gd name="connsiteY2142" fmla="*/ 2345554 h 2599480"/>
              <a:gd name="connsiteX2143" fmla="*/ 2827560 w 4326130"/>
              <a:gd name="connsiteY2143" fmla="*/ 2345695 h 2599480"/>
              <a:gd name="connsiteX2144" fmla="*/ 2828750 w 4326130"/>
              <a:gd name="connsiteY2144" fmla="*/ 2346029 h 2599480"/>
              <a:gd name="connsiteX2145" fmla="*/ 1497540 w 4326130"/>
              <a:gd name="connsiteY2145" fmla="*/ 2345553 h 2599480"/>
              <a:gd name="connsiteX2146" fmla="*/ 1497380 w 4326130"/>
              <a:gd name="connsiteY2146" fmla="*/ 2346028 h 2599480"/>
              <a:gd name="connsiteX2147" fmla="*/ 1498570 w 4326130"/>
              <a:gd name="connsiteY2147" fmla="*/ 2345694 h 2599480"/>
              <a:gd name="connsiteX2148" fmla="*/ 2791581 w 4326130"/>
              <a:gd name="connsiteY2148" fmla="*/ 2339261 h 2599480"/>
              <a:gd name="connsiteX2149" fmla="*/ 2788671 w 4326130"/>
              <a:gd name="connsiteY2149" fmla="*/ 2341315 h 2599480"/>
              <a:gd name="connsiteX2150" fmla="*/ 2777474 w 4326130"/>
              <a:gd name="connsiteY2150" fmla="*/ 2342236 h 2599480"/>
              <a:gd name="connsiteX2151" fmla="*/ 2771554 w 4326130"/>
              <a:gd name="connsiteY2151" fmla="*/ 2345641 h 2599480"/>
              <a:gd name="connsiteX2152" fmla="*/ 2786192 w 4326130"/>
              <a:gd name="connsiteY2152" fmla="*/ 2345283 h 2599480"/>
              <a:gd name="connsiteX2153" fmla="*/ 2782532 w 4326130"/>
              <a:gd name="connsiteY2153" fmla="*/ 2349479 h 2599480"/>
              <a:gd name="connsiteX2154" fmla="*/ 2811754 w 4326130"/>
              <a:gd name="connsiteY2154" fmla="*/ 2346132 h 2599480"/>
              <a:gd name="connsiteX2155" fmla="*/ 2796588 w 4326130"/>
              <a:gd name="connsiteY2155" fmla="*/ 2341161 h 2599480"/>
              <a:gd name="connsiteX2156" fmla="*/ 1534549 w 4326130"/>
              <a:gd name="connsiteY2156" fmla="*/ 2339260 h 2599480"/>
              <a:gd name="connsiteX2157" fmla="*/ 1529542 w 4326130"/>
              <a:gd name="connsiteY2157" fmla="*/ 2341160 h 2599480"/>
              <a:gd name="connsiteX2158" fmla="*/ 1514375 w 4326130"/>
              <a:gd name="connsiteY2158" fmla="*/ 2346131 h 2599480"/>
              <a:gd name="connsiteX2159" fmla="*/ 1543598 w 4326130"/>
              <a:gd name="connsiteY2159" fmla="*/ 2349478 h 2599480"/>
              <a:gd name="connsiteX2160" fmla="*/ 1539938 w 4326130"/>
              <a:gd name="connsiteY2160" fmla="*/ 2345282 h 2599480"/>
              <a:gd name="connsiteX2161" fmla="*/ 1554576 w 4326130"/>
              <a:gd name="connsiteY2161" fmla="*/ 2345640 h 2599480"/>
              <a:gd name="connsiteX2162" fmla="*/ 1548656 w 4326130"/>
              <a:gd name="connsiteY2162" fmla="*/ 2342235 h 2599480"/>
              <a:gd name="connsiteX2163" fmla="*/ 1537459 w 4326130"/>
              <a:gd name="connsiteY2163" fmla="*/ 2341314 h 2599480"/>
              <a:gd name="connsiteX2164" fmla="*/ 4160600 w 4326130"/>
              <a:gd name="connsiteY2164" fmla="*/ 2329321 h 2599480"/>
              <a:gd name="connsiteX2165" fmla="*/ 4162524 w 4326130"/>
              <a:gd name="connsiteY2165" fmla="*/ 2330239 h 2599480"/>
              <a:gd name="connsiteX2166" fmla="*/ 4163499 w 4326130"/>
              <a:gd name="connsiteY2166" fmla="*/ 2330521 h 2599480"/>
              <a:gd name="connsiteX2167" fmla="*/ 4170336 w 4326130"/>
              <a:gd name="connsiteY2167" fmla="*/ 2331493 h 2599480"/>
              <a:gd name="connsiteX2168" fmla="*/ 4176479 w 4326130"/>
              <a:gd name="connsiteY2168" fmla="*/ 2332346 h 2599480"/>
              <a:gd name="connsiteX2169" fmla="*/ 4175289 w 4326130"/>
              <a:gd name="connsiteY2169" fmla="*/ 2331799 h 2599480"/>
              <a:gd name="connsiteX2170" fmla="*/ 4172874 w 4326130"/>
              <a:gd name="connsiteY2170" fmla="*/ 2331681 h 2599480"/>
              <a:gd name="connsiteX2171" fmla="*/ 4166000 w 4326130"/>
              <a:gd name="connsiteY2171" fmla="*/ 2330509 h 2599480"/>
              <a:gd name="connsiteX2172" fmla="*/ 165530 w 4326130"/>
              <a:gd name="connsiteY2172" fmla="*/ 2329320 h 2599480"/>
              <a:gd name="connsiteX2173" fmla="*/ 160130 w 4326130"/>
              <a:gd name="connsiteY2173" fmla="*/ 2330508 h 2599480"/>
              <a:gd name="connsiteX2174" fmla="*/ 153255 w 4326130"/>
              <a:gd name="connsiteY2174" fmla="*/ 2331680 h 2599480"/>
              <a:gd name="connsiteX2175" fmla="*/ 150841 w 4326130"/>
              <a:gd name="connsiteY2175" fmla="*/ 2331798 h 2599480"/>
              <a:gd name="connsiteX2176" fmla="*/ 149651 w 4326130"/>
              <a:gd name="connsiteY2176" fmla="*/ 2332345 h 2599480"/>
              <a:gd name="connsiteX2177" fmla="*/ 155794 w 4326130"/>
              <a:gd name="connsiteY2177" fmla="*/ 2331492 h 2599480"/>
              <a:gd name="connsiteX2178" fmla="*/ 162631 w 4326130"/>
              <a:gd name="connsiteY2178" fmla="*/ 2330520 h 2599480"/>
              <a:gd name="connsiteX2179" fmla="*/ 163606 w 4326130"/>
              <a:gd name="connsiteY2179" fmla="*/ 2330238 h 2599480"/>
              <a:gd name="connsiteX2180" fmla="*/ 4142034 w 4326130"/>
              <a:gd name="connsiteY2180" fmla="*/ 2316612 h 2599480"/>
              <a:gd name="connsiteX2181" fmla="*/ 4141633 w 4326130"/>
              <a:gd name="connsiteY2181" fmla="*/ 2316933 h 2599480"/>
              <a:gd name="connsiteX2182" fmla="*/ 4141651 w 4326130"/>
              <a:gd name="connsiteY2182" fmla="*/ 2316919 h 2599480"/>
              <a:gd name="connsiteX2183" fmla="*/ 184096 w 4326130"/>
              <a:gd name="connsiteY2183" fmla="*/ 2316611 h 2599480"/>
              <a:gd name="connsiteX2184" fmla="*/ 184496 w 4326130"/>
              <a:gd name="connsiteY2184" fmla="*/ 2316932 h 2599480"/>
              <a:gd name="connsiteX2185" fmla="*/ 184479 w 4326130"/>
              <a:gd name="connsiteY2185" fmla="*/ 2316918 h 2599480"/>
              <a:gd name="connsiteX2186" fmla="*/ 4246836 w 4326130"/>
              <a:gd name="connsiteY2186" fmla="*/ 2315113 h 2599480"/>
              <a:gd name="connsiteX2187" fmla="*/ 4247443 w 4326130"/>
              <a:gd name="connsiteY2187" fmla="*/ 2315168 h 2599480"/>
              <a:gd name="connsiteX2188" fmla="*/ 4249340 w 4326130"/>
              <a:gd name="connsiteY2188" fmla="*/ 2316208 h 2599480"/>
              <a:gd name="connsiteX2189" fmla="*/ 79293 w 4326130"/>
              <a:gd name="connsiteY2189" fmla="*/ 2315112 h 2599480"/>
              <a:gd name="connsiteX2190" fmla="*/ 76789 w 4326130"/>
              <a:gd name="connsiteY2190" fmla="*/ 2316207 h 2599480"/>
              <a:gd name="connsiteX2191" fmla="*/ 78686 w 4326130"/>
              <a:gd name="connsiteY2191" fmla="*/ 2315167 h 2599480"/>
              <a:gd name="connsiteX2192" fmla="*/ 4194530 w 4326130"/>
              <a:gd name="connsiteY2192" fmla="*/ 2308893 h 2599480"/>
              <a:gd name="connsiteX2193" fmla="*/ 4196313 w 4326130"/>
              <a:gd name="connsiteY2193" fmla="*/ 2309232 h 2599480"/>
              <a:gd name="connsiteX2194" fmla="*/ 4197334 w 4326130"/>
              <a:gd name="connsiteY2194" fmla="*/ 2310381 h 2599480"/>
              <a:gd name="connsiteX2195" fmla="*/ 4194470 w 4326130"/>
              <a:gd name="connsiteY2195" fmla="*/ 2309593 h 2599480"/>
              <a:gd name="connsiteX2196" fmla="*/ 4194530 w 4326130"/>
              <a:gd name="connsiteY2196" fmla="*/ 2308893 h 2599480"/>
              <a:gd name="connsiteX2197" fmla="*/ 131600 w 4326130"/>
              <a:gd name="connsiteY2197" fmla="*/ 2308892 h 2599480"/>
              <a:gd name="connsiteX2198" fmla="*/ 131659 w 4326130"/>
              <a:gd name="connsiteY2198" fmla="*/ 2309592 h 2599480"/>
              <a:gd name="connsiteX2199" fmla="*/ 128795 w 4326130"/>
              <a:gd name="connsiteY2199" fmla="*/ 2310380 h 2599480"/>
              <a:gd name="connsiteX2200" fmla="*/ 129817 w 4326130"/>
              <a:gd name="connsiteY2200" fmla="*/ 2309231 h 2599480"/>
              <a:gd name="connsiteX2201" fmla="*/ 131600 w 4326130"/>
              <a:gd name="connsiteY2201" fmla="*/ 2308892 h 2599480"/>
              <a:gd name="connsiteX2202" fmla="*/ 4231323 w 4326130"/>
              <a:gd name="connsiteY2202" fmla="*/ 2297761 h 2599480"/>
              <a:gd name="connsiteX2203" fmla="*/ 4232196 w 4326130"/>
              <a:gd name="connsiteY2203" fmla="*/ 2298885 h 2599480"/>
              <a:gd name="connsiteX2204" fmla="*/ 4230467 w 4326130"/>
              <a:gd name="connsiteY2204" fmla="*/ 2297898 h 2599480"/>
              <a:gd name="connsiteX2205" fmla="*/ 4231323 w 4326130"/>
              <a:gd name="connsiteY2205" fmla="*/ 2297761 h 2599480"/>
              <a:gd name="connsiteX2206" fmla="*/ 94806 w 4326130"/>
              <a:gd name="connsiteY2206" fmla="*/ 2297760 h 2599480"/>
              <a:gd name="connsiteX2207" fmla="*/ 95663 w 4326130"/>
              <a:gd name="connsiteY2207" fmla="*/ 2297897 h 2599480"/>
              <a:gd name="connsiteX2208" fmla="*/ 93933 w 4326130"/>
              <a:gd name="connsiteY2208" fmla="*/ 2298884 h 2599480"/>
              <a:gd name="connsiteX2209" fmla="*/ 94806 w 4326130"/>
              <a:gd name="connsiteY2209" fmla="*/ 2297760 h 2599480"/>
              <a:gd name="connsiteX2210" fmla="*/ 4229593 w 4326130"/>
              <a:gd name="connsiteY2210" fmla="*/ 2296775 h 2599480"/>
              <a:gd name="connsiteX2211" fmla="*/ 4230467 w 4326130"/>
              <a:gd name="connsiteY2211" fmla="*/ 2297898 h 2599480"/>
              <a:gd name="connsiteX2212" fmla="*/ 4228737 w 4326130"/>
              <a:gd name="connsiteY2212" fmla="*/ 2296912 h 2599480"/>
              <a:gd name="connsiteX2213" fmla="*/ 4229593 w 4326130"/>
              <a:gd name="connsiteY2213" fmla="*/ 2296775 h 2599480"/>
              <a:gd name="connsiteX2214" fmla="*/ 96536 w 4326130"/>
              <a:gd name="connsiteY2214" fmla="*/ 2296774 h 2599480"/>
              <a:gd name="connsiteX2215" fmla="*/ 97392 w 4326130"/>
              <a:gd name="connsiteY2215" fmla="*/ 2296911 h 2599480"/>
              <a:gd name="connsiteX2216" fmla="*/ 95663 w 4326130"/>
              <a:gd name="connsiteY2216" fmla="*/ 2297897 h 2599480"/>
              <a:gd name="connsiteX2217" fmla="*/ 96536 w 4326130"/>
              <a:gd name="connsiteY2217" fmla="*/ 2296774 h 2599480"/>
              <a:gd name="connsiteX2218" fmla="*/ 4180874 w 4326130"/>
              <a:gd name="connsiteY2218" fmla="*/ 2295475 h 2599480"/>
              <a:gd name="connsiteX2219" fmla="*/ 4182527 w 4326130"/>
              <a:gd name="connsiteY2219" fmla="*/ 2295726 h 2599480"/>
              <a:gd name="connsiteX2220" fmla="*/ 4183952 w 4326130"/>
              <a:gd name="connsiteY2220" fmla="*/ 2296864 h 2599480"/>
              <a:gd name="connsiteX2221" fmla="*/ 4180874 w 4326130"/>
              <a:gd name="connsiteY2221" fmla="*/ 2295475 h 2599480"/>
              <a:gd name="connsiteX2222" fmla="*/ 145255 w 4326130"/>
              <a:gd name="connsiteY2222" fmla="*/ 2295474 h 2599480"/>
              <a:gd name="connsiteX2223" fmla="*/ 142178 w 4326130"/>
              <a:gd name="connsiteY2223" fmla="*/ 2296863 h 2599480"/>
              <a:gd name="connsiteX2224" fmla="*/ 143602 w 4326130"/>
              <a:gd name="connsiteY2224" fmla="*/ 2295725 h 2599480"/>
              <a:gd name="connsiteX2225" fmla="*/ 145255 w 4326130"/>
              <a:gd name="connsiteY2225" fmla="*/ 2295474 h 2599480"/>
              <a:gd name="connsiteX2226" fmla="*/ 4223869 w 4326130"/>
              <a:gd name="connsiteY2226" fmla="*/ 2294720 h 2599480"/>
              <a:gd name="connsiteX2227" fmla="*/ 4226339 w 4326130"/>
              <a:gd name="connsiteY2227" fmla="*/ 2295148 h 2599480"/>
              <a:gd name="connsiteX2228" fmla="*/ 4228737 w 4326130"/>
              <a:gd name="connsiteY2228" fmla="*/ 2296912 h 2599480"/>
              <a:gd name="connsiteX2229" fmla="*/ 4223869 w 4326130"/>
              <a:gd name="connsiteY2229" fmla="*/ 2294720 h 2599480"/>
              <a:gd name="connsiteX2230" fmla="*/ 102260 w 4326130"/>
              <a:gd name="connsiteY2230" fmla="*/ 2294719 h 2599480"/>
              <a:gd name="connsiteX2231" fmla="*/ 97392 w 4326130"/>
              <a:gd name="connsiteY2231" fmla="*/ 2296911 h 2599480"/>
              <a:gd name="connsiteX2232" fmla="*/ 99791 w 4326130"/>
              <a:gd name="connsiteY2232" fmla="*/ 2295147 h 2599480"/>
              <a:gd name="connsiteX2233" fmla="*/ 102260 w 4326130"/>
              <a:gd name="connsiteY2233" fmla="*/ 2294719 h 2599480"/>
              <a:gd name="connsiteX2234" fmla="*/ 4252886 w 4326130"/>
              <a:gd name="connsiteY2234" fmla="*/ 2288203 h 2599480"/>
              <a:gd name="connsiteX2235" fmla="*/ 4268367 w 4326130"/>
              <a:gd name="connsiteY2235" fmla="*/ 2289936 h 2599480"/>
              <a:gd name="connsiteX2236" fmla="*/ 4269919 w 4326130"/>
              <a:gd name="connsiteY2236" fmla="*/ 2290733 h 2599480"/>
              <a:gd name="connsiteX2237" fmla="*/ 4271653 w 4326130"/>
              <a:gd name="connsiteY2237" fmla="*/ 2291837 h 2599480"/>
              <a:gd name="connsiteX2238" fmla="*/ 4263981 w 4326130"/>
              <a:gd name="connsiteY2238" fmla="*/ 2291540 h 2599480"/>
              <a:gd name="connsiteX2239" fmla="*/ 4256759 w 4326130"/>
              <a:gd name="connsiteY2239" fmla="*/ 2290916 h 2599480"/>
              <a:gd name="connsiteX2240" fmla="*/ 4254143 w 4326130"/>
              <a:gd name="connsiteY2240" fmla="*/ 2288966 h 2599480"/>
              <a:gd name="connsiteX2241" fmla="*/ 73244 w 4326130"/>
              <a:gd name="connsiteY2241" fmla="*/ 2288202 h 2599480"/>
              <a:gd name="connsiteX2242" fmla="*/ 71987 w 4326130"/>
              <a:gd name="connsiteY2242" fmla="*/ 2288965 h 2599480"/>
              <a:gd name="connsiteX2243" fmla="*/ 69371 w 4326130"/>
              <a:gd name="connsiteY2243" fmla="*/ 2290915 h 2599480"/>
              <a:gd name="connsiteX2244" fmla="*/ 62148 w 4326130"/>
              <a:gd name="connsiteY2244" fmla="*/ 2291539 h 2599480"/>
              <a:gd name="connsiteX2245" fmla="*/ 54477 w 4326130"/>
              <a:gd name="connsiteY2245" fmla="*/ 2291836 h 2599480"/>
              <a:gd name="connsiteX2246" fmla="*/ 56210 w 4326130"/>
              <a:gd name="connsiteY2246" fmla="*/ 2290732 h 2599480"/>
              <a:gd name="connsiteX2247" fmla="*/ 57762 w 4326130"/>
              <a:gd name="connsiteY2247" fmla="*/ 2289935 h 2599480"/>
              <a:gd name="connsiteX2248" fmla="*/ 4146472 w 4326130"/>
              <a:gd name="connsiteY2248" fmla="*/ 2286256 h 2599480"/>
              <a:gd name="connsiteX2249" fmla="*/ 4150588 w 4326130"/>
              <a:gd name="connsiteY2249" fmla="*/ 2288017 h 2599480"/>
              <a:gd name="connsiteX2250" fmla="*/ 4150487 w 4326130"/>
              <a:gd name="connsiteY2250" fmla="*/ 2287960 h 2599480"/>
              <a:gd name="connsiteX2251" fmla="*/ 4147149 w 4326130"/>
              <a:gd name="connsiteY2251" fmla="*/ 2286413 h 2599480"/>
              <a:gd name="connsiteX2252" fmla="*/ 179658 w 4326130"/>
              <a:gd name="connsiteY2252" fmla="*/ 2286255 h 2599480"/>
              <a:gd name="connsiteX2253" fmla="*/ 178981 w 4326130"/>
              <a:gd name="connsiteY2253" fmla="*/ 2286412 h 2599480"/>
              <a:gd name="connsiteX2254" fmla="*/ 175643 w 4326130"/>
              <a:gd name="connsiteY2254" fmla="*/ 2287959 h 2599480"/>
              <a:gd name="connsiteX2255" fmla="*/ 175541 w 4326130"/>
              <a:gd name="connsiteY2255" fmla="*/ 2288016 h 2599480"/>
              <a:gd name="connsiteX2256" fmla="*/ 4208946 w 4326130"/>
              <a:gd name="connsiteY2256" fmla="*/ 2280523 h 2599480"/>
              <a:gd name="connsiteX2257" fmla="*/ 4212912 w 4326130"/>
              <a:gd name="connsiteY2257" fmla="*/ 2280880 h 2599480"/>
              <a:gd name="connsiteX2258" fmla="*/ 4230384 w 4326130"/>
              <a:gd name="connsiteY2258" fmla="*/ 2285161 h 2599480"/>
              <a:gd name="connsiteX2259" fmla="*/ 4239294 w 4326130"/>
              <a:gd name="connsiteY2259" fmla="*/ 2286399 h 2599480"/>
              <a:gd name="connsiteX2260" fmla="*/ 4239074 w 4326130"/>
              <a:gd name="connsiteY2260" fmla="*/ 2286542 h 2599480"/>
              <a:gd name="connsiteX2261" fmla="*/ 4242962 w 4326130"/>
              <a:gd name="connsiteY2261" fmla="*/ 2288975 h 2599480"/>
              <a:gd name="connsiteX2262" fmla="*/ 4244437 w 4326130"/>
              <a:gd name="connsiteY2262" fmla="*/ 2289850 h 2599480"/>
              <a:gd name="connsiteX2263" fmla="*/ 4241571 w 4326130"/>
              <a:gd name="connsiteY2263" fmla="*/ 2289602 h 2599480"/>
              <a:gd name="connsiteX2264" fmla="*/ 4223097 w 4326130"/>
              <a:gd name="connsiteY2264" fmla="*/ 2287343 h 2599480"/>
              <a:gd name="connsiteX2265" fmla="*/ 4217254 w 4326130"/>
              <a:gd name="connsiteY2265" fmla="*/ 2284090 h 2599480"/>
              <a:gd name="connsiteX2266" fmla="*/ 117184 w 4326130"/>
              <a:gd name="connsiteY2266" fmla="*/ 2280522 h 2599480"/>
              <a:gd name="connsiteX2267" fmla="*/ 108876 w 4326130"/>
              <a:gd name="connsiteY2267" fmla="*/ 2284089 h 2599480"/>
              <a:gd name="connsiteX2268" fmla="*/ 103032 w 4326130"/>
              <a:gd name="connsiteY2268" fmla="*/ 2287342 h 2599480"/>
              <a:gd name="connsiteX2269" fmla="*/ 84558 w 4326130"/>
              <a:gd name="connsiteY2269" fmla="*/ 2289601 h 2599480"/>
              <a:gd name="connsiteX2270" fmla="*/ 81693 w 4326130"/>
              <a:gd name="connsiteY2270" fmla="*/ 2289849 h 2599480"/>
              <a:gd name="connsiteX2271" fmla="*/ 83168 w 4326130"/>
              <a:gd name="connsiteY2271" fmla="*/ 2288974 h 2599480"/>
              <a:gd name="connsiteX2272" fmla="*/ 87056 w 4326130"/>
              <a:gd name="connsiteY2272" fmla="*/ 2286541 h 2599480"/>
              <a:gd name="connsiteX2273" fmla="*/ 86835 w 4326130"/>
              <a:gd name="connsiteY2273" fmla="*/ 2286398 h 2599480"/>
              <a:gd name="connsiteX2274" fmla="*/ 95746 w 4326130"/>
              <a:gd name="connsiteY2274" fmla="*/ 2285160 h 2599480"/>
              <a:gd name="connsiteX2275" fmla="*/ 113218 w 4326130"/>
              <a:gd name="connsiteY2275" fmla="*/ 2280879 h 2599480"/>
              <a:gd name="connsiteX2276" fmla="*/ 4188611 w 4326130"/>
              <a:gd name="connsiteY2276" fmla="*/ 2279268 h 2599480"/>
              <a:gd name="connsiteX2277" fmla="*/ 4188488 w 4326130"/>
              <a:gd name="connsiteY2277" fmla="*/ 2279855 h 2599480"/>
              <a:gd name="connsiteX2278" fmla="*/ 4189567 w 4326130"/>
              <a:gd name="connsiteY2278" fmla="*/ 2280812 h 2599480"/>
              <a:gd name="connsiteX2279" fmla="*/ 4189924 w 4326130"/>
              <a:gd name="connsiteY2279" fmla="*/ 2280976 h 2599480"/>
              <a:gd name="connsiteX2280" fmla="*/ 4190988 w 4326130"/>
              <a:gd name="connsiteY2280" fmla="*/ 2281189 h 2599480"/>
              <a:gd name="connsiteX2281" fmla="*/ 4191929 w 4326130"/>
              <a:gd name="connsiteY2281" fmla="*/ 2280146 h 2599480"/>
              <a:gd name="connsiteX2282" fmla="*/ 4188611 w 4326130"/>
              <a:gd name="connsiteY2282" fmla="*/ 2279268 h 2599480"/>
              <a:gd name="connsiteX2283" fmla="*/ 137519 w 4326130"/>
              <a:gd name="connsiteY2283" fmla="*/ 2279267 h 2599480"/>
              <a:gd name="connsiteX2284" fmla="*/ 134201 w 4326130"/>
              <a:gd name="connsiteY2284" fmla="*/ 2280145 h 2599480"/>
              <a:gd name="connsiteX2285" fmla="*/ 135142 w 4326130"/>
              <a:gd name="connsiteY2285" fmla="*/ 2281188 h 2599480"/>
              <a:gd name="connsiteX2286" fmla="*/ 136206 w 4326130"/>
              <a:gd name="connsiteY2286" fmla="*/ 2280975 h 2599480"/>
              <a:gd name="connsiteX2287" fmla="*/ 136563 w 4326130"/>
              <a:gd name="connsiteY2287" fmla="*/ 2280811 h 2599480"/>
              <a:gd name="connsiteX2288" fmla="*/ 137642 w 4326130"/>
              <a:gd name="connsiteY2288" fmla="*/ 2279854 h 2599480"/>
              <a:gd name="connsiteX2289" fmla="*/ 137519 w 4326130"/>
              <a:gd name="connsiteY2289" fmla="*/ 2279267 h 2599480"/>
              <a:gd name="connsiteX2290" fmla="*/ 4188223 w 4326130"/>
              <a:gd name="connsiteY2290" fmla="*/ 2272242 h 2599480"/>
              <a:gd name="connsiteX2291" fmla="*/ 4189631 w 4326130"/>
              <a:gd name="connsiteY2291" fmla="*/ 2272440 h 2599480"/>
              <a:gd name="connsiteX2292" fmla="*/ 4201919 w 4326130"/>
              <a:gd name="connsiteY2292" fmla="*/ 2276221 h 2599480"/>
              <a:gd name="connsiteX2293" fmla="*/ 4200693 w 4326130"/>
              <a:gd name="connsiteY2293" fmla="*/ 2276856 h 2599480"/>
              <a:gd name="connsiteX2294" fmla="*/ 4200037 w 4326130"/>
              <a:gd name="connsiteY2294" fmla="*/ 2276949 h 2599480"/>
              <a:gd name="connsiteX2295" fmla="*/ 137906 w 4326130"/>
              <a:gd name="connsiteY2295" fmla="*/ 2272241 h 2599480"/>
              <a:gd name="connsiteX2296" fmla="*/ 126093 w 4326130"/>
              <a:gd name="connsiteY2296" fmla="*/ 2276948 h 2599480"/>
              <a:gd name="connsiteX2297" fmla="*/ 125437 w 4326130"/>
              <a:gd name="connsiteY2297" fmla="*/ 2276855 h 2599480"/>
              <a:gd name="connsiteX2298" fmla="*/ 124210 w 4326130"/>
              <a:gd name="connsiteY2298" fmla="*/ 2276220 h 2599480"/>
              <a:gd name="connsiteX2299" fmla="*/ 136499 w 4326130"/>
              <a:gd name="connsiteY2299" fmla="*/ 2272439 h 2599480"/>
              <a:gd name="connsiteX2300" fmla="*/ 4163377 w 4326130"/>
              <a:gd name="connsiteY2300" fmla="*/ 2267414 h 2599480"/>
              <a:gd name="connsiteX2301" fmla="*/ 4163373 w 4326130"/>
              <a:gd name="connsiteY2301" fmla="*/ 2268068 h 2599480"/>
              <a:gd name="connsiteX2302" fmla="*/ 4164721 w 4326130"/>
              <a:gd name="connsiteY2302" fmla="*/ 2268471 h 2599480"/>
              <a:gd name="connsiteX2303" fmla="*/ 4165073 w 4326130"/>
              <a:gd name="connsiteY2303" fmla="*/ 2268419 h 2599480"/>
              <a:gd name="connsiteX2304" fmla="*/ 4165006 w 4326130"/>
              <a:gd name="connsiteY2304" fmla="*/ 2268239 h 2599480"/>
              <a:gd name="connsiteX2305" fmla="*/ 162753 w 4326130"/>
              <a:gd name="connsiteY2305" fmla="*/ 2267413 h 2599480"/>
              <a:gd name="connsiteX2306" fmla="*/ 161124 w 4326130"/>
              <a:gd name="connsiteY2306" fmla="*/ 2268238 h 2599480"/>
              <a:gd name="connsiteX2307" fmla="*/ 161057 w 4326130"/>
              <a:gd name="connsiteY2307" fmla="*/ 2268418 h 2599480"/>
              <a:gd name="connsiteX2308" fmla="*/ 161409 w 4326130"/>
              <a:gd name="connsiteY2308" fmla="*/ 2268470 h 2599480"/>
              <a:gd name="connsiteX2309" fmla="*/ 162757 w 4326130"/>
              <a:gd name="connsiteY2309" fmla="*/ 2268067 h 2599480"/>
              <a:gd name="connsiteX2310" fmla="*/ 4182079 w 4326130"/>
              <a:gd name="connsiteY2310" fmla="*/ 2261921 h 2599480"/>
              <a:gd name="connsiteX2311" fmla="*/ 4181356 w 4326130"/>
              <a:gd name="connsiteY2311" fmla="*/ 2262513 h 2599480"/>
              <a:gd name="connsiteX2312" fmla="*/ 4181051 w 4326130"/>
              <a:gd name="connsiteY2312" fmla="*/ 2262764 h 2599480"/>
              <a:gd name="connsiteX2313" fmla="*/ 4180940 w 4326130"/>
              <a:gd name="connsiteY2313" fmla="*/ 2262854 h 2599480"/>
              <a:gd name="connsiteX2314" fmla="*/ 4180922 w 4326130"/>
              <a:gd name="connsiteY2314" fmla="*/ 2262869 h 2599480"/>
              <a:gd name="connsiteX2315" fmla="*/ 4181051 w 4326130"/>
              <a:gd name="connsiteY2315" fmla="*/ 2262764 h 2599480"/>
              <a:gd name="connsiteX2316" fmla="*/ 144050 w 4326130"/>
              <a:gd name="connsiteY2316" fmla="*/ 2261920 h 2599480"/>
              <a:gd name="connsiteX2317" fmla="*/ 145079 w 4326130"/>
              <a:gd name="connsiteY2317" fmla="*/ 2262763 h 2599480"/>
              <a:gd name="connsiteX2318" fmla="*/ 145207 w 4326130"/>
              <a:gd name="connsiteY2318" fmla="*/ 2262868 h 2599480"/>
              <a:gd name="connsiteX2319" fmla="*/ 145189 w 4326130"/>
              <a:gd name="connsiteY2319" fmla="*/ 2262853 h 2599480"/>
              <a:gd name="connsiteX2320" fmla="*/ 145079 w 4326130"/>
              <a:gd name="connsiteY2320" fmla="*/ 2262763 h 2599480"/>
              <a:gd name="connsiteX2321" fmla="*/ 144774 w 4326130"/>
              <a:gd name="connsiteY2321" fmla="*/ 2262512 h 2599480"/>
              <a:gd name="connsiteX2322" fmla="*/ 144050 w 4326130"/>
              <a:gd name="connsiteY2322" fmla="*/ 2261920 h 2599480"/>
              <a:gd name="connsiteX2323" fmla="*/ 4149628 w 4326130"/>
              <a:gd name="connsiteY2323" fmla="*/ 2255647 h 2599480"/>
              <a:gd name="connsiteX2324" fmla="*/ 4148635 w 4326130"/>
              <a:gd name="connsiteY2324" fmla="*/ 2255920 h 2599480"/>
              <a:gd name="connsiteX2325" fmla="*/ 4148133 w 4326130"/>
              <a:gd name="connsiteY2325" fmla="*/ 2256944 h 2599480"/>
              <a:gd name="connsiteX2326" fmla="*/ 4149628 w 4326130"/>
              <a:gd name="connsiteY2326" fmla="*/ 2255647 h 2599480"/>
              <a:gd name="connsiteX2327" fmla="*/ 176502 w 4326130"/>
              <a:gd name="connsiteY2327" fmla="*/ 2255646 h 2599480"/>
              <a:gd name="connsiteX2328" fmla="*/ 177997 w 4326130"/>
              <a:gd name="connsiteY2328" fmla="*/ 2256943 h 2599480"/>
              <a:gd name="connsiteX2329" fmla="*/ 177495 w 4326130"/>
              <a:gd name="connsiteY2329" fmla="*/ 2255919 h 2599480"/>
              <a:gd name="connsiteX2330" fmla="*/ 176502 w 4326130"/>
              <a:gd name="connsiteY2330" fmla="*/ 2255646 h 2599480"/>
              <a:gd name="connsiteX2331" fmla="*/ 4256182 w 4326130"/>
              <a:gd name="connsiteY2331" fmla="*/ 2251604 h 2599480"/>
              <a:gd name="connsiteX2332" fmla="*/ 4257345 w 4326130"/>
              <a:gd name="connsiteY2332" fmla="*/ 2252187 h 2599480"/>
              <a:gd name="connsiteX2333" fmla="*/ 4255857 w 4326130"/>
              <a:gd name="connsiteY2333" fmla="*/ 2253048 h 2599480"/>
              <a:gd name="connsiteX2334" fmla="*/ 4251367 w 4326130"/>
              <a:gd name="connsiteY2334" fmla="*/ 2252036 h 2599480"/>
              <a:gd name="connsiteX2335" fmla="*/ 4256182 w 4326130"/>
              <a:gd name="connsiteY2335" fmla="*/ 2251604 h 2599480"/>
              <a:gd name="connsiteX2336" fmla="*/ 69948 w 4326130"/>
              <a:gd name="connsiteY2336" fmla="*/ 2251603 h 2599480"/>
              <a:gd name="connsiteX2337" fmla="*/ 74762 w 4326130"/>
              <a:gd name="connsiteY2337" fmla="*/ 2252035 h 2599480"/>
              <a:gd name="connsiteX2338" fmla="*/ 70272 w 4326130"/>
              <a:gd name="connsiteY2338" fmla="*/ 2253047 h 2599480"/>
              <a:gd name="connsiteX2339" fmla="*/ 68785 w 4326130"/>
              <a:gd name="connsiteY2339" fmla="*/ 2252186 h 2599480"/>
              <a:gd name="connsiteX2340" fmla="*/ 69948 w 4326130"/>
              <a:gd name="connsiteY2340" fmla="*/ 2251603 h 2599480"/>
              <a:gd name="connsiteX2341" fmla="*/ 4124117 w 4326130"/>
              <a:gd name="connsiteY2341" fmla="*/ 2250215 h 2599480"/>
              <a:gd name="connsiteX2342" fmla="*/ 4118225 w 4326130"/>
              <a:gd name="connsiteY2342" fmla="*/ 2250416 h 2599480"/>
              <a:gd name="connsiteX2343" fmla="*/ 4121664 w 4326130"/>
              <a:gd name="connsiteY2343" fmla="*/ 2250706 h 2599480"/>
              <a:gd name="connsiteX2344" fmla="*/ 4125166 w 4326130"/>
              <a:gd name="connsiteY2344" fmla="*/ 2250785 h 2599480"/>
              <a:gd name="connsiteX2345" fmla="*/ 4124117 w 4326130"/>
              <a:gd name="connsiteY2345" fmla="*/ 2250215 h 2599480"/>
              <a:gd name="connsiteX2346" fmla="*/ 202013 w 4326130"/>
              <a:gd name="connsiteY2346" fmla="*/ 2250214 h 2599480"/>
              <a:gd name="connsiteX2347" fmla="*/ 200964 w 4326130"/>
              <a:gd name="connsiteY2347" fmla="*/ 2250784 h 2599480"/>
              <a:gd name="connsiteX2348" fmla="*/ 204466 w 4326130"/>
              <a:gd name="connsiteY2348" fmla="*/ 2250705 h 2599480"/>
              <a:gd name="connsiteX2349" fmla="*/ 207905 w 4326130"/>
              <a:gd name="connsiteY2349" fmla="*/ 2250415 h 2599480"/>
              <a:gd name="connsiteX2350" fmla="*/ 202013 w 4326130"/>
              <a:gd name="connsiteY2350" fmla="*/ 2250214 h 2599480"/>
              <a:gd name="connsiteX2351" fmla="*/ 4122565 w 4326130"/>
              <a:gd name="connsiteY2351" fmla="*/ 2245414 h 2599480"/>
              <a:gd name="connsiteX2352" fmla="*/ 4121895 w 4326130"/>
              <a:gd name="connsiteY2352" fmla="*/ 2245442 h 2599480"/>
              <a:gd name="connsiteX2353" fmla="*/ 4122015 w 4326130"/>
              <a:gd name="connsiteY2353" fmla="*/ 2245492 h 2599480"/>
              <a:gd name="connsiteX2354" fmla="*/ 4121735 w 4326130"/>
              <a:gd name="connsiteY2354" fmla="*/ 2245449 h 2599480"/>
              <a:gd name="connsiteX2355" fmla="*/ 4121529 w 4326130"/>
              <a:gd name="connsiteY2355" fmla="*/ 2245458 h 2599480"/>
              <a:gd name="connsiteX2356" fmla="*/ 4120751 w 4326130"/>
              <a:gd name="connsiteY2356" fmla="*/ 2245743 h 2599480"/>
              <a:gd name="connsiteX2357" fmla="*/ 4132135 w 4326130"/>
              <a:gd name="connsiteY2357" fmla="*/ 2249615 h 2599480"/>
              <a:gd name="connsiteX2358" fmla="*/ 4143687 w 4326130"/>
              <a:gd name="connsiteY2358" fmla="*/ 2253471 h 2599480"/>
              <a:gd name="connsiteX2359" fmla="*/ 4123862 w 4326130"/>
              <a:gd name="connsiteY2359" fmla="*/ 2245533 h 2599480"/>
              <a:gd name="connsiteX2360" fmla="*/ 4122565 w 4326130"/>
              <a:gd name="connsiteY2360" fmla="*/ 2245414 h 2599480"/>
              <a:gd name="connsiteX2361" fmla="*/ 203565 w 4326130"/>
              <a:gd name="connsiteY2361" fmla="*/ 2245413 h 2599480"/>
              <a:gd name="connsiteX2362" fmla="*/ 202268 w 4326130"/>
              <a:gd name="connsiteY2362" fmla="*/ 2245532 h 2599480"/>
              <a:gd name="connsiteX2363" fmla="*/ 182442 w 4326130"/>
              <a:gd name="connsiteY2363" fmla="*/ 2253470 h 2599480"/>
              <a:gd name="connsiteX2364" fmla="*/ 193995 w 4326130"/>
              <a:gd name="connsiteY2364" fmla="*/ 2249614 h 2599480"/>
              <a:gd name="connsiteX2365" fmla="*/ 205379 w 4326130"/>
              <a:gd name="connsiteY2365" fmla="*/ 2245742 h 2599480"/>
              <a:gd name="connsiteX2366" fmla="*/ 204601 w 4326130"/>
              <a:gd name="connsiteY2366" fmla="*/ 2245457 h 2599480"/>
              <a:gd name="connsiteX2367" fmla="*/ 204395 w 4326130"/>
              <a:gd name="connsiteY2367" fmla="*/ 2245448 h 2599480"/>
              <a:gd name="connsiteX2368" fmla="*/ 204115 w 4326130"/>
              <a:gd name="connsiteY2368" fmla="*/ 2245491 h 2599480"/>
              <a:gd name="connsiteX2369" fmla="*/ 204235 w 4326130"/>
              <a:gd name="connsiteY2369" fmla="*/ 2245441 h 2599480"/>
              <a:gd name="connsiteX2370" fmla="*/ 4116595 w 4326130"/>
              <a:gd name="connsiteY2370" fmla="*/ 2243219 h 2599480"/>
              <a:gd name="connsiteX2371" fmla="*/ 4120047 w 4326130"/>
              <a:gd name="connsiteY2371" fmla="*/ 2244667 h 2599480"/>
              <a:gd name="connsiteX2372" fmla="*/ 4119805 w 4326130"/>
              <a:gd name="connsiteY2372" fmla="*/ 2244279 h 2599480"/>
              <a:gd name="connsiteX2373" fmla="*/ 4118853 w 4326130"/>
              <a:gd name="connsiteY2373" fmla="*/ 2243814 h 2599480"/>
              <a:gd name="connsiteX2374" fmla="*/ 4116671 w 4326130"/>
              <a:gd name="connsiteY2374" fmla="*/ 2243227 h 2599480"/>
              <a:gd name="connsiteX2375" fmla="*/ 209535 w 4326130"/>
              <a:gd name="connsiteY2375" fmla="*/ 2243218 h 2599480"/>
              <a:gd name="connsiteX2376" fmla="*/ 209459 w 4326130"/>
              <a:gd name="connsiteY2376" fmla="*/ 2243226 h 2599480"/>
              <a:gd name="connsiteX2377" fmla="*/ 207276 w 4326130"/>
              <a:gd name="connsiteY2377" fmla="*/ 2243813 h 2599480"/>
              <a:gd name="connsiteX2378" fmla="*/ 206324 w 4326130"/>
              <a:gd name="connsiteY2378" fmla="*/ 2244278 h 2599480"/>
              <a:gd name="connsiteX2379" fmla="*/ 206082 w 4326130"/>
              <a:gd name="connsiteY2379" fmla="*/ 2244666 h 2599480"/>
              <a:gd name="connsiteX2380" fmla="*/ 4112306 w 4326130"/>
              <a:gd name="connsiteY2380" fmla="*/ 2243131 h 2599480"/>
              <a:gd name="connsiteX2381" fmla="*/ 4111640 w 4326130"/>
              <a:gd name="connsiteY2381" fmla="*/ 2243957 h 2599480"/>
              <a:gd name="connsiteX2382" fmla="*/ 4119608 w 4326130"/>
              <a:gd name="connsiteY2382" fmla="*/ 2245073 h 2599480"/>
              <a:gd name="connsiteX2383" fmla="*/ 4119674 w 4326130"/>
              <a:gd name="connsiteY2383" fmla="*/ 2245028 h 2599480"/>
              <a:gd name="connsiteX2384" fmla="*/ 4115584 w 4326130"/>
              <a:gd name="connsiteY2384" fmla="*/ 2243971 h 2599480"/>
              <a:gd name="connsiteX2385" fmla="*/ 213824 w 4326130"/>
              <a:gd name="connsiteY2385" fmla="*/ 2243130 h 2599480"/>
              <a:gd name="connsiteX2386" fmla="*/ 210545 w 4326130"/>
              <a:gd name="connsiteY2386" fmla="*/ 2243970 h 2599480"/>
              <a:gd name="connsiteX2387" fmla="*/ 206455 w 4326130"/>
              <a:gd name="connsiteY2387" fmla="*/ 2245027 h 2599480"/>
              <a:gd name="connsiteX2388" fmla="*/ 206521 w 4326130"/>
              <a:gd name="connsiteY2388" fmla="*/ 2245072 h 2599480"/>
              <a:gd name="connsiteX2389" fmla="*/ 214490 w 4326130"/>
              <a:gd name="connsiteY2389" fmla="*/ 2243956 h 2599480"/>
              <a:gd name="connsiteX2390" fmla="*/ 4091862 w 4326130"/>
              <a:gd name="connsiteY2390" fmla="*/ 2241263 h 2599480"/>
              <a:gd name="connsiteX2391" fmla="*/ 4091130 w 4326130"/>
              <a:gd name="connsiteY2391" fmla="*/ 2242283 h 2599480"/>
              <a:gd name="connsiteX2392" fmla="*/ 4093390 w 4326130"/>
              <a:gd name="connsiteY2392" fmla="*/ 2243074 h 2599480"/>
              <a:gd name="connsiteX2393" fmla="*/ 4092604 w 4326130"/>
              <a:gd name="connsiteY2393" fmla="*/ 2243322 h 2599480"/>
              <a:gd name="connsiteX2394" fmla="*/ 4095140 w 4326130"/>
              <a:gd name="connsiteY2394" fmla="*/ 2244387 h 2599480"/>
              <a:gd name="connsiteX2395" fmla="*/ 4104613 w 4326130"/>
              <a:gd name="connsiteY2395" fmla="*/ 2245075 h 2599480"/>
              <a:gd name="connsiteX2396" fmla="*/ 4105581 w 4326130"/>
              <a:gd name="connsiteY2396" fmla="*/ 2245724 h 2599480"/>
              <a:gd name="connsiteX2397" fmla="*/ 4106015 w 4326130"/>
              <a:gd name="connsiteY2397" fmla="*/ 2245561 h 2599480"/>
              <a:gd name="connsiteX2398" fmla="*/ 4106099 w 4326130"/>
              <a:gd name="connsiteY2398" fmla="*/ 2245019 h 2599480"/>
              <a:gd name="connsiteX2399" fmla="*/ 4105852 w 4326130"/>
              <a:gd name="connsiteY2399" fmla="*/ 2244900 h 2599480"/>
              <a:gd name="connsiteX2400" fmla="*/ 4104613 w 4326130"/>
              <a:gd name="connsiteY2400" fmla="*/ 2245075 h 2599480"/>
              <a:gd name="connsiteX2401" fmla="*/ 234268 w 4326130"/>
              <a:gd name="connsiteY2401" fmla="*/ 2241262 h 2599480"/>
              <a:gd name="connsiteX2402" fmla="*/ 221516 w 4326130"/>
              <a:gd name="connsiteY2402" fmla="*/ 2245074 h 2599480"/>
              <a:gd name="connsiteX2403" fmla="*/ 220278 w 4326130"/>
              <a:gd name="connsiteY2403" fmla="*/ 2244899 h 2599480"/>
              <a:gd name="connsiteX2404" fmla="*/ 220030 w 4326130"/>
              <a:gd name="connsiteY2404" fmla="*/ 2245018 h 2599480"/>
              <a:gd name="connsiteX2405" fmla="*/ 220114 w 4326130"/>
              <a:gd name="connsiteY2405" fmla="*/ 2245560 h 2599480"/>
              <a:gd name="connsiteX2406" fmla="*/ 220549 w 4326130"/>
              <a:gd name="connsiteY2406" fmla="*/ 2245723 h 2599480"/>
              <a:gd name="connsiteX2407" fmla="*/ 221516 w 4326130"/>
              <a:gd name="connsiteY2407" fmla="*/ 2245074 h 2599480"/>
              <a:gd name="connsiteX2408" fmla="*/ 230990 w 4326130"/>
              <a:gd name="connsiteY2408" fmla="*/ 2244386 h 2599480"/>
              <a:gd name="connsiteX2409" fmla="*/ 233526 w 4326130"/>
              <a:gd name="connsiteY2409" fmla="*/ 2243321 h 2599480"/>
              <a:gd name="connsiteX2410" fmla="*/ 232739 w 4326130"/>
              <a:gd name="connsiteY2410" fmla="*/ 2243073 h 2599480"/>
              <a:gd name="connsiteX2411" fmla="*/ 235000 w 4326130"/>
              <a:gd name="connsiteY2411" fmla="*/ 2242282 h 2599480"/>
              <a:gd name="connsiteX2412" fmla="*/ 4099470 w 4326130"/>
              <a:gd name="connsiteY2412" fmla="*/ 2238647 h 2599480"/>
              <a:gd name="connsiteX2413" fmla="*/ 4097065 w 4326130"/>
              <a:gd name="connsiteY2413" fmla="*/ 2238702 h 2599480"/>
              <a:gd name="connsiteX2414" fmla="*/ 4093913 w 4326130"/>
              <a:gd name="connsiteY2414" fmla="*/ 2239537 h 2599480"/>
              <a:gd name="connsiteX2415" fmla="*/ 4095359 w 4326130"/>
              <a:gd name="connsiteY2415" fmla="*/ 2240013 h 2599480"/>
              <a:gd name="connsiteX2416" fmla="*/ 4100913 w 4326130"/>
              <a:gd name="connsiteY2416" fmla="*/ 2241086 h 2599480"/>
              <a:gd name="connsiteX2417" fmla="*/ 4108938 w 4326130"/>
              <a:gd name="connsiteY2417" fmla="*/ 2242410 h 2599480"/>
              <a:gd name="connsiteX2418" fmla="*/ 4109091 w 4326130"/>
              <a:gd name="connsiteY2418" fmla="*/ 2242392 h 2599480"/>
              <a:gd name="connsiteX2419" fmla="*/ 4103942 w 4326130"/>
              <a:gd name="connsiteY2419" fmla="*/ 2240236 h 2599480"/>
              <a:gd name="connsiteX2420" fmla="*/ 226659 w 4326130"/>
              <a:gd name="connsiteY2420" fmla="*/ 2238646 h 2599480"/>
              <a:gd name="connsiteX2421" fmla="*/ 222187 w 4326130"/>
              <a:gd name="connsiteY2421" fmla="*/ 2240235 h 2599480"/>
              <a:gd name="connsiteX2422" fmla="*/ 217039 w 4326130"/>
              <a:gd name="connsiteY2422" fmla="*/ 2242391 h 2599480"/>
              <a:gd name="connsiteX2423" fmla="*/ 217192 w 4326130"/>
              <a:gd name="connsiteY2423" fmla="*/ 2242409 h 2599480"/>
              <a:gd name="connsiteX2424" fmla="*/ 225217 w 4326130"/>
              <a:gd name="connsiteY2424" fmla="*/ 2241085 h 2599480"/>
              <a:gd name="connsiteX2425" fmla="*/ 230771 w 4326130"/>
              <a:gd name="connsiteY2425" fmla="*/ 2240012 h 2599480"/>
              <a:gd name="connsiteX2426" fmla="*/ 232216 w 4326130"/>
              <a:gd name="connsiteY2426" fmla="*/ 2239536 h 2599480"/>
              <a:gd name="connsiteX2427" fmla="*/ 229065 w 4326130"/>
              <a:gd name="connsiteY2427" fmla="*/ 2238701 h 2599480"/>
              <a:gd name="connsiteX2428" fmla="*/ 4283919 w 4326130"/>
              <a:gd name="connsiteY2428" fmla="*/ 2212923 h 2599480"/>
              <a:gd name="connsiteX2429" fmla="*/ 4285088 w 4326130"/>
              <a:gd name="connsiteY2429" fmla="*/ 2213274 h 2599480"/>
              <a:gd name="connsiteX2430" fmla="*/ 4282536 w 4326130"/>
              <a:gd name="connsiteY2430" fmla="*/ 2213035 h 2599480"/>
              <a:gd name="connsiteX2431" fmla="*/ 4283314 w 4326130"/>
              <a:gd name="connsiteY2431" fmla="*/ 2212947 h 2599480"/>
              <a:gd name="connsiteX2432" fmla="*/ 42211 w 4326130"/>
              <a:gd name="connsiteY2432" fmla="*/ 2212922 h 2599480"/>
              <a:gd name="connsiteX2433" fmla="*/ 42815 w 4326130"/>
              <a:gd name="connsiteY2433" fmla="*/ 2212946 h 2599480"/>
              <a:gd name="connsiteX2434" fmla="*/ 43594 w 4326130"/>
              <a:gd name="connsiteY2434" fmla="*/ 2213034 h 2599480"/>
              <a:gd name="connsiteX2435" fmla="*/ 41041 w 4326130"/>
              <a:gd name="connsiteY2435" fmla="*/ 2213273 h 2599480"/>
              <a:gd name="connsiteX2436" fmla="*/ 4227809 w 4326130"/>
              <a:gd name="connsiteY2436" fmla="*/ 2167894 h 2599480"/>
              <a:gd name="connsiteX2437" fmla="*/ 4232176 w 4326130"/>
              <a:gd name="connsiteY2437" fmla="*/ 2169329 h 2599480"/>
              <a:gd name="connsiteX2438" fmla="*/ 4227266 w 4326130"/>
              <a:gd name="connsiteY2438" fmla="*/ 2168022 h 2599480"/>
              <a:gd name="connsiteX2439" fmla="*/ 98320 w 4326130"/>
              <a:gd name="connsiteY2439" fmla="*/ 2167893 h 2599480"/>
              <a:gd name="connsiteX2440" fmla="*/ 98864 w 4326130"/>
              <a:gd name="connsiteY2440" fmla="*/ 2168021 h 2599480"/>
              <a:gd name="connsiteX2441" fmla="*/ 93954 w 4326130"/>
              <a:gd name="connsiteY2441" fmla="*/ 2169328 h 2599480"/>
              <a:gd name="connsiteX2442" fmla="*/ 98320 w 4326130"/>
              <a:gd name="connsiteY2442" fmla="*/ 2167893 h 2599480"/>
              <a:gd name="connsiteX2443" fmla="*/ 4323627 w 4326130"/>
              <a:gd name="connsiteY2443" fmla="*/ 2165484 h 2599480"/>
              <a:gd name="connsiteX2444" fmla="*/ 4324235 w 4326130"/>
              <a:gd name="connsiteY2444" fmla="*/ 2165538 h 2599480"/>
              <a:gd name="connsiteX2445" fmla="*/ 4326130 w 4326130"/>
              <a:gd name="connsiteY2445" fmla="*/ 2166579 h 2599480"/>
              <a:gd name="connsiteX2446" fmla="*/ 2503 w 4326130"/>
              <a:gd name="connsiteY2446" fmla="*/ 2165483 h 2599480"/>
              <a:gd name="connsiteX2447" fmla="*/ 0 w 4326130"/>
              <a:gd name="connsiteY2447" fmla="*/ 2166578 h 2599480"/>
              <a:gd name="connsiteX2448" fmla="*/ 1895 w 4326130"/>
              <a:gd name="connsiteY2448" fmla="*/ 2165537 h 2599480"/>
              <a:gd name="connsiteX2449" fmla="*/ 4271321 w 4326130"/>
              <a:gd name="connsiteY2449" fmla="*/ 2159264 h 2599480"/>
              <a:gd name="connsiteX2450" fmla="*/ 4273103 w 4326130"/>
              <a:gd name="connsiteY2450" fmla="*/ 2159602 h 2599480"/>
              <a:gd name="connsiteX2451" fmla="*/ 4274126 w 4326130"/>
              <a:gd name="connsiteY2451" fmla="*/ 2160753 h 2599480"/>
              <a:gd name="connsiteX2452" fmla="*/ 4271261 w 4326130"/>
              <a:gd name="connsiteY2452" fmla="*/ 2159963 h 2599480"/>
              <a:gd name="connsiteX2453" fmla="*/ 4271321 w 4326130"/>
              <a:gd name="connsiteY2453" fmla="*/ 2159264 h 2599480"/>
              <a:gd name="connsiteX2454" fmla="*/ 54808 w 4326130"/>
              <a:gd name="connsiteY2454" fmla="*/ 2159263 h 2599480"/>
              <a:gd name="connsiteX2455" fmla="*/ 54868 w 4326130"/>
              <a:gd name="connsiteY2455" fmla="*/ 2159962 h 2599480"/>
              <a:gd name="connsiteX2456" fmla="*/ 52004 w 4326130"/>
              <a:gd name="connsiteY2456" fmla="*/ 2160752 h 2599480"/>
              <a:gd name="connsiteX2457" fmla="*/ 53026 w 4326130"/>
              <a:gd name="connsiteY2457" fmla="*/ 2159601 h 2599480"/>
              <a:gd name="connsiteX2458" fmla="*/ 54808 w 4326130"/>
              <a:gd name="connsiteY2458" fmla="*/ 2159263 h 2599480"/>
              <a:gd name="connsiteX2459" fmla="*/ 4308114 w 4326130"/>
              <a:gd name="connsiteY2459" fmla="*/ 2148132 h 2599480"/>
              <a:gd name="connsiteX2460" fmla="*/ 4308987 w 4326130"/>
              <a:gd name="connsiteY2460" fmla="*/ 2149255 h 2599480"/>
              <a:gd name="connsiteX2461" fmla="*/ 4307257 w 4326130"/>
              <a:gd name="connsiteY2461" fmla="*/ 2148269 h 2599480"/>
              <a:gd name="connsiteX2462" fmla="*/ 4308114 w 4326130"/>
              <a:gd name="connsiteY2462" fmla="*/ 2148132 h 2599480"/>
              <a:gd name="connsiteX2463" fmla="*/ 18015 w 4326130"/>
              <a:gd name="connsiteY2463" fmla="*/ 2148131 h 2599480"/>
              <a:gd name="connsiteX2464" fmla="*/ 18872 w 4326130"/>
              <a:gd name="connsiteY2464" fmla="*/ 2148268 h 2599480"/>
              <a:gd name="connsiteX2465" fmla="*/ 17143 w 4326130"/>
              <a:gd name="connsiteY2465" fmla="*/ 2149254 h 2599480"/>
              <a:gd name="connsiteX2466" fmla="*/ 18015 w 4326130"/>
              <a:gd name="connsiteY2466" fmla="*/ 2148131 h 2599480"/>
              <a:gd name="connsiteX2467" fmla="*/ 4306385 w 4326130"/>
              <a:gd name="connsiteY2467" fmla="*/ 2147145 h 2599480"/>
              <a:gd name="connsiteX2468" fmla="*/ 4307257 w 4326130"/>
              <a:gd name="connsiteY2468" fmla="*/ 2148269 h 2599480"/>
              <a:gd name="connsiteX2469" fmla="*/ 4305526 w 4326130"/>
              <a:gd name="connsiteY2469" fmla="*/ 2147283 h 2599480"/>
              <a:gd name="connsiteX2470" fmla="*/ 4306385 w 4326130"/>
              <a:gd name="connsiteY2470" fmla="*/ 2147145 h 2599480"/>
              <a:gd name="connsiteX2471" fmla="*/ 19745 w 4326130"/>
              <a:gd name="connsiteY2471" fmla="*/ 2147144 h 2599480"/>
              <a:gd name="connsiteX2472" fmla="*/ 20603 w 4326130"/>
              <a:gd name="connsiteY2472" fmla="*/ 2147282 h 2599480"/>
              <a:gd name="connsiteX2473" fmla="*/ 18872 w 4326130"/>
              <a:gd name="connsiteY2473" fmla="*/ 2148268 h 2599480"/>
              <a:gd name="connsiteX2474" fmla="*/ 19745 w 4326130"/>
              <a:gd name="connsiteY2474" fmla="*/ 2147144 h 2599480"/>
              <a:gd name="connsiteX2475" fmla="*/ 4257665 w 4326130"/>
              <a:gd name="connsiteY2475" fmla="*/ 2145846 h 2599480"/>
              <a:gd name="connsiteX2476" fmla="*/ 4259319 w 4326130"/>
              <a:gd name="connsiteY2476" fmla="*/ 2146096 h 2599480"/>
              <a:gd name="connsiteX2477" fmla="*/ 4260742 w 4326130"/>
              <a:gd name="connsiteY2477" fmla="*/ 2147235 h 2599480"/>
              <a:gd name="connsiteX2478" fmla="*/ 4257665 w 4326130"/>
              <a:gd name="connsiteY2478" fmla="*/ 2145846 h 2599480"/>
              <a:gd name="connsiteX2479" fmla="*/ 68465 w 4326130"/>
              <a:gd name="connsiteY2479" fmla="*/ 2145845 h 2599480"/>
              <a:gd name="connsiteX2480" fmla="*/ 65387 w 4326130"/>
              <a:gd name="connsiteY2480" fmla="*/ 2147234 h 2599480"/>
              <a:gd name="connsiteX2481" fmla="*/ 66811 w 4326130"/>
              <a:gd name="connsiteY2481" fmla="*/ 2146095 h 2599480"/>
              <a:gd name="connsiteX2482" fmla="*/ 68465 w 4326130"/>
              <a:gd name="connsiteY2482" fmla="*/ 2145845 h 2599480"/>
              <a:gd name="connsiteX2483" fmla="*/ 4300660 w 4326130"/>
              <a:gd name="connsiteY2483" fmla="*/ 2145090 h 2599480"/>
              <a:gd name="connsiteX2484" fmla="*/ 4303128 w 4326130"/>
              <a:gd name="connsiteY2484" fmla="*/ 2145518 h 2599480"/>
              <a:gd name="connsiteX2485" fmla="*/ 4305526 w 4326130"/>
              <a:gd name="connsiteY2485" fmla="*/ 2147283 h 2599480"/>
              <a:gd name="connsiteX2486" fmla="*/ 4300660 w 4326130"/>
              <a:gd name="connsiteY2486" fmla="*/ 2145090 h 2599480"/>
              <a:gd name="connsiteX2487" fmla="*/ 25470 w 4326130"/>
              <a:gd name="connsiteY2487" fmla="*/ 2145089 h 2599480"/>
              <a:gd name="connsiteX2488" fmla="*/ 20603 w 4326130"/>
              <a:gd name="connsiteY2488" fmla="*/ 2147282 h 2599480"/>
              <a:gd name="connsiteX2489" fmla="*/ 23001 w 4326130"/>
              <a:gd name="connsiteY2489" fmla="*/ 2145517 h 2599480"/>
              <a:gd name="connsiteX2490" fmla="*/ 25470 w 4326130"/>
              <a:gd name="connsiteY2490" fmla="*/ 2145089 h 2599480"/>
              <a:gd name="connsiteX2491" fmla="*/ 4265401 w 4326130"/>
              <a:gd name="connsiteY2491" fmla="*/ 2129638 h 2599480"/>
              <a:gd name="connsiteX2492" fmla="*/ 4265279 w 4326130"/>
              <a:gd name="connsiteY2492" fmla="*/ 2130225 h 2599480"/>
              <a:gd name="connsiteX2493" fmla="*/ 4267778 w 4326130"/>
              <a:gd name="connsiteY2493" fmla="*/ 2131559 h 2599480"/>
              <a:gd name="connsiteX2494" fmla="*/ 4268719 w 4326130"/>
              <a:gd name="connsiteY2494" fmla="*/ 2130516 h 2599480"/>
              <a:gd name="connsiteX2495" fmla="*/ 4265401 w 4326130"/>
              <a:gd name="connsiteY2495" fmla="*/ 2129638 h 2599480"/>
              <a:gd name="connsiteX2496" fmla="*/ 60728 w 4326130"/>
              <a:gd name="connsiteY2496" fmla="*/ 2129637 h 2599480"/>
              <a:gd name="connsiteX2497" fmla="*/ 57411 w 4326130"/>
              <a:gd name="connsiteY2497" fmla="*/ 2130515 h 2599480"/>
              <a:gd name="connsiteX2498" fmla="*/ 58351 w 4326130"/>
              <a:gd name="connsiteY2498" fmla="*/ 2131558 h 2599480"/>
              <a:gd name="connsiteX2499" fmla="*/ 60850 w 4326130"/>
              <a:gd name="connsiteY2499" fmla="*/ 2130224 h 2599480"/>
              <a:gd name="connsiteX2500" fmla="*/ 60728 w 4326130"/>
              <a:gd name="connsiteY2500" fmla="*/ 2129637 h 2599480"/>
              <a:gd name="connsiteX2501" fmla="*/ 4230983 w 4326130"/>
              <a:gd name="connsiteY2501" fmla="*/ 2119137 h 2599480"/>
              <a:gd name="connsiteX2502" fmla="*/ 4241094 w 4326130"/>
              <a:gd name="connsiteY2502" fmla="*/ 2122489 h 2599480"/>
              <a:gd name="connsiteX2503" fmla="*/ 4234829 w 4326130"/>
              <a:gd name="connsiteY2503" fmla="*/ 2120951 h 2599480"/>
              <a:gd name="connsiteX2504" fmla="*/ 95147 w 4326130"/>
              <a:gd name="connsiteY2504" fmla="*/ 2119136 h 2599480"/>
              <a:gd name="connsiteX2505" fmla="*/ 91301 w 4326130"/>
              <a:gd name="connsiteY2505" fmla="*/ 2120950 h 2599480"/>
              <a:gd name="connsiteX2506" fmla="*/ 85035 w 4326130"/>
              <a:gd name="connsiteY2506" fmla="*/ 2122488 h 2599480"/>
              <a:gd name="connsiteX2507" fmla="*/ 4230944 w 4326130"/>
              <a:gd name="connsiteY2507" fmla="*/ 2119119 h 2599480"/>
              <a:gd name="connsiteX2508" fmla="*/ 4230983 w 4326130"/>
              <a:gd name="connsiteY2508" fmla="*/ 2119137 h 2599480"/>
              <a:gd name="connsiteX2509" fmla="*/ 4230941 w 4326130"/>
              <a:gd name="connsiteY2509" fmla="*/ 2119125 h 2599480"/>
              <a:gd name="connsiteX2510" fmla="*/ 95186 w 4326130"/>
              <a:gd name="connsiteY2510" fmla="*/ 2119118 h 2599480"/>
              <a:gd name="connsiteX2511" fmla="*/ 95189 w 4326130"/>
              <a:gd name="connsiteY2511" fmla="*/ 2119124 h 2599480"/>
              <a:gd name="connsiteX2512" fmla="*/ 95147 w 4326130"/>
              <a:gd name="connsiteY2512" fmla="*/ 2119136 h 2599480"/>
              <a:gd name="connsiteX2513" fmla="*/ 4221753 w 4326130"/>
              <a:gd name="connsiteY2513" fmla="*/ 2116602 h 2599480"/>
              <a:gd name="connsiteX2514" fmla="*/ 4225834 w 4326130"/>
              <a:gd name="connsiteY2514" fmla="*/ 2117432 h 2599480"/>
              <a:gd name="connsiteX2515" fmla="*/ 4230941 w 4326130"/>
              <a:gd name="connsiteY2515" fmla="*/ 2119125 h 2599480"/>
              <a:gd name="connsiteX2516" fmla="*/ 4230581 w 4326130"/>
              <a:gd name="connsiteY2516" fmla="*/ 2120217 h 2599480"/>
              <a:gd name="connsiteX2517" fmla="*/ 4221753 w 4326130"/>
              <a:gd name="connsiteY2517" fmla="*/ 2116602 h 2599480"/>
              <a:gd name="connsiteX2518" fmla="*/ 104376 w 4326130"/>
              <a:gd name="connsiteY2518" fmla="*/ 2116601 h 2599480"/>
              <a:gd name="connsiteX2519" fmla="*/ 95549 w 4326130"/>
              <a:gd name="connsiteY2519" fmla="*/ 2120216 h 2599480"/>
              <a:gd name="connsiteX2520" fmla="*/ 95189 w 4326130"/>
              <a:gd name="connsiteY2520" fmla="*/ 2119124 h 2599480"/>
              <a:gd name="connsiteX2521" fmla="*/ 100296 w 4326130"/>
              <a:gd name="connsiteY2521" fmla="*/ 2117431 h 2599480"/>
              <a:gd name="connsiteX2522" fmla="*/ 104376 w 4326130"/>
              <a:gd name="connsiteY2522" fmla="*/ 2116601 h 2599480"/>
              <a:gd name="connsiteX2523" fmla="*/ 4136276 w 4326130"/>
              <a:gd name="connsiteY2523" fmla="*/ 2082109 h 2599480"/>
              <a:gd name="connsiteX2524" fmla="*/ 4134780 w 4326130"/>
              <a:gd name="connsiteY2524" fmla="*/ 2083403 h 2599480"/>
              <a:gd name="connsiteX2525" fmla="*/ 4135405 w 4326130"/>
              <a:gd name="connsiteY2525" fmla="*/ 2082569 h 2599480"/>
              <a:gd name="connsiteX2526" fmla="*/ 4136276 w 4326130"/>
              <a:gd name="connsiteY2526" fmla="*/ 2082109 h 2599480"/>
              <a:gd name="connsiteX2527" fmla="*/ 189854 w 4326130"/>
              <a:gd name="connsiteY2527" fmla="*/ 2082108 h 2599480"/>
              <a:gd name="connsiteX2528" fmla="*/ 190724 w 4326130"/>
              <a:gd name="connsiteY2528" fmla="*/ 2082568 h 2599480"/>
              <a:gd name="connsiteX2529" fmla="*/ 191349 w 4326130"/>
              <a:gd name="connsiteY2529" fmla="*/ 2083402 h 2599480"/>
              <a:gd name="connsiteX2530" fmla="*/ 189854 w 4326130"/>
              <a:gd name="connsiteY2530" fmla="*/ 2082108 h 2599480"/>
              <a:gd name="connsiteX2531" fmla="*/ 4087546 w 4326130"/>
              <a:gd name="connsiteY2531" fmla="*/ 2063604 h 2599480"/>
              <a:gd name="connsiteX2532" fmla="*/ 4093165 w 4326130"/>
              <a:gd name="connsiteY2532" fmla="*/ 2064261 h 2599480"/>
              <a:gd name="connsiteX2533" fmla="*/ 4124918 w 4326130"/>
              <a:gd name="connsiteY2533" fmla="*/ 2071675 h 2599480"/>
              <a:gd name="connsiteX2534" fmla="*/ 4167364 w 4326130"/>
              <a:gd name="connsiteY2534" fmla="*/ 2083559 h 2599480"/>
              <a:gd name="connsiteX2535" fmla="*/ 4185949 w 4326130"/>
              <a:gd name="connsiteY2535" fmla="*/ 2090468 h 2599480"/>
              <a:gd name="connsiteX2536" fmla="*/ 4198806 w 4326130"/>
              <a:gd name="connsiteY2536" fmla="*/ 2095863 h 2599480"/>
              <a:gd name="connsiteX2537" fmla="*/ 4197448 w 4326130"/>
              <a:gd name="connsiteY2537" fmla="*/ 2095652 h 2599480"/>
              <a:gd name="connsiteX2538" fmla="*/ 4186986 w 4326130"/>
              <a:gd name="connsiteY2538" fmla="*/ 2092961 h 2599480"/>
              <a:gd name="connsiteX2539" fmla="*/ 4185935 w 4326130"/>
              <a:gd name="connsiteY2539" fmla="*/ 2092785 h 2599480"/>
              <a:gd name="connsiteX2540" fmla="*/ 4180734 w 4326130"/>
              <a:gd name="connsiteY2540" fmla="*/ 2090607 h 2599480"/>
              <a:gd name="connsiteX2541" fmla="*/ 4163449 w 4326130"/>
              <a:gd name="connsiteY2541" fmla="*/ 2084466 h 2599480"/>
              <a:gd name="connsiteX2542" fmla="*/ 4085503 w 4326130"/>
              <a:gd name="connsiteY2542" fmla="*/ 2066060 h 2599480"/>
              <a:gd name="connsiteX2543" fmla="*/ 4081654 w 4326130"/>
              <a:gd name="connsiteY2543" fmla="*/ 2063770 h 2599480"/>
              <a:gd name="connsiteX2544" fmla="*/ 4087546 w 4326130"/>
              <a:gd name="connsiteY2544" fmla="*/ 2063604 h 2599480"/>
              <a:gd name="connsiteX2545" fmla="*/ 238584 w 4326130"/>
              <a:gd name="connsiteY2545" fmla="*/ 2063603 h 2599480"/>
              <a:gd name="connsiteX2546" fmla="*/ 244476 w 4326130"/>
              <a:gd name="connsiteY2546" fmla="*/ 2063769 h 2599480"/>
              <a:gd name="connsiteX2547" fmla="*/ 240627 w 4326130"/>
              <a:gd name="connsiteY2547" fmla="*/ 2066059 h 2599480"/>
              <a:gd name="connsiteX2548" fmla="*/ 162681 w 4326130"/>
              <a:gd name="connsiteY2548" fmla="*/ 2084465 h 2599480"/>
              <a:gd name="connsiteX2549" fmla="*/ 145396 w 4326130"/>
              <a:gd name="connsiteY2549" fmla="*/ 2090606 h 2599480"/>
              <a:gd name="connsiteX2550" fmla="*/ 140195 w 4326130"/>
              <a:gd name="connsiteY2550" fmla="*/ 2092784 h 2599480"/>
              <a:gd name="connsiteX2551" fmla="*/ 139144 w 4326130"/>
              <a:gd name="connsiteY2551" fmla="*/ 2092960 h 2599480"/>
              <a:gd name="connsiteX2552" fmla="*/ 128681 w 4326130"/>
              <a:gd name="connsiteY2552" fmla="*/ 2095651 h 2599480"/>
              <a:gd name="connsiteX2553" fmla="*/ 127324 w 4326130"/>
              <a:gd name="connsiteY2553" fmla="*/ 2095862 h 2599480"/>
              <a:gd name="connsiteX2554" fmla="*/ 140181 w 4326130"/>
              <a:gd name="connsiteY2554" fmla="*/ 2090467 h 2599480"/>
              <a:gd name="connsiteX2555" fmla="*/ 158765 w 4326130"/>
              <a:gd name="connsiteY2555" fmla="*/ 2083558 h 2599480"/>
              <a:gd name="connsiteX2556" fmla="*/ 201212 w 4326130"/>
              <a:gd name="connsiteY2556" fmla="*/ 2071674 h 2599480"/>
              <a:gd name="connsiteX2557" fmla="*/ 232965 w 4326130"/>
              <a:gd name="connsiteY2557" fmla="*/ 2064260 h 2599480"/>
              <a:gd name="connsiteX2558" fmla="*/ 238584 w 4326130"/>
              <a:gd name="connsiteY2558" fmla="*/ 2063603 h 2599480"/>
              <a:gd name="connsiteX2559" fmla="*/ 4094819 w 4326130"/>
              <a:gd name="connsiteY2559" fmla="*/ 2057091 h 2599480"/>
              <a:gd name="connsiteX2560" fmla="*/ 4098951 w 4326130"/>
              <a:gd name="connsiteY2560" fmla="*/ 2057680 h 2599480"/>
              <a:gd name="connsiteX2561" fmla="*/ 4131319 w 4326130"/>
              <a:gd name="connsiteY2561" fmla="*/ 2063993 h 2599480"/>
              <a:gd name="connsiteX2562" fmla="*/ 4169102 w 4326130"/>
              <a:gd name="connsiteY2562" fmla="*/ 2076971 h 2599480"/>
              <a:gd name="connsiteX2563" fmla="*/ 4145009 w 4326130"/>
              <a:gd name="connsiteY2563" fmla="*/ 2069627 h 2599480"/>
              <a:gd name="connsiteX2564" fmla="*/ 4114217 w 4326130"/>
              <a:gd name="connsiteY2564" fmla="*/ 2062243 h 2599480"/>
              <a:gd name="connsiteX2565" fmla="*/ 4096109 w 4326130"/>
              <a:gd name="connsiteY2565" fmla="*/ 2058574 h 2599480"/>
              <a:gd name="connsiteX2566" fmla="*/ 4094819 w 4326130"/>
              <a:gd name="connsiteY2566" fmla="*/ 2057091 h 2599480"/>
              <a:gd name="connsiteX2567" fmla="*/ 231310 w 4326130"/>
              <a:gd name="connsiteY2567" fmla="*/ 2057090 h 2599480"/>
              <a:gd name="connsiteX2568" fmla="*/ 230020 w 4326130"/>
              <a:gd name="connsiteY2568" fmla="*/ 2058573 h 2599480"/>
              <a:gd name="connsiteX2569" fmla="*/ 211913 w 4326130"/>
              <a:gd name="connsiteY2569" fmla="*/ 2062242 h 2599480"/>
              <a:gd name="connsiteX2570" fmla="*/ 181121 w 4326130"/>
              <a:gd name="connsiteY2570" fmla="*/ 2069626 h 2599480"/>
              <a:gd name="connsiteX2571" fmla="*/ 157027 w 4326130"/>
              <a:gd name="connsiteY2571" fmla="*/ 2076970 h 2599480"/>
              <a:gd name="connsiteX2572" fmla="*/ 194811 w 4326130"/>
              <a:gd name="connsiteY2572" fmla="*/ 2063992 h 2599480"/>
              <a:gd name="connsiteX2573" fmla="*/ 227179 w 4326130"/>
              <a:gd name="connsiteY2573" fmla="*/ 2057679 h 2599480"/>
              <a:gd name="connsiteX2574" fmla="*/ 231310 w 4326130"/>
              <a:gd name="connsiteY2574" fmla="*/ 2057090 h 2599480"/>
              <a:gd name="connsiteX2575" fmla="*/ 4022861 w 4326130"/>
              <a:gd name="connsiteY2575" fmla="*/ 2031232 h 2599480"/>
              <a:gd name="connsiteX2576" fmla="*/ 4024668 w 4326130"/>
              <a:gd name="connsiteY2576" fmla="*/ 2031316 h 2599480"/>
              <a:gd name="connsiteX2577" fmla="*/ 4025812 w 4326130"/>
              <a:gd name="connsiteY2577" fmla="*/ 2032251 h 2599480"/>
              <a:gd name="connsiteX2578" fmla="*/ 4022881 w 4326130"/>
              <a:gd name="connsiteY2578" fmla="*/ 2031890 h 2599480"/>
              <a:gd name="connsiteX2579" fmla="*/ 4022861 w 4326130"/>
              <a:gd name="connsiteY2579" fmla="*/ 2031232 h 2599480"/>
              <a:gd name="connsiteX2580" fmla="*/ 303268 w 4326130"/>
              <a:gd name="connsiteY2580" fmla="*/ 2031231 h 2599480"/>
              <a:gd name="connsiteX2581" fmla="*/ 303248 w 4326130"/>
              <a:gd name="connsiteY2581" fmla="*/ 2031889 h 2599480"/>
              <a:gd name="connsiteX2582" fmla="*/ 300317 w 4326130"/>
              <a:gd name="connsiteY2582" fmla="*/ 2032250 h 2599480"/>
              <a:gd name="connsiteX2583" fmla="*/ 301462 w 4326130"/>
              <a:gd name="connsiteY2583" fmla="*/ 2031315 h 2599480"/>
              <a:gd name="connsiteX2584" fmla="*/ 303268 w 4326130"/>
              <a:gd name="connsiteY2584" fmla="*/ 2031231 h 2599480"/>
              <a:gd name="connsiteX2585" fmla="*/ 4076078 w 4326130"/>
              <a:gd name="connsiteY2585" fmla="*/ 2030210 h 2599480"/>
              <a:gd name="connsiteX2586" fmla="*/ 4078078 w 4326130"/>
              <a:gd name="connsiteY2586" fmla="*/ 2030931 h 2599480"/>
              <a:gd name="connsiteX2587" fmla="*/ 4075470 w 4326130"/>
              <a:gd name="connsiteY2587" fmla="*/ 2030238 h 2599480"/>
              <a:gd name="connsiteX2588" fmla="*/ 250052 w 4326130"/>
              <a:gd name="connsiteY2588" fmla="*/ 2030209 h 2599480"/>
              <a:gd name="connsiteX2589" fmla="*/ 250660 w 4326130"/>
              <a:gd name="connsiteY2589" fmla="*/ 2030237 h 2599480"/>
              <a:gd name="connsiteX2590" fmla="*/ 248052 w 4326130"/>
              <a:gd name="connsiteY2590" fmla="*/ 2030930 h 2599480"/>
              <a:gd name="connsiteX2591" fmla="*/ 4010431 w 4326130"/>
              <a:gd name="connsiteY2591" fmla="*/ 2026461 h 2599480"/>
              <a:gd name="connsiteX2592" fmla="*/ 4009320 w 4326130"/>
              <a:gd name="connsiteY2592" fmla="*/ 2028341 h 2599480"/>
              <a:gd name="connsiteX2593" fmla="*/ 4009090 w 4326130"/>
              <a:gd name="connsiteY2593" fmla="*/ 2027443 h 2599480"/>
              <a:gd name="connsiteX2594" fmla="*/ 4010431 w 4326130"/>
              <a:gd name="connsiteY2594" fmla="*/ 2026461 h 2599480"/>
              <a:gd name="connsiteX2595" fmla="*/ 315699 w 4326130"/>
              <a:gd name="connsiteY2595" fmla="*/ 2026460 h 2599480"/>
              <a:gd name="connsiteX2596" fmla="*/ 317039 w 4326130"/>
              <a:gd name="connsiteY2596" fmla="*/ 2027442 h 2599480"/>
              <a:gd name="connsiteX2597" fmla="*/ 316810 w 4326130"/>
              <a:gd name="connsiteY2597" fmla="*/ 2028340 h 2599480"/>
              <a:gd name="connsiteX2598" fmla="*/ 4007783 w 4326130"/>
              <a:gd name="connsiteY2598" fmla="*/ 2020539 h 2599480"/>
              <a:gd name="connsiteX2599" fmla="*/ 4009453 w 4326130"/>
              <a:gd name="connsiteY2599" fmla="*/ 2020558 h 2599480"/>
              <a:gd name="connsiteX2600" fmla="*/ 4010995 w 4326130"/>
              <a:gd name="connsiteY2600" fmla="*/ 2021431 h 2599480"/>
              <a:gd name="connsiteX2601" fmla="*/ 4007783 w 4326130"/>
              <a:gd name="connsiteY2601" fmla="*/ 2020539 h 2599480"/>
              <a:gd name="connsiteX2602" fmla="*/ 318346 w 4326130"/>
              <a:gd name="connsiteY2602" fmla="*/ 2020538 h 2599480"/>
              <a:gd name="connsiteX2603" fmla="*/ 315135 w 4326130"/>
              <a:gd name="connsiteY2603" fmla="*/ 2021430 h 2599480"/>
              <a:gd name="connsiteX2604" fmla="*/ 316677 w 4326130"/>
              <a:gd name="connsiteY2604" fmla="*/ 2020557 h 2599480"/>
              <a:gd name="connsiteX2605" fmla="*/ 318346 w 4326130"/>
              <a:gd name="connsiteY2605" fmla="*/ 2020538 h 2599480"/>
              <a:gd name="connsiteX2606" fmla="*/ 4058101 w 4326130"/>
              <a:gd name="connsiteY2606" fmla="*/ 2016131 h 2599480"/>
              <a:gd name="connsiteX2607" fmla="*/ 4059096 w 4326130"/>
              <a:gd name="connsiteY2607" fmla="*/ 2017063 h 2599480"/>
              <a:gd name="connsiteX2608" fmla="*/ 4057862 w 4326130"/>
              <a:gd name="connsiteY2608" fmla="*/ 2017359 h 2599480"/>
              <a:gd name="connsiteX2609" fmla="*/ 4057266 w 4326130"/>
              <a:gd name="connsiteY2609" fmla="*/ 2016370 h 2599480"/>
              <a:gd name="connsiteX2610" fmla="*/ 4058101 w 4326130"/>
              <a:gd name="connsiteY2610" fmla="*/ 2016131 h 2599480"/>
              <a:gd name="connsiteX2611" fmla="*/ 268029 w 4326130"/>
              <a:gd name="connsiteY2611" fmla="*/ 2016130 h 2599480"/>
              <a:gd name="connsiteX2612" fmla="*/ 268864 w 4326130"/>
              <a:gd name="connsiteY2612" fmla="*/ 2016369 h 2599480"/>
              <a:gd name="connsiteX2613" fmla="*/ 268268 w 4326130"/>
              <a:gd name="connsiteY2613" fmla="*/ 2017358 h 2599480"/>
              <a:gd name="connsiteX2614" fmla="*/ 267034 w 4326130"/>
              <a:gd name="connsiteY2614" fmla="*/ 2017062 h 2599480"/>
              <a:gd name="connsiteX2615" fmla="*/ 268029 w 4326130"/>
              <a:gd name="connsiteY2615" fmla="*/ 2016130 h 2599480"/>
              <a:gd name="connsiteX2616" fmla="*/ 4056271 w 4326130"/>
              <a:gd name="connsiteY2616" fmla="*/ 2015440 h 2599480"/>
              <a:gd name="connsiteX2617" fmla="*/ 4057266 w 4326130"/>
              <a:gd name="connsiteY2617" fmla="*/ 2016370 h 2599480"/>
              <a:gd name="connsiteX2618" fmla="*/ 4056032 w 4326130"/>
              <a:gd name="connsiteY2618" fmla="*/ 2016667 h 2599480"/>
              <a:gd name="connsiteX2619" fmla="*/ 4055437 w 4326130"/>
              <a:gd name="connsiteY2619" fmla="*/ 2015679 h 2599480"/>
              <a:gd name="connsiteX2620" fmla="*/ 4056271 w 4326130"/>
              <a:gd name="connsiteY2620" fmla="*/ 2015440 h 2599480"/>
              <a:gd name="connsiteX2621" fmla="*/ 269859 w 4326130"/>
              <a:gd name="connsiteY2621" fmla="*/ 2015439 h 2599480"/>
              <a:gd name="connsiteX2622" fmla="*/ 270693 w 4326130"/>
              <a:gd name="connsiteY2622" fmla="*/ 2015678 h 2599480"/>
              <a:gd name="connsiteX2623" fmla="*/ 270098 w 4326130"/>
              <a:gd name="connsiteY2623" fmla="*/ 2016666 h 2599480"/>
              <a:gd name="connsiteX2624" fmla="*/ 268864 w 4326130"/>
              <a:gd name="connsiteY2624" fmla="*/ 2016369 h 2599480"/>
              <a:gd name="connsiteX2625" fmla="*/ 269859 w 4326130"/>
              <a:gd name="connsiteY2625" fmla="*/ 2015439 h 2599480"/>
              <a:gd name="connsiteX2626" fmla="*/ 4050358 w 4326130"/>
              <a:gd name="connsiteY2626" fmla="*/ 2014273 h 2599480"/>
              <a:gd name="connsiteX2627" fmla="*/ 4052857 w 4326130"/>
              <a:gd name="connsiteY2627" fmla="*/ 2014351 h 2599480"/>
              <a:gd name="connsiteX2628" fmla="*/ 4055437 w 4326130"/>
              <a:gd name="connsiteY2628" fmla="*/ 2015679 h 2599480"/>
              <a:gd name="connsiteX2629" fmla="*/ 4050358 w 4326130"/>
              <a:gd name="connsiteY2629" fmla="*/ 2014273 h 2599480"/>
              <a:gd name="connsiteX2630" fmla="*/ 275771 w 4326130"/>
              <a:gd name="connsiteY2630" fmla="*/ 2014272 h 2599480"/>
              <a:gd name="connsiteX2631" fmla="*/ 270693 w 4326130"/>
              <a:gd name="connsiteY2631" fmla="*/ 2015678 h 2599480"/>
              <a:gd name="connsiteX2632" fmla="*/ 273273 w 4326130"/>
              <a:gd name="connsiteY2632" fmla="*/ 2014350 h 2599480"/>
              <a:gd name="connsiteX2633" fmla="*/ 275771 w 4326130"/>
              <a:gd name="connsiteY2633" fmla="*/ 2014272 h 2599480"/>
              <a:gd name="connsiteX2634" fmla="*/ 4013613 w 4326130"/>
              <a:gd name="connsiteY2634" fmla="*/ 2004487 h 2599480"/>
              <a:gd name="connsiteX2635" fmla="*/ 4013559 w 4326130"/>
              <a:gd name="connsiteY2635" fmla="*/ 2005048 h 2599480"/>
              <a:gd name="connsiteX2636" fmla="*/ 4016190 w 4326130"/>
              <a:gd name="connsiteY2636" fmla="*/ 2005963 h 2599480"/>
              <a:gd name="connsiteX2637" fmla="*/ 4017004 w 4326130"/>
              <a:gd name="connsiteY2637" fmla="*/ 2004873 h 2599480"/>
              <a:gd name="connsiteX2638" fmla="*/ 4013613 w 4326130"/>
              <a:gd name="connsiteY2638" fmla="*/ 2004487 h 2599480"/>
              <a:gd name="connsiteX2639" fmla="*/ 312517 w 4326130"/>
              <a:gd name="connsiteY2639" fmla="*/ 2004486 h 2599480"/>
              <a:gd name="connsiteX2640" fmla="*/ 309126 w 4326130"/>
              <a:gd name="connsiteY2640" fmla="*/ 2004872 h 2599480"/>
              <a:gd name="connsiteX2641" fmla="*/ 309940 w 4326130"/>
              <a:gd name="connsiteY2641" fmla="*/ 2005962 h 2599480"/>
              <a:gd name="connsiteX2642" fmla="*/ 312571 w 4326130"/>
              <a:gd name="connsiteY2642" fmla="*/ 2005047 h 2599480"/>
              <a:gd name="connsiteX2643" fmla="*/ 312517 w 4326130"/>
              <a:gd name="connsiteY2643" fmla="*/ 2004486 h 2599480"/>
              <a:gd name="connsiteX2644" fmla="*/ 3978265 w 4326130"/>
              <a:gd name="connsiteY2644" fmla="*/ 1999191 h 2599480"/>
              <a:gd name="connsiteX2645" fmla="*/ 3988680 w 4326130"/>
              <a:gd name="connsiteY2645" fmla="*/ 2000994 h 2599480"/>
              <a:gd name="connsiteX2646" fmla="*/ 3982289 w 4326130"/>
              <a:gd name="connsiteY2646" fmla="*/ 2000377 h 2599480"/>
              <a:gd name="connsiteX2647" fmla="*/ 347865 w 4326130"/>
              <a:gd name="connsiteY2647" fmla="*/ 1999190 h 2599480"/>
              <a:gd name="connsiteX2648" fmla="*/ 343841 w 4326130"/>
              <a:gd name="connsiteY2648" fmla="*/ 2000376 h 2599480"/>
              <a:gd name="connsiteX2649" fmla="*/ 337449 w 4326130"/>
              <a:gd name="connsiteY2649" fmla="*/ 2000993 h 2599480"/>
              <a:gd name="connsiteX2650" fmla="*/ 3978224 w 4326130"/>
              <a:gd name="connsiteY2650" fmla="*/ 1999179 h 2599480"/>
              <a:gd name="connsiteX2651" fmla="*/ 3978265 w 4326130"/>
              <a:gd name="connsiteY2651" fmla="*/ 1999191 h 2599480"/>
              <a:gd name="connsiteX2652" fmla="*/ 3978223 w 4326130"/>
              <a:gd name="connsiteY2652" fmla="*/ 1999184 h 2599480"/>
              <a:gd name="connsiteX2653" fmla="*/ 347905 w 4326130"/>
              <a:gd name="connsiteY2653" fmla="*/ 1999178 h 2599480"/>
              <a:gd name="connsiteX2654" fmla="*/ 347906 w 4326130"/>
              <a:gd name="connsiteY2654" fmla="*/ 1999183 h 2599480"/>
              <a:gd name="connsiteX2655" fmla="*/ 347865 w 4326130"/>
              <a:gd name="connsiteY2655" fmla="*/ 1999190 h 2599480"/>
              <a:gd name="connsiteX2656" fmla="*/ 3968819 w 4326130"/>
              <a:gd name="connsiteY2656" fmla="*/ 1998031 h 2599480"/>
              <a:gd name="connsiteX2657" fmla="*/ 3972963 w 4326130"/>
              <a:gd name="connsiteY2657" fmla="*/ 1998274 h 2599480"/>
              <a:gd name="connsiteX2658" fmla="*/ 3978223 w 4326130"/>
              <a:gd name="connsiteY2658" fmla="*/ 1999184 h 2599480"/>
              <a:gd name="connsiteX2659" fmla="*/ 3977990 w 4326130"/>
              <a:gd name="connsiteY2659" fmla="*/ 2000246 h 2599480"/>
              <a:gd name="connsiteX2660" fmla="*/ 3968819 w 4326130"/>
              <a:gd name="connsiteY2660" fmla="*/ 1998031 h 2599480"/>
              <a:gd name="connsiteX2661" fmla="*/ 357311 w 4326130"/>
              <a:gd name="connsiteY2661" fmla="*/ 1998030 h 2599480"/>
              <a:gd name="connsiteX2662" fmla="*/ 348140 w 4326130"/>
              <a:gd name="connsiteY2662" fmla="*/ 2000245 h 2599480"/>
              <a:gd name="connsiteX2663" fmla="*/ 347906 w 4326130"/>
              <a:gd name="connsiteY2663" fmla="*/ 1999183 h 2599480"/>
              <a:gd name="connsiteX2664" fmla="*/ 353167 w 4326130"/>
              <a:gd name="connsiteY2664" fmla="*/ 1998273 h 2599480"/>
              <a:gd name="connsiteX2665" fmla="*/ 357311 w 4326130"/>
              <a:gd name="connsiteY2665" fmla="*/ 1998030 h 2599480"/>
              <a:gd name="connsiteX2666" fmla="*/ 3880077 w 4326130"/>
              <a:gd name="connsiteY2666" fmla="*/ 1977064 h 2599480"/>
              <a:gd name="connsiteX2667" fmla="*/ 3878741 w 4326130"/>
              <a:gd name="connsiteY2667" fmla="*/ 1978460 h 2599480"/>
              <a:gd name="connsiteX2668" fmla="*/ 3879265 w 4326130"/>
              <a:gd name="connsiteY2668" fmla="*/ 1977604 h 2599480"/>
              <a:gd name="connsiteX2669" fmla="*/ 3880077 w 4326130"/>
              <a:gd name="connsiteY2669" fmla="*/ 1977064 h 2599480"/>
              <a:gd name="connsiteX2670" fmla="*/ 446052 w 4326130"/>
              <a:gd name="connsiteY2670" fmla="*/ 1977063 h 2599480"/>
              <a:gd name="connsiteX2671" fmla="*/ 446864 w 4326130"/>
              <a:gd name="connsiteY2671" fmla="*/ 1977603 h 2599480"/>
              <a:gd name="connsiteX2672" fmla="*/ 447389 w 4326130"/>
              <a:gd name="connsiteY2672" fmla="*/ 1978459 h 2599480"/>
              <a:gd name="connsiteX2673" fmla="*/ 446052 w 4326130"/>
              <a:gd name="connsiteY2673" fmla="*/ 1977063 h 2599480"/>
              <a:gd name="connsiteX2674" fmla="*/ 3794221 w 4326130"/>
              <a:gd name="connsiteY2674" fmla="*/ 1976106 h 2599480"/>
              <a:gd name="connsiteX2675" fmla="*/ 3790921 w 4326130"/>
              <a:gd name="connsiteY2675" fmla="*/ 1976380 h 2599480"/>
              <a:gd name="connsiteX2676" fmla="*/ 3779883 w 4326130"/>
              <a:gd name="connsiteY2676" fmla="*/ 1976293 h 2599480"/>
              <a:gd name="connsiteX2677" fmla="*/ 3772649 w 4326130"/>
              <a:gd name="connsiteY2677" fmla="*/ 1976126 h 2599480"/>
              <a:gd name="connsiteX2678" fmla="*/ 3801305 w 4326130"/>
              <a:gd name="connsiteY2678" fmla="*/ 1977860 h 2599480"/>
              <a:gd name="connsiteX2679" fmla="*/ 3806282 w 4326130"/>
              <a:gd name="connsiteY2679" fmla="*/ 1977985 h 2599480"/>
              <a:gd name="connsiteX2680" fmla="*/ 3807370 w 4326130"/>
              <a:gd name="connsiteY2680" fmla="*/ 1977985 h 2599480"/>
              <a:gd name="connsiteX2681" fmla="*/ 3803923 w 4326130"/>
              <a:gd name="connsiteY2681" fmla="*/ 1976771 h 2599480"/>
              <a:gd name="connsiteX2682" fmla="*/ 531909 w 4326130"/>
              <a:gd name="connsiteY2682" fmla="*/ 1976105 h 2599480"/>
              <a:gd name="connsiteX2683" fmla="*/ 522207 w 4326130"/>
              <a:gd name="connsiteY2683" fmla="*/ 1976770 h 2599480"/>
              <a:gd name="connsiteX2684" fmla="*/ 518760 w 4326130"/>
              <a:gd name="connsiteY2684" fmla="*/ 1977984 h 2599480"/>
              <a:gd name="connsiteX2685" fmla="*/ 519847 w 4326130"/>
              <a:gd name="connsiteY2685" fmla="*/ 1977984 h 2599480"/>
              <a:gd name="connsiteX2686" fmla="*/ 524824 w 4326130"/>
              <a:gd name="connsiteY2686" fmla="*/ 1977859 h 2599480"/>
              <a:gd name="connsiteX2687" fmla="*/ 553480 w 4326130"/>
              <a:gd name="connsiteY2687" fmla="*/ 1976125 h 2599480"/>
              <a:gd name="connsiteX2688" fmla="*/ 546247 w 4326130"/>
              <a:gd name="connsiteY2688" fmla="*/ 1976292 h 2599480"/>
              <a:gd name="connsiteX2689" fmla="*/ 535208 w 4326130"/>
              <a:gd name="connsiteY2689" fmla="*/ 1976379 h 2599480"/>
              <a:gd name="connsiteX2690" fmla="*/ 3828554 w 4326130"/>
              <a:gd name="connsiteY2690" fmla="*/ 1969415 h 2599480"/>
              <a:gd name="connsiteX2691" fmla="*/ 3829755 w 4326130"/>
              <a:gd name="connsiteY2691" fmla="*/ 1969589 h 2599480"/>
              <a:gd name="connsiteX2692" fmla="*/ 3827194 w 4326130"/>
              <a:gd name="connsiteY2692" fmla="*/ 1969698 h 2599480"/>
              <a:gd name="connsiteX2693" fmla="*/ 3827958 w 4326130"/>
              <a:gd name="connsiteY2693" fmla="*/ 1969516 h 2599480"/>
              <a:gd name="connsiteX2694" fmla="*/ 497576 w 4326130"/>
              <a:gd name="connsiteY2694" fmla="*/ 1969414 h 2599480"/>
              <a:gd name="connsiteX2695" fmla="*/ 498172 w 4326130"/>
              <a:gd name="connsiteY2695" fmla="*/ 1969515 h 2599480"/>
              <a:gd name="connsiteX2696" fmla="*/ 498935 w 4326130"/>
              <a:gd name="connsiteY2696" fmla="*/ 1969697 h 2599480"/>
              <a:gd name="connsiteX2697" fmla="*/ 496375 w 4326130"/>
              <a:gd name="connsiteY2697" fmla="*/ 1969588 h 2599480"/>
              <a:gd name="connsiteX2698" fmla="*/ 3836093 w 4326130"/>
              <a:gd name="connsiteY2698" fmla="*/ 1959198 h 2599480"/>
              <a:gd name="connsiteX2699" fmla="*/ 3840260 w 4326130"/>
              <a:gd name="connsiteY2699" fmla="*/ 1959211 h 2599480"/>
              <a:gd name="connsiteX2700" fmla="*/ 3873095 w 4326130"/>
              <a:gd name="connsiteY2700" fmla="*/ 1960884 h 2599480"/>
              <a:gd name="connsiteX2701" fmla="*/ 3912063 w 4326130"/>
              <a:gd name="connsiteY2701" fmla="*/ 1968044 h 2599480"/>
              <a:gd name="connsiteX2702" fmla="*/ 3887321 w 4326130"/>
              <a:gd name="connsiteY2702" fmla="*/ 1964343 h 2599480"/>
              <a:gd name="connsiteX2703" fmla="*/ 3855926 w 4326130"/>
              <a:gd name="connsiteY2703" fmla="*/ 1961472 h 2599480"/>
              <a:gd name="connsiteX2704" fmla="*/ 3837541 w 4326130"/>
              <a:gd name="connsiteY2704" fmla="*/ 1960408 h 2599480"/>
              <a:gd name="connsiteX2705" fmla="*/ 3836093 w 4326130"/>
              <a:gd name="connsiteY2705" fmla="*/ 1959198 h 2599480"/>
              <a:gd name="connsiteX2706" fmla="*/ 490036 w 4326130"/>
              <a:gd name="connsiteY2706" fmla="*/ 1959197 h 2599480"/>
              <a:gd name="connsiteX2707" fmla="*/ 488588 w 4326130"/>
              <a:gd name="connsiteY2707" fmla="*/ 1960407 h 2599480"/>
              <a:gd name="connsiteX2708" fmla="*/ 470204 w 4326130"/>
              <a:gd name="connsiteY2708" fmla="*/ 1961471 h 2599480"/>
              <a:gd name="connsiteX2709" fmla="*/ 438809 w 4326130"/>
              <a:gd name="connsiteY2709" fmla="*/ 1964342 h 2599480"/>
              <a:gd name="connsiteX2710" fmla="*/ 414067 w 4326130"/>
              <a:gd name="connsiteY2710" fmla="*/ 1968043 h 2599480"/>
              <a:gd name="connsiteX2711" fmla="*/ 453035 w 4326130"/>
              <a:gd name="connsiteY2711" fmla="*/ 1960883 h 2599480"/>
              <a:gd name="connsiteX2712" fmla="*/ 485870 w 4326130"/>
              <a:gd name="connsiteY2712" fmla="*/ 1959210 h 2599480"/>
              <a:gd name="connsiteX2713" fmla="*/ 490036 w 4326130"/>
              <a:gd name="connsiteY2713" fmla="*/ 1959197 h 2599480"/>
              <a:gd name="connsiteX2714" fmla="*/ 3809943 w 4326130"/>
              <a:gd name="connsiteY2714" fmla="*/ 1921217 h 2599480"/>
              <a:gd name="connsiteX2715" fmla="*/ 3811750 w 4326130"/>
              <a:gd name="connsiteY2715" fmla="*/ 1921300 h 2599480"/>
              <a:gd name="connsiteX2716" fmla="*/ 3812895 w 4326130"/>
              <a:gd name="connsiteY2716" fmla="*/ 1922236 h 2599480"/>
              <a:gd name="connsiteX2717" fmla="*/ 3809963 w 4326130"/>
              <a:gd name="connsiteY2717" fmla="*/ 1921874 h 2599480"/>
              <a:gd name="connsiteX2718" fmla="*/ 3809943 w 4326130"/>
              <a:gd name="connsiteY2718" fmla="*/ 1921217 h 2599480"/>
              <a:gd name="connsiteX2719" fmla="*/ 516187 w 4326130"/>
              <a:gd name="connsiteY2719" fmla="*/ 1921216 h 2599480"/>
              <a:gd name="connsiteX2720" fmla="*/ 516167 w 4326130"/>
              <a:gd name="connsiteY2720" fmla="*/ 1921873 h 2599480"/>
              <a:gd name="connsiteX2721" fmla="*/ 513235 w 4326130"/>
              <a:gd name="connsiteY2721" fmla="*/ 1922235 h 2599480"/>
              <a:gd name="connsiteX2722" fmla="*/ 514380 w 4326130"/>
              <a:gd name="connsiteY2722" fmla="*/ 1921299 h 2599480"/>
              <a:gd name="connsiteX2723" fmla="*/ 516187 w 4326130"/>
              <a:gd name="connsiteY2723" fmla="*/ 1921216 h 2599480"/>
              <a:gd name="connsiteX2724" fmla="*/ 3863159 w 4326130"/>
              <a:gd name="connsiteY2724" fmla="*/ 1920194 h 2599480"/>
              <a:gd name="connsiteX2725" fmla="*/ 3865160 w 4326130"/>
              <a:gd name="connsiteY2725" fmla="*/ 1920915 h 2599480"/>
              <a:gd name="connsiteX2726" fmla="*/ 3862551 w 4326130"/>
              <a:gd name="connsiteY2726" fmla="*/ 1920222 h 2599480"/>
              <a:gd name="connsiteX2727" fmla="*/ 462970 w 4326130"/>
              <a:gd name="connsiteY2727" fmla="*/ 1920193 h 2599480"/>
              <a:gd name="connsiteX2728" fmla="*/ 463579 w 4326130"/>
              <a:gd name="connsiteY2728" fmla="*/ 1920221 h 2599480"/>
              <a:gd name="connsiteX2729" fmla="*/ 460970 w 4326130"/>
              <a:gd name="connsiteY2729" fmla="*/ 1920914 h 2599480"/>
              <a:gd name="connsiteX2730" fmla="*/ 3794864 w 4326130"/>
              <a:gd name="connsiteY2730" fmla="*/ 1910523 h 2599480"/>
              <a:gd name="connsiteX2731" fmla="*/ 3796534 w 4326130"/>
              <a:gd name="connsiteY2731" fmla="*/ 1910543 h 2599480"/>
              <a:gd name="connsiteX2732" fmla="*/ 3798076 w 4326130"/>
              <a:gd name="connsiteY2732" fmla="*/ 1911415 h 2599480"/>
              <a:gd name="connsiteX2733" fmla="*/ 3794864 w 4326130"/>
              <a:gd name="connsiteY2733" fmla="*/ 1910523 h 2599480"/>
              <a:gd name="connsiteX2734" fmla="*/ 531266 w 4326130"/>
              <a:gd name="connsiteY2734" fmla="*/ 1910522 h 2599480"/>
              <a:gd name="connsiteX2735" fmla="*/ 528054 w 4326130"/>
              <a:gd name="connsiteY2735" fmla="*/ 1911414 h 2599480"/>
              <a:gd name="connsiteX2736" fmla="*/ 529595 w 4326130"/>
              <a:gd name="connsiteY2736" fmla="*/ 1910542 h 2599480"/>
              <a:gd name="connsiteX2737" fmla="*/ 531266 w 4326130"/>
              <a:gd name="connsiteY2737" fmla="*/ 1910522 h 2599480"/>
              <a:gd name="connsiteX2738" fmla="*/ 3845182 w 4326130"/>
              <a:gd name="connsiteY2738" fmla="*/ 1906116 h 2599480"/>
              <a:gd name="connsiteX2739" fmla="*/ 3846176 w 4326130"/>
              <a:gd name="connsiteY2739" fmla="*/ 1907047 h 2599480"/>
              <a:gd name="connsiteX2740" fmla="*/ 3844943 w 4326130"/>
              <a:gd name="connsiteY2740" fmla="*/ 1907343 h 2599480"/>
              <a:gd name="connsiteX2741" fmla="*/ 3844348 w 4326130"/>
              <a:gd name="connsiteY2741" fmla="*/ 1906354 h 2599480"/>
              <a:gd name="connsiteX2742" fmla="*/ 3845182 w 4326130"/>
              <a:gd name="connsiteY2742" fmla="*/ 1906116 h 2599480"/>
              <a:gd name="connsiteX2743" fmla="*/ 480948 w 4326130"/>
              <a:gd name="connsiteY2743" fmla="*/ 1906115 h 2599480"/>
              <a:gd name="connsiteX2744" fmla="*/ 481782 w 4326130"/>
              <a:gd name="connsiteY2744" fmla="*/ 1906353 h 2599480"/>
              <a:gd name="connsiteX2745" fmla="*/ 481186 w 4326130"/>
              <a:gd name="connsiteY2745" fmla="*/ 1907342 h 2599480"/>
              <a:gd name="connsiteX2746" fmla="*/ 479953 w 4326130"/>
              <a:gd name="connsiteY2746" fmla="*/ 1907046 h 2599480"/>
              <a:gd name="connsiteX2747" fmla="*/ 480948 w 4326130"/>
              <a:gd name="connsiteY2747" fmla="*/ 1906115 h 2599480"/>
              <a:gd name="connsiteX2748" fmla="*/ 3843353 w 4326130"/>
              <a:gd name="connsiteY2748" fmla="*/ 1905424 h 2599480"/>
              <a:gd name="connsiteX2749" fmla="*/ 3844348 w 4326130"/>
              <a:gd name="connsiteY2749" fmla="*/ 1906354 h 2599480"/>
              <a:gd name="connsiteX2750" fmla="*/ 3843114 w 4326130"/>
              <a:gd name="connsiteY2750" fmla="*/ 1906651 h 2599480"/>
              <a:gd name="connsiteX2751" fmla="*/ 3842518 w 4326130"/>
              <a:gd name="connsiteY2751" fmla="*/ 1905662 h 2599480"/>
              <a:gd name="connsiteX2752" fmla="*/ 3843353 w 4326130"/>
              <a:gd name="connsiteY2752" fmla="*/ 1905424 h 2599480"/>
              <a:gd name="connsiteX2753" fmla="*/ 482777 w 4326130"/>
              <a:gd name="connsiteY2753" fmla="*/ 1905423 h 2599480"/>
              <a:gd name="connsiteX2754" fmla="*/ 483612 w 4326130"/>
              <a:gd name="connsiteY2754" fmla="*/ 1905661 h 2599480"/>
              <a:gd name="connsiteX2755" fmla="*/ 483015 w 4326130"/>
              <a:gd name="connsiteY2755" fmla="*/ 1906650 h 2599480"/>
              <a:gd name="connsiteX2756" fmla="*/ 481782 w 4326130"/>
              <a:gd name="connsiteY2756" fmla="*/ 1906353 h 2599480"/>
              <a:gd name="connsiteX2757" fmla="*/ 482777 w 4326130"/>
              <a:gd name="connsiteY2757" fmla="*/ 1905423 h 2599480"/>
              <a:gd name="connsiteX2758" fmla="*/ 3837439 w 4326130"/>
              <a:gd name="connsiteY2758" fmla="*/ 1904258 h 2599480"/>
              <a:gd name="connsiteX2759" fmla="*/ 3839938 w 4326130"/>
              <a:gd name="connsiteY2759" fmla="*/ 1904335 h 2599480"/>
              <a:gd name="connsiteX2760" fmla="*/ 3842518 w 4326130"/>
              <a:gd name="connsiteY2760" fmla="*/ 1905662 h 2599480"/>
              <a:gd name="connsiteX2761" fmla="*/ 3837439 w 4326130"/>
              <a:gd name="connsiteY2761" fmla="*/ 1904258 h 2599480"/>
              <a:gd name="connsiteX2762" fmla="*/ 488691 w 4326130"/>
              <a:gd name="connsiteY2762" fmla="*/ 1904257 h 2599480"/>
              <a:gd name="connsiteX2763" fmla="*/ 483612 w 4326130"/>
              <a:gd name="connsiteY2763" fmla="*/ 1905661 h 2599480"/>
              <a:gd name="connsiteX2764" fmla="*/ 486191 w 4326130"/>
              <a:gd name="connsiteY2764" fmla="*/ 1904334 h 2599480"/>
              <a:gd name="connsiteX2765" fmla="*/ 488691 w 4326130"/>
              <a:gd name="connsiteY2765" fmla="*/ 1904257 h 2599480"/>
              <a:gd name="connsiteX2766" fmla="*/ 3800695 w 4326130"/>
              <a:gd name="connsiteY2766" fmla="*/ 1894471 h 2599480"/>
              <a:gd name="connsiteX2767" fmla="*/ 3800641 w 4326130"/>
              <a:gd name="connsiteY2767" fmla="*/ 1895033 h 2599480"/>
              <a:gd name="connsiteX2768" fmla="*/ 3803272 w 4326130"/>
              <a:gd name="connsiteY2768" fmla="*/ 1895947 h 2599480"/>
              <a:gd name="connsiteX2769" fmla="*/ 3804086 w 4326130"/>
              <a:gd name="connsiteY2769" fmla="*/ 1894858 h 2599480"/>
              <a:gd name="connsiteX2770" fmla="*/ 3800695 w 4326130"/>
              <a:gd name="connsiteY2770" fmla="*/ 1894471 h 2599480"/>
              <a:gd name="connsiteX2771" fmla="*/ 525435 w 4326130"/>
              <a:gd name="connsiteY2771" fmla="*/ 1894470 h 2599480"/>
              <a:gd name="connsiteX2772" fmla="*/ 522044 w 4326130"/>
              <a:gd name="connsiteY2772" fmla="*/ 1894857 h 2599480"/>
              <a:gd name="connsiteX2773" fmla="*/ 522858 w 4326130"/>
              <a:gd name="connsiteY2773" fmla="*/ 1895946 h 2599480"/>
              <a:gd name="connsiteX2774" fmla="*/ 525489 w 4326130"/>
              <a:gd name="connsiteY2774" fmla="*/ 1895032 h 2599480"/>
              <a:gd name="connsiteX2775" fmla="*/ 525435 w 4326130"/>
              <a:gd name="connsiteY2775" fmla="*/ 1894470 h 2599480"/>
              <a:gd name="connsiteX2776" fmla="*/ 3765348 w 4326130"/>
              <a:gd name="connsiteY2776" fmla="*/ 1889176 h 2599480"/>
              <a:gd name="connsiteX2777" fmla="*/ 3775762 w 4326130"/>
              <a:gd name="connsiteY2777" fmla="*/ 1890979 h 2599480"/>
              <a:gd name="connsiteX2778" fmla="*/ 3769370 w 4326130"/>
              <a:gd name="connsiteY2778" fmla="*/ 1890363 h 2599480"/>
              <a:gd name="connsiteX2779" fmla="*/ 560782 w 4326130"/>
              <a:gd name="connsiteY2779" fmla="*/ 1889175 h 2599480"/>
              <a:gd name="connsiteX2780" fmla="*/ 556760 w 4326130"/>
              <a:gd name="connsiteY2780" fmla="*/ 1890362 h 2599480"/>
              <a:gd name="connsiteX2781" fmla="*/ 550368 w 4326130"/>
              <a:gd name="connsiteY2781" fmla="*/ 1890978 h 2599480"/>
              <a:gd name="connsiteX2782" fmla="*/ 3765306 w 4326130"/>
              <a:gd name="connsiteY2782" fmla="*/ 1889164 h 2599480"/>
              <a:gd name="connsiteX2783" fmla="*/ 3765348 w 4326130"/>
              <a:gd name="connsiteY2783" fmla="*/ 1889176 h 2599480"/>
              <a:gd name="connsiteX2784" fmla="*/ 3765305 w 4326130"/>
              <a:gd name="connsiteY2784" fmla="*/ 1889169 h 2599480"/>
              <a:gd name="connsiteX2785" fmla="*/ 560824 w 4326130"/>
              <a:gd name="connsiteY2785" fmla="*/ 1889163 h 2599480"/>
              <a:gd name="connsiteX2786" fmla="*/ 560825 w 4326130"/>
              <a:gd name="connsiteY2786" fmla="*/ 1889168 h 2599480"/>
              <a:gd name="connsiteX2787" fmla="*/ 560782 w 4326130"/>
              <a:gd name="connsiteY2787" fmla="*/ 1889175 h 2599480"/>
              <a:gd name="connsiteX2788" fmla="*/ 3755900 w 4326130"/>
              <a:gd name="connsiteY2788" fmla="*/ 1888016 h 2599480"/>
              <a:gd name="connsiteX2789" fmla="*/ 3760045 w 4326130"/>
              <a:gd name="connsiteY2789" fmla="*/ 1888258 h 2599480"/>
              <a:gd name="connsiteX2790" fmla="*/ 3765305 w 4326130"/>
              <a:gd name="connsiteY2790" fmla="*/ 1889169 h 2599480"/>
              <a:gd name="connsiteX2791" fmla="*/ 3765072 w 4326130"/>
              <a:gd name="connsiteY2791" fmla="*/ 1890231 h 2599480"/>
              <a:gd name="connsiteX2792" fmla="*/ 3755900 w 4326130"/>
              <a:gd name="connsiteY2792" fmla="*/ 1888016 h 2599480"/>
              <a:gd name="connsiteX2793" fmla="*/ 570229 w 4326130"/>
              <a:gd name="connsiteY2793" fmla="*/ 1888015 h 2599480"/>
              <a:gd name="connsiteX2794" fmla="*/ 561058 w 4326130"/>
              <a:gd name="connsiteY2794" fmla="*/ 1890230 h 2599480"/>
              <a:gd name="connsiteX2795" fmla="*/ 560825 w 4326130"/>
              <a:gd name="connsiteY2795" fmla="*/ 1889168 h 2599480"/>
              <a:gd name="connsiteX2796" fmla="*/ 566084 w 4326130"/>
              <a:gd name="connsiteY2796" fmla="*/ 1888257 h 2599480"/>
              <a:gd name="connsiteX2797" fmla="*/ 570229 w 4326130"/>
              <a:gd name="connsiteY2797" fmla="*/ 1888015 h 2599480"/>
              <a:gd name="connsiteX2798" fmla="*/ 2110806 w 4326130"/>
              <a:gd name="connsiteY2798" fmla="*/ 1876587 h 2599480"/>
              <a:gd name="connsiteX2799" fmla="*/ 2109845 w 4326130"/>
              <a:gd name="connsiteY2799" fmla="*/ 1877255 h 2599480"/>
              <a:gd name="connsiteX2800" fmla="*/ 2109110 w 4326130"/>
              <a:gd name="connsiteY2800" fmla="*/ 1877357 h 2599480"/>
              <a:gd name="connsiteX2801" fmla="*/ 2110579 w 4326130"/>
              <a:gd name="connsiteY2801" fmla="*/ 1876688 h 2599480"/>
              <a:gd name="connsiteX2802" fmla="*/ 2215324 w 4326130"/>
              <a:gd name="connsiteY2802" fmla="*/ 1876586 h 2599480"/>
              <a:gd name="connsiteX2803" fmla="*/ 2215551 w 4326130"/>
              <a:gd name="connsiteY2803" fmla="*/ 1876687 h 2599480"/>
              <a:gd name="connsiteX2804" fmla="*/ 2217020 w 4326130"/>
              <a:gd name="connsiteY2804" fmla="*/ 1877356 h 2599480"/>
              <a:gd name="connsiteX2805" fmla="*/ 2216284 w 4326130"/>
              <a:gd name="connsiteY2805" fmla="*/ 1877254 h 2599480"/>
              <a:gd name="connsiteX2806" fmla="*/ 3667159 w 4326130"/>
              <a:gd name="connsiteY2806" fmla="*/ 1867048 h 2599480"/>
              <a:gd name="connsiteX2807" fmla="*/ 3665822 w 4326130"/>
              <a:gd name="connsiteY2807" fmla="*/ 1868445 h 2599480"/>
              <a:gd name="connsiteX2808" fmla="*/ 3666347 w 4326130"/>
              <a:gd name="connsiteY2808" fmla="*/ 1867588 h 2599480"/>
              <a:gd name="connsiteX2809" fmla="*/ 3667159 w 4326130"/>
              <a:gd name="connsiteY2809" fmla="*/ 1867048 h 2599480"/>
              <a:gd name="connsiteX2810" fmla="*/ 658971 w 4326130"/>
              <a:gd name="connsiteY2810" fmla="*/ 1867047 h 2599480"/>
              <a:gd name="connsiteX2811" fmla="*/ 659783 w 4326130"/>
              <a:gd name="connsiteY2811" fmla="*/ 1867587 h 2599480"/>
              <a:gd name="connsiteX2812" fmla="*/ 660307 w 4326130"/>
              <a:gd name="connsiteY2812" fmla="*/ 1868444 h 2599480"/>
              <a:gd name="connsiteX2813" fmla="*/ 658971 w 4326130"/>
              <a:gd name="connsiteY2813" fmla="*/ 1867047 h 2599480"/>
              <a:gd name="connsiteX2814" fmla="*/ 2163066 w 4326130"/>
              <a:gd name="connsiteY2814" fmla="*/ 1866749 h 2599480"/>
              <a:gd name="connsiteX2815" fmla="*/ 2161638 w 4326130"/>
              <a:gd name="connsiteY2815" fmla="*/ 1867671 h 2599480"/>
              <a:gd name="connsiteX2816" fmla="*/ 2163066 w 4326130"/>
              <a:gd name="connsiteY2816" fmla="*/ 1868585 h 2599480"/>
              <a:gd name="connsiteX2817" fmla="*/ 2164493 w 4326130"/>
              <a:gd name="connsiteY2817" fmla="*/ 1867671 h 2599480"/>
              <a:gd name="connsiteX2818" fmla="*/ 2114591 w 4326130"/>
              <a:gd name="connsiteY2818" fmla="*/ 1863368 h 2599480"/>
              <a:gd name="connsiteX2819" fmla="*/ 2114908 w 4326130"/>
              <a:gd name="connsiteY2819" fmla="*/ 1863613 h 2599480"/>
              <a:gd name="connsiteX2820" fmla="*/ 2113490 w 4326130"/>
              <a:gd name="connsiteY2820" fmla="*/ 1864805 h 2599480"/>
              <a:gd name="connsiteX2821" fmla="*/ 2113957 w 4326130"/>
              <a:gd name="connsiteY2821" fmla="*/ 1863489 h 2599480"/>
              <a:gd name="connsiteX2822" fmla="*/ 2211539 w 4326130"/>
              <a:gd name="connsiteY2822" fmla="*/ 1863367 h 2599480"/>
              <a:gd name="connsiteX2823" fmla="*/ 2212173 w 4326130"/>
              <a:gd name="connsiteY2823" fmla="*/ 1863488 h 2599480"/>
              <a:gd name="connsiteX2824" fmla="*/ 2212640 w 4326130"/>
              <a:gd name="connsiteY2824" fmla="*/ 1864804 h 2599480"/>
              <a:gd name="connsiteX2825" fmla="*/ 2211222 w 4326130"/>
              <a:gd name="connsiteY2825" fmla="*/ 1863612 h 2599480"/>
              <a:gd name="connsiteX2826" fmla="*/ 3548722 w 4326130"/>
              <a:gd name="connsiteY2826" fmla="*/ 1863075 h 2599480"/>
              <a:gd name="connsiteX2827" fmla="*/ 3553282 w 4326130"/>
              <a:gd name="connsiteY2827" fmla="*/ 1864289 h 2599480"/>
              <a:gd name="connsiteX2828" fmla="*/ 3559384 w 4326130"/>
              <a:gd name="connsiteY2828" fmla="*/ 1866089 h 2599480"/>
              <a:gd name="connsiteX2829" fmla="*/ 3588388 w 4326130"/>
              <a:gd name="connsiteY2829" fmla="*/ 1867845 h 2599480"/>
              <a:gd name="connsiteX2830" fmla="*/ 3594534 w 4326130"/>
              <a:gd name="connsiteY2830" fmla="*/ 1867999 h 2599480"/>
              <a:gd name="connsiteX2831" fmla="*/ 3595242 w 4326130"/>
              <a:gd name="connsiteY2831" fmla="*/ 1867579 h 2599480"/>
              <a:gd name="connsiteX2832" fmla="*/ 3591004 w 4326130"/>
              <a:gd name="connsiteY2832" fmla="*/ 1866756 h 2599480"/>
              <a:gd name="connsiteX2833" fmla="*/ 3576486 w 4326130"/>
              <a:gd name="connsiteY2833" fmla="*/ 1865760 h 2599480"/>
              <a:gd name="connsiteX2834" fmla="*/ 3573682 w 4326130"/>
              <a:gd name="connsiteY2834" fmla="*/ 1865399 h 2599480"/>
              <a:gd name="connsiteX2835" fmla="*/ 3576684 w 4326130"/>
              <a:gd name="connsiteY2835" fmla="*/ 1866361 h 2599480"/>
              <a:gd name="connsiteX2836" fmla="*/ 3571724 w 4326130"/>
              <a:gd name="connsiteY2836" fmla="*/ 1865148 h 2599480"/>
              <a:gd name="connsiteX2837" fmla="*/ 3556991 w 4326130"/>
              <a:gd name="connsiteY2837" fmla="*/ 1863252 h 2599480"/>
              <a:gd name="connsiteX2838" fmla="*/ 777407 w 4326130"/>
              <a:gd name="connsiteY2838" fmla="*/ 1863074 h 2599480"/>
              <a:gd name="connsiteX2839" fmla="*/ 769139 w 4326130"/>
              <a:gd name="connsiteY2839" fmla="*/ 1863251 h 2599480"/>
              <a:gd name="connsiteX2840" fmla="*/ 754406 w 4326130"/>
              <a:gd name="connsiteY2840" fmla="*/ 1865147 h 2599480"/>
              <a:gd name="connsiteX2841" fmla="*/ 749445 w 4326130"/>
              <a:gd name="connsiteY2841" fmla="*/ 1866360 h 2599480"/>
              <a:gd name="connsiteX2842" fmla="*/ 752448 w 4326130"/>
              <a:gd name="connsiteY2842" fmla="*/ 1865398 h 2599480"/>
              <a:gd name="connsiteX2843" fmla="*/ 749644 w 4326130"/>
              <a:gd name="connsiteY2843" fmla="*/ 1865759 h 2599480"/>
              <a:gd name="connsiteX2844" fmla="*/ 735126 w 4326130"/>
              <a:gd name="connsiteY2844" fmla="*/ 1866755 h 2599480"/>
              <a:gd name="connsiteX2845" fmla="*/ 730888 w 4326130"/>
              <a:gd name="connsiteY2845" fmla="*/ 1867578 h 2599480"/>
              <a:gd name="connsiteX2846" fmla="*/ 731596 w 4326130"/>
              <a:gd name="connsiteY2846" fmla="*/ 1867998 h 2599480"/>
              <a:gd name="connsiteX2847" fmla="*/ 737742 w 4326130"/>
              <a:gd name="connsiteY2847" fmla="*/ 1867844 h 2599480"/>
              <a:gd name="connsiteX2848" fmla="*/ 766745 w 4326130"/>
              <a:gd name="connsiteY2848" fmla="*/ 1866088 h 2599480"/>
              <a:gd name="connsiteX2849" fmla="*/ 772848 w 4326130"/>
              <a:gd name="connsiteY2849" fmla="*/ 1864288 h 2599480"/>
              <a:gd name="connsiteX2850" fmla="*/ 2169660 w 4326130"/>
              <a:gd name="connsiteY2850" fmla="*/ 1862487 h 2599480"/>
              <a:gd name="connsiteX2851" fmla="*/ 2167654 w 4326130"/>
              <a:gd name="connsiteY2851" fmla="*/ 1863783 h 2599480"/>
              <a:gd name="connsiteX2852" fmla="*/ 2169080 w 4326130"/>
              <a:gd name="connsiteY2852" fmla="*/ 1864734 h 2599480"/>
              <a:gd name="connsiteX2853" fmla="*/ 2171122 w 4326130"/>
              <a:gd name="connsiteY2853" fmla="*/ 1863427 h 2599480"/>
              <a:gd name="connsiteX2854" fmla="*/ 2156471 w 4326130"/>
              <a:gd name="connsiteY2854" fmla="*/ 1862487 h 2599480"/>
              <a:gd name="connsiteX2855" fmla="*/ 2155009 w 4326130"/>
              <a:gd name="connsiteY2855" fmla="*/ 1863427 h 2599480"/>
              <a:gd name="connsiteX2856" fmla="*/ 2157051 w 4326130"/>
              <a:gd name="connsiteY2856" fmla="*/ 1864734 h 2599480"/>
              <a:gd name="connsiteX2857" fmla="*/ 2158477 w 4326130"/>
              <a:gd name="connsiteY2857" fmla="*/ 1863783 h 2599480"/>
              <a:gd name="connsiteX2858" fmla="*/ 3635094 w 4326130"/>
              <a:gd name="connsiteY2858" fmla="*/ 1860006 h 2599480"/>
              <a:gd name="connsiteX2859" fmla="*/ 3636642 w 4326130"/>
              <a:gd name="connsiteY2859" fmla="*/ 1860602 h 2599480"/>
              <a:gd name="connsiteX2860" fmla="*/ 3635361 w 4326130"/>
              <a:gd name="connsiteY2860" fmla="*/ 1860023 h 2599480"/>
              <a:gd name="connsiteX2861" fmla="*/ 691041 w 4326130"/>
              <a:gd name="connsiteY2861" fmla="*/ 1860005 h 2599480"/>
              <a:gd name="connsiteX2862" fmla="*/ 690774 w 4326130"/>
              <a:gd name="connsiteY2862" fmla="*/ 1860022 h 2599480"/>
              <a:gd name="connsiteX2863" fmla="*/ 689487 w 4326130"/>
              <a:gd name="connsiteY2863" fmla="*/ 1860603 h 2599480"/>
              <a:gd name="connsiteX2864" fmla="*/ 3577129 w 4326130"/>
              <a:gd name="connsiteY2864" fmla="*/ 1860004 h 2599480"/>
              <a:gd name="connsiteX2865" fmla="*/ 3578799 w 4326130"/>
              <a:gd name="connsiteY2865" fmla="*/ 1860023 h 2599480"/>
              <a:gd name="connsiteX2866" fmla="*/ 3580341 w 4326130"/>
              <a:gd name="connsiteY2866" fmla="*/ 1860897 h 2599480"/>
              <a:gd name="connsiteX2867" fmla="*/ 3577129 w 4326130"/>
              <a:gd name="connsiteY2867" fmla="*/ 1860004 h 2599480"/>
              <a:gd name="connsiteX2868" fmla="*/ 749001 w 4326130"/>
              <a:gd name="connsiteY2868" fmla="*/ 1860003 h 2599480"/>
              <a:gd name="connsiteX2869" fmla="*/ 745789 w 4326130"/>
              <a:gd name="connsiteY2869" fmla="*/ 1860896 h 2599480"/>
              <a:gd name="connsiteX2870" fmla="*/ 747331 w 4326130"/>
              <a:gd name="connsiteY2870" fmla="*/ 1860022 h 2599480"/>
              <a:gd name="connsiteX2871" fmla="*/ 749001 w 4326130"/>
              <a:gd name="connsiteY2871" fmla="*/ 1860003 h 2599480"/>
              <a:gd name="connsiteX2872" fmla="*/ 2173739 w 4326130"/>
              <a:gd name="connsiteY2872" fmla="*/ 1859850 h 2599480"/>
              <a:gd name="connsiteX2873" fmla="*/ 2172892 w 4326130"/>
              <a:gd name="connsiteY2873" fmla="*/ 1860398 h 2599480"/>
              <a:gd name="connsiteX2874" fmla="*/ 2174370 w 4326130"/>
              <a:gd name="connsiteY2874" fmla="*/ 1861347 h 2599480"/>
              <a:gd name="connsiteX2875" fmla="*/ 2175175 w 4326130"/>
              <a:gd name="connsiteY2875" fmla="*/ 1860832 h 2599480"/>
              <a:gd name="connsiteX2876" fmla="*/ 2152392 w 4326130"/>
              <a:gd name="connsiteY2876" fmla="*/ 1859850 h 2599480"/>
              <a:gd name="connsiteX2877" fmla="*/ 2150956 w 4326130"/>
              <a:gd name="connsiteY2877" fmla="*/ 1860832 h 2599480"/>
              <a:gd name="connsiteX2878" fmla="*/ 2151761 w 4326130"/>
              <a:gd name="connsiteY2878" fmla="*/ 1861347 h 2599480"/>
              <a:gd name="connsiteX2879" fmla="*/ 2153239 w 4326130"/>
              <a:gd name="connsiteY2879" fmla="*/ 1860398 h 2599480"/>
              <a:gd name="connsiteX2880" fmla="*/ 2135720 w 4326130"/>
              <a:gd name="connsiteY2880" fmla="*/ 1859342 h 2599480"/>
              <a:gd name="connsiteX2881" fmla="*/ 2116238 w 4326130"/>
              <a:gd name="connsiteY2881" fmla="*/ 1872801 h 2599480"/>
              <a:gd name="connsiteX2882" fmla="*/ 2116081 w 4326130"/>
              <a:gd name="connsiteY2882" fmla="*/ 1872911 h 2599480"/>
              <a:gd name="connsiteX2883" fmla="*/ 2111824 w 4326130"/>
              <a:gd name="connsiteY2883" fmla="*/ 1874866 h 2599480"/>
              <a:gd name="connsiteX2884" fmla="*/ 2110016 w 4326130"/>
              <a:gd name="connsiteY2884" fmla="*/ 1875982 h 2599480"/>
              <a:gd name="connsiteX2885" fmla="*/ 2110640 w 4326130"/>
              <a:gd name="connsiteY2885" fmla="*/ 1872424 h 2599480"/>
              <a:gd name="connsiteX2886" fmla="*/ 2106106 w 4326130"/>
              <a:gd name="connsiteY2886" fmla="*/ 1874047 h 2599480"/>
              <a:gd name="connsiteX2887" fmla="*/ 2103349 w 4326130"/>
              <a:gd name="connsiteY2887" fmla="*/ 1873332 h 2599480"/>
              <a:gd name="connsiteX2888" fmla="*/ 2115421 w 4326130"/>
              <a:gd name="connsiteY2888" fmla="*/ 1867226 h 2599480"/>
              <a:gd name="connsiteX2889" fmla="*/ 2114908 w 4326130"/>
              <a:gd name="connsiteY2889" fmla="*/ 1863613 h 2599480"/>
              <a:gd name="connsiteX2890" fmla="*/ 2116362 w 4326130"/>
              <a:gd name="connsiteY2890" fmla="*/ 1863030 h 2599480"/>
              <a:gd name="connsiteX2891" fmla="*/ 2190410 w 4326130"/>
              <a:gd name="connsiteY2891" fmla="*/ 1859341 h 2599480"/>
              <a:gd name="connsiteX2892" fmla="*/ 2209767 w 4326130"/>
              <a:gd name="connsiteY2892" fmla="*/ 1863029 h 2599480"/>
              <a:gd name="connsiteX2893" fmla="*/ 2211222 w 4326130"/>
              <a:gd name="connsiteY2893" fmla="*/ 1863612 h 2599480"/>
              <a:gd name="connsiteX2894" fmla="*/ 2210708 w 4326130"/>
              <a:gd name="connsiteY2894" fmla="*/ 1867225 h 2599480"/>
              <a:gd name="connsiteX2895" fmla="*/ 2222781 w 4326130"/>
              <a:gd name="connsiteY2895" fmla="*/ 1873331 h 2599480"/>
              <a:gd name="connsiteX2896" fmla="*/ 2220024 w 4326130"/>
              <a:gd name="connsiteY2896" fmla="*/ 1874046 h 2599480"/>
              <a:gd name="connsiteX2897" fmla="*/ 2215489 w 4326130"/>
              <a:gd name="connsiteY2897" fmla="*/ 1872423 h 2599480"/>
              <a:gd name="connsiteX2898" fmla="*/ 2216114 w 4326130"/>
              <a:gd name="connsiteY2898" fmla="*/ 1875981 h 2599480"/>
              <a:gd name="connsiteX2899" fmla="*/ 2214305 w 4326130"/>
              <a:gd name="connsiteY2899" fmla="*/ 1874865 h 2599480"/>
              <a:gd name="connsiteX2900" fmla="*/ 2210049 w 4326130"/>
              <a:gd name="connsiteY2900" fmla="*/ 1872910 h 2599480"/>
              <a:gd name="connsiteX2901" fmla="*/ 2209892 w 4326130"/>
              <a:gd name="connsiteY2901" fmla="*/ 1872800 h 2599480"/>
              <a:gd name="connsiteX2902" fmla="*/ 2163066 w 4326130"/>
              <a:gd name="connsiteY2902" fmla="*/ 1858247 h 2599480"/>
              <a:gd name="connsiteX2903" fmla="*/ 2161173 w 4326130"/>
              <a:gd name="connsiteY2903" fmla="*/ 1859464 h 2599480"/>
              <a:gd name="connsiteX2904" fmla="*/ 2163066 w 4326130"/>
              <a:gd name="connsiteY2904" fmla="*/ 1860725 h 2599480"/>
              <a:gd name="connsiteX2905" fmla="*/ 2164958 w 4326130"/>
              <a:gd name="connsiteY2905" fmla="*/ 1859464 h 2599480"/>
              <a:gd name="connsiteX2906" fmla="*/ 3626278 w 4326130"/>
              <a:gd name="connsiteY2906" fmla="*/ 1855916 h 2599480"/>
              <a:gd name="connsiteX2907" fmla="*/ 3626156 w 4326130"/>
              <a:gd name="connsiteY2907" fmla="*/ 1855945 h 2599480"/>
              <a:gd name="connsiteX2908" fmla="*/ 3626863 w 4326130"/>
              <a:gd name="connsiteY2908" fmla="*/ 1856337 h 2599480"/>
              <a:gd name="connsiteX2909" fmla="*/ 3626915 w 4326130"/>
              <a:gd name="connsiteY2909" fmla="*/ 1856340 h 2599480"/>
              <a:gd name="connsiteX2910" fmla="*/ 3626803 w 4326130"/>
              <a:gd name="connsiteY2910" fmla="*/ 1856154 h 2599480"/>
              <a:gd name="connsiteX2911" fmla="*/ 699855 w 4326130"/>
              <a:gd name="connsiteY2911" fmla="*/ 1855916 h 2599480"/>
              <a:gd name="connsiteX2912" fmla="*/ 699325 w 4326130"/>
              <a:gd name="connsiteY2912" fmla="*/ 1856156 h 2599480"/>
              <a:gd name="connsiteX2913" fmla="*/ 699214 w 4326130"/>
              <a:gd name="connsiteY2913" fmla="*/ 1856339 h 2599480"/>
              <a:gd name="connsiteX2914" fmla="*/ 699271 w 4326130"/>
              <a:gd name="connsiteY2914" fmla="*/ 1856336 h 2599480"/>
              <a:gd name="connsiteX2915" fmla="*/ 699976 w 4326130"/>
              <a:gd name="connsiteY2915" fmla="*/ 1855945 h 2599480"/>
              <a:gd name="connsiteX2916" fmla="*/ 3528964 w 4326130"/>
              <a:gd name="connsiteY2916" fmla="*/ 1855911 h 2599480"/>
              <a:gd name="connsiteX2917" fmla="*/ 3527540 w 4326130"/>
              <a:gd name="connsiteY2917" fmla="*/ 1857432 h 2599480"/>
              <a:gd name="connsiteX2918" fmla="*/ 3539727 w 4326130"/>
              <a:gd name="connsiteY2918" fmla="*/ 1860679 h 2599480"/>
              <a:gd name="connsiteX2919" fmla="*/ 3557469 w 4326130"/>
              <a:gd name="connsiteY2919" fmla="*/ 1861664 h 2599480"/>
              <a:gd name="connsiteX2920" fmla="*/ 3555076 w 4326130"/>
              <a:gd name="connsiteY2920" fmla="*/ 1861078 h 2599480"/>
              <a:gd name="connsiteX2921" fmla="*/ 3533705 w 4326130"/>
              <a:gd name="connsiteY2921" fmla="*/ 1856060 h 2599480"/>
              <a:gd name="connsiteX2922" fmla="*/ 3528964 w 4326130"/>
              <a:gd name="connsiteY2922" fmla="*/ 1855911 h 2599480"/>
              <a:gd name="connsiteX2923" fmla="*/ 797165 w 4326130"/>
              <a:gd name="connsiteY2923" fmla="*/ 1855910 h 2599480"/>
              <a:gd name="connsiteX2924" fmla="*/ 792425 w 4326130"/>
              <a:gd name="connsiteY2924" fmla="*/ 1856059 h 2599480"/>
              <a:gd name="connsiteX2925" fmla="*/ 771054 w 4326130"/>
              <a:gd name="connsiteY2925" fmla="*/ 1861077 h 2599480"/>
              <a:gd name="connsiteX2926" fmla="*/ 768660 w 4326130"/>
              <a:gd name="connsiteY2926" fmla="*/ 1861663 h 2599480"/>
              <a:gd name="connsiteX2927" fmla="*/ 786403 w 4326130"/>
              <a:gd name="connsiteY2927" fmla="*/ 1860678 h 2599480"/>
              <a:gd name="connsiteX2928" fmla="*/ 798590 w 4326130"/>
              <a:gd name="connsiteY2928" fmla="*/ 1857431 h 2599480"/>
              <a:gd name="connsiteX2929" fmla="*/ 797165 w 4326130"/>
              <a:gd name="connsiteY2929" fmla="*/ 1855910 h 2599480"/>
              <a:gd name="connsiteX2930" fmla="*/ 2167356 w 4326130"/>
              <a:gd name="connsiteY2930" fmla="*/ 1855489 h 2599480"/>
              <a:gd name="connsiteX2931" fmla="*/ 2166301 w 4326130"/>
              <a:gd name="connsiteY2931" fmla="*/ 1856167 h 2599480"/>
              <a:gd name="connsiteX2932" fmla="*/ 2168137 w 4326130"/>
              <a:gd name="connsiteY2932" fmla="*/ 1857346 h 2599480"/>
              <a:gd name="connsiteX2933" fmla="*/ 2169117 w 4326130"/>
              <a:gd name="connsiteY2933" fmla="*/ 1856692 h 2599480"/>
              <a:gd name="connsiteX2934" fmla="*/ 2158775 w 4326130"/>
              <a:gd name="connsiteY2934" fmla="*/ 1855489 h 2599480"/>
              <a:gd name="connsiteX2935" fmla="*/ 2157014 w 4326130"/>
              <a:gd name="connsiteY2935" fmla="*/ 1856692 h 2599480"/>
              <a:gd name="connsiteX2936" fmla="*/ 2157994 w 4326130"/>
              <a:gd name="connsiteY2936" fmla="*/ 1857346 h 2599480"/>
              <a:gd name="connsiteX2937" fmla="*/ 2159830 w 4326130"/>
              <a:gd name="connsiteY2937" fmla="*/ 1856167 h 2599480"/>
              <a:gd name="connsiteX2938" fmla="*/ 3620092 w 4326130"/>
              <a:gd name="connsiteY2938" fmla="*/ 1853847 h 2599480"/>
              <a:gd name="connsiteX2939" fmla="*/ 3624716 w 4326130"/>
              <a:gd name="connsiteY2939" fmla="*/ 1856203 h 2599480"/>
              <a:gd name="connsiteX2940" fmla="*/ 3625296 w 4326130"/>
              <a:gd name="connsiteY2940" fmla="*/ 1856239 h 2599480"/>
              <a:gd name="connsiteX2941" fmla="*/ 3625292 w 4326130"/>
              <a:gd name="connsiteY2941" fmla="*/ 1855989 h 2599480"/>
              <a:gd name="connsiteX2942" fmla="*/ 3624865 w 4326130"/>
              <a:gd name="connsiteY2942" fmla="*/ 1855279 h 2599480"/>
              <a:gd name="connsiteX2943" fmla="*/ 3624224 w 4326130"/>
              <a:gd name="connsiteY2943" fmla="*/ 1854989 h 2599480"/>
              <a:gd name="connsiteX2944" fmla="*/ 706046 w 4326130"/>
              <a:gd name="connsiteY2944" fmla="*/ 1853843 h 2599480"/>
              <a:gd name="connsiteX2945" fmla="*/ 701917 w 4326130"/>
              <a:gd name="connsiteY2945" fmla="*/ 1854985 h 2599480"/>
              <a:gd name="connsiteX2946" fmla="*/ 701263 w 4326130"/>
              <a:gd name="connsiteY2946" fmla="*/ 1855281 h 2599480"/>
              <a:gd name="connsiteX2947" fmla="*/ 700838 w 4326130"/>
              <a:gd name="connsiteY2947" fmla="*/ 1855988 h 2599480"/>
              <a:gd name="connsiteX2948" fmla="*/ 700834 w 4326130"/>
              <a:gd name="connsiteY2948" fmla="*/ 1856238 h 2599480"/>
              <a:gd name="connsiteX2949" fmla="*/ 701418 w 4326130"/>
              <a:gd name="connsiteY2949" fmla="*/ 1856202 h 2599480"/>
              <a:gd name="connsiteX2950" fmla="*/ 3568498 w 4326130"/>
              <a:gd name="connsiteY2950" fmla="*/ 1852033 h 2599480"/>
              <a:gd name="connsiteX2951" fmla="*/ 3570813 w 4326130"/>
              <a:gd name="connsiteY2951" fmla="*/ 1853040 h 2599480"/>
              <a:gd name="connsiteX2952" fmla="*/ 3607464 w 4326130"/>
              <a:gd name="connsiteY2952" fmla="*/ 1864749 h 2599480"/>
              <a:gd name="connsiteX2953" fmla="*/ 3614468 w 4326130"/>
              <a:gd name="connsiteY2953" fmla="*/ 1866457 h 2599480"/>
              <a:gd name="connsiteX2954" fmla="*/ 3615399 w 4326130"/>
              <a:gd name="connsiteY2954" fmla="*/ 1866803 h 2599480"/>
              <a:gd name="connsiteX2955" fmla="*/ 3623859 w 4326130"/>
              <a:gd name="connsiteY2955" fmla="*/ 1867187 h 2599480"/>
              <a:gd name="connsiteX2956" fmla="*/ 3608346 w 4326130"/>
              <a:gd name="connsiteY2956" fmla="*/ 1862218 h 2599480"/>
              <a:gd name="connsiteX2957" fmla="*/ 3586863 w 4326130"/>
              <a:gd name="connsiteY2957" fmla="*/ 1855723 h 2599480"/>
              <a:gd name="connsiteX2958" fmla="*/ 3568498 w 4326130"/>
              <a:gd name="connsiteY2958" fmla="*/ 1852033 h 2599480"/>
              <a:gd name="connsiteX2959" fmla="*/ 757632 w 4326130"/>
              <a:gd name="connsiteY2959" fmla="*/ 1852032 h 2599480"/>
              <a:gd name="connsiteX2960" fmla="*/ 739267 w 4326130"/>
              <a:gd name="connsiteY2960" fmla="*/ 1855722 h 2599480"/>
              <a:gd name="connsiteX2961" fmla="*/ 717784 w 4326130"/>
              <a:gd name="connsiteY2961" fmla="*/ 1862217 h 2599480"/>
              <a:gd name="connsiteX2962" fmla="*/ 702271 w 4326130"/>
              <a:gd name="connsiteY2962" fmla="*/ 1867186 h 2599480"/>
              <a:gd name="connsiteX2963" fmla="*/ 710731 w 4326130"/>
              <a:gd name="connsiteY2963" fmla="*/ 1866802 h 2599480"/>
              <a:gd name="connsiteX2964" fmla="*/ 711662 w 4326130"/>
              <a:gd name="connsiteY2964" fmla="*/ 1866456 h 2599480"/>
              <a:gd name="connsiteX2965" fmla="*/ 718666 w 4326130"/>
              <a:gd name="connsiteY2965" fmla="*/ 1864748 h 2599480"/>
              <a:gd name="connsiteX2966" fmla="*/ 755317 w 4326130"/>
              <a:gd name="connsiteY2966" fmla="*/ 1853039 h 2599480"/>
              <a:gd name="connsiteX2967" fmla="*/ 757632 w 4326130"/>
              <a:gd name="connsiteY2967" fmla="*/ 1852032 h 2599480"/>
              <a:gd name="connsiteX2968" fmla="*/ 710946 w 4326130"/>
              <a:gd name="connsiteY2968" fmla="*/ 1851346 h 2599480"/>
              <a:gd name="connsiteX2969" fmla="*/ 706560 w 4326130"/>
              <a:gd name="connsiteY2969" fmla="*/ 1852886 h 2599480"/>
              <a:gd name="connsiteX2970" fmla="*/ 704545 w 4326130"/>
              <a:gd name="connsiteY2970" fmla="*/ 1853797 h 2599480"/>
              <a:gd name="connsiteX2971" fmla="*/ 706241 w 4326130"/>
              <a:gd name="connsiteY2971" fmla="*/ 1853744 h 2599480"/>
              <a:gd name="connsiteX2972" fmla="*/ 3615184 w 4326130"/>
              <a:gd name="connsiteY2972" fmla="*/ 1851345 h 2599480"/>
              <a:gd name="connsiteX2973" fmla="*/ 3619893 w 4326130"/>
              <a:gd name="connsiteY2973" fmla="*/ 1853745 h 2599480"/>
              <a:gd name="connsiteX2974" fmla="*/ 3621589 w 4326130"/>
              <a:gd name="connsiteY2974" fmla="*/ 1853798 h 2599480"/>
              <a:gd name="connsiteX2975" fmla="*/ 3619570 w 4326130"/>
              <a:gd name="connsiteY2975" fmla="*/ 1852885 h 2599480"/>
              <a:gd name="connsiteX2976" fmla="*/ 3615184 w 4326130"/>
              <a:gd name="connsiteY2976" fmla="*/ 1851345 h 2599480"/>
              <a:gd name="connsiteX2977" fmla="*/ 3624891 w 4326130"/>
              <a:gd name="connsiteY2977" fmla="*/ 1850408 h 2599480"/>
              <a:gd name="connsiteX2978" fmla="*/ 3636003 w 4326130"/>
              <a:gd name="connsiteY2978" fmla="*/ 1856829 h 2599480"/>
              <a:gd name="connsiteX2979" fmla="*/ 3636029 w 4326130"/>
              <a:gd name="connsiteY2979" fmla="*/ 1856907 h 2599480"/>
              <a:gd name="connsiteX2980" fmla="*/ 3639194 w 4326130"/>
              <a:gd name="connsiteY2980" fmla="*/ 1857104 h 2599480"/>
              <a:gd name="connsiteX2981" fmla="*/ 3644103 w 4326130"/>
              <a:gd name="connsiteY2981" fmla="*/ 1857651 h 2599480"/>
              <a:gd name="connsiteX2982" fmla="*/ 3630792 w 4326130"/>
              <a:gd name="connsiteY2982" fmla="*/ 1850750 h 2599480"/>
              <a:gd name="connsiteX2983" fmla="*/ 701243 w 4326130"/>
              <a:gd name="connsiteY2983" fmla="*/ 1850406 h 2599480"/>
              <a:gd name="connsiteX2984" fmla="*/ 695342 w 4326130"/>
              <a:gd name="connsiteY2984" fmla="*/ 1850748 h 2599480"/>
              <a:gd name="connsiteX2985" fmla="*/ 682032 w 4326130"/>
              <a:gd name="connsiteY2985" fmla="*/ 1857649 h 2599480"/>
              <a:gd name="connsiteX2986" fmla="*/ 686936 w 4326130"/>
              <a:gd name="connsiteY2986" fmla="*/ 1857103 h 2599480"/>
              <a:gd name="connsiteX2987" fmla="*/ 690101 w 4326130"/>
              <a:gd name="connsiteY2987" fmla="*/ 1856906 h 2599480"/>
              <a:gd name="connsiteX2988" fmla="*/ 690127 w 4326130"/>
              <a:gd name="connsiteY2988" fmla="*/ 1856830 h 2599480"/>
              <a:gd name="connsiteX2989" fmla="*/ 3523510 w 4326130"/>
              <a:gd name="connsiteY2989" fmla="*/ 1849399 h 2599480"/>
              <a:gd name="connsiteX2990" fmla="*/ 3520396 w 4326130"/>
              <a:gd name="connsiteY2990" fmla="*/ 1849553 h 2599480"/>
              <a:gd name="connsiteX2991" fmla="*/ 3526304 w 4326130"/>
              <a:gd name="connsiteY2991" fmla="*/ 1851873 h 2599480"/>
              <a:gd name="connsiteX2992" fmla="*/ 3552356 w 4326130"/>
              <a:gd name="connsiteY2992" fmla="*/ 1858577 h 2599480"/>
              <a:gd name="connsiteX2993" fmla="*/ 3562958 w 4326130"/>
              <a:gd name="connsiteY2993" fmla="*/ 1861968 h 2599480"/>
              <a:gd name="connsiteX2994" fmla="*/ 3564620 w 4326130"/>
              <a:gd name="connsiteY2994" fmla="*/ 1862061 h 2599480"/>
              <a:gd name="connsiteX2995" fmla="*/ 3604413 w 4326130"/>
              <a:gd name="connsiteY2995" fmla="*/ 1866306 h 2599480"/>
              <a:gd name="connsiteX2996" fmla="*/ 3607610 w 4326130"/>
              <a:gd name="connsiteY2996" fmla="*/ 1866450 h 2599480"/>
              <a:gd name="connsiteX2997" fmla="*/ 3591454 w 4326130"/>
              <a:gd name="connsiteY2997" fmla="*/ 1862058 h 2599480"/>
              <a:gd name="connsiteX2998" fmla="*/ 3571007 w 4326130"/>
              <a:gd name="connsiteY2998" fmla="*/ 1856125 h 2599480"/>
              <a:gd name="connsiteX2999" fmla="*/ 3554129 w 4326130"/>
              <a:gd name="connsiteY2999" fmla="*/ 1852527 h 2599480"/>
              <a:gd name="connsiteX3000" fmla="*/ 3565797 w 4326130"/>
              <a:gd name="connsiteY3000" fmla="*/ 1855679 h 2599480"/>
              <a:gd name="connsiteX3001" fmla="*/ 3577129 w 4326130"/>
              <a:gd name="connsiteY3001" fmla="*/ 1860004 h 2599480"/>
              <a:gd name="connsiteX3002" fmla="*/ 3556106 w 4326130"/>
              <a:gd name="connsiteY3002" fmla="*/ 1854708 h 2599480"/>
              <a:gd name="connsiteX3003" fmla="*/ 3548730 w 4326130"/>
              <a:gd name="connsiteY3003" fmla="*/ 1854744 h 2599480"/>
              <a:gd name="connsiteX3004" fmla="*/ 3524326 w 4326130"/>
              <a:gd name="connsiteY3004" fmla="*/ 1849693 h 2599480"/>
              <a:gd name="connsiteX3005" fmla="*/ 3523510 w 4326130"/>
              <a:gd name="connsiteY3005" fmla="*/ 1849399 h 2599480"/>
              <a:gd name="connsiteX3006" fmla="*/ 802620 w 4326130"/>
              <a:gd name="connsiteY3006" fmla="*/ 1849398 h 2599480"/>
              <a:gd name="connsiteX3007" fmla="*/ 801804 w 4326130"/>
              <a:gd name="connsiteY3007" fmla="*/ 1849692 h 2599480"/>
              <a:gd name="connsiteX3008" fmla="*/ 777399 w 4326130"/>
              <a:gd name="connsiteY3008" fmla="*/ 1854743 h 2599480"/>
              <a:gd name="connsiteX3009" fmla="*/ 770023 w 4326130"/>
              <a:gd name="connsiteY3009" fmla="*/ 1854707 h 2599480"/>
              <a:gd name="connsiteX3010" fmla="*/ 749001 w 4326130"/>
              <a:gd name="connsiteY3010" fmla="*/ 1860003 h 2599480"/>
              <a:gd name="connsiteX3011" fmla="*/ 760332 w 4326130"/>
              <a:gd name="connsiteY3011" fmla="*/ 1855678 h 2599480"/>
              <a:gd name="connsiteX3012" fmla="*/ 772001 w 4326130"/>
              <a:gd name="connsiteY3012" fmla="*/ 1852526 h 2599480"/>
              <a:gd name="connsiteX3013" fmla="*/ 755122 w 4326130"/>
              <a:gd name="connsiteY3013" fmla="*/ 1856124 h 2599480"/>
              <a:gd name="connsiteX3014" fmla="*/ 734675 w 4326130"/>
              <a:gd name="connsiteY3014" fmla="*/ 1862057 h 2599480"/>
              <a:gd name="connsiteX3015" fmla="*/ 718520 w 4326130"/>
              <a:gd name="connsiteY3015" fmla="*/ 1866449 h 2599480"/>
              <a:gd name="connsiteX3016" fmla="*/ 721716 w 4326130"/>
              <a:gd name="connsiteY3016" fmla="*/ 1866305 h 2599480"/>
              <a:gd name="connsiteX3017" fmla="*/ 761509 w 4326130"/>
              <a:gd name="connsiteY3017" fmla="*/ 1862060 h 2599480"/>
              <a:gd name="connsiteX3018" fmla="*/ 763172 w 4326130"/>
              <a:gd name="connsiteY3018" fmla="*/ 1861967 h 2599480"/>
              <a:gd name="connsiteX3019" fmla="*/ 773774 w 4326130"/>
              <a:gd name="connsiteY3019" fmla="*/ 1858576 h 2599480"/>
              <a:gd name="connsiteX3020" fmla="*/ 799825 w 4326130"/>
              <a:gd name="connsiteY3020" fmla="*/ 1851872 h 2599480"/>
              <a:gd name="connsiteX3021" fmla="*/ 805734 w 4326130"/>
              <a:gd name="connsiteY3021" fmla="*/ 1849552 h 2599480"/>
              <a:gd name="connsiteX3022" fmla="*/ 802620 w 4326130"/>
              <a:gd name="connsiteY3022" fmla="*/ 1849398 h 2599480"/>
              <a:gd name="connsiteX3023" fmla="*/ 2112402 w 4326130"/>
              <a:gd name="connsiteY3023" fmla="*/ 1845859 h 2599480"/>
              <a:gd name="connsiteX3024" fmla="*/ 2132925 w 4326130"/>
              <a:gd name="connsiteY3024" fmla="*/ 1849287 h 2599480"/>
              <a:gd name="connsiteX3025" fmla="*/ 2145668 w 4326130"/>
              <a:gd name="connsiteY3025" fmla="*/ 1857446 h 2599480"/>
              <a:gd name="connsiteX3026" fmla="*/ 2147940 w 4326130"/>
              <a:gd name="connsiteY3026" fmla="*/ 1857013 h 2599480"/>
              <a:gd name="connsiteX3027" fmla="*/ 2146491 w 4326130"/>
              <a:gd name="connsiteY3027" fmla="*/ 1857973 h 2599480"/>
              <a:gd name="connsiteX3028" fmla="*/ 2149432 w 4326130"/>
              <a:gd name="connsiteY3028" fmla="*/ 1859856 h 2599480"/>
              <a:gd name="connsiteX3029" fmla="*/ 2150865 w 4326130"/>
              <a:gd name="connsiteY3029" fmla="*/ 1858863 h 2599480"/>
              <a:gd name="connsiteX3030" fmla="*/ 2137136 w 4326130"/>
              <a:gd name="connsiteY3030" fmla="*/ 1849991 h 2599480"/>
              <a:gd name="connsiteX3031" fmla="*/ 2150245 w 4326130"/>
              <a:gd name="connsiteY3031" fmla="*/ 1852181 h 2599480"/>
              <a:gd name="connsiteX3032" fmla="*/ 2155478 w 4326130"/>
              <a:gd name="connsiteY3032" fmla="*/ 1855669 h 2599480"/>
              <a:gd name="connsiteX3033" fmla="*/ 2155627 w 4326130"/>
              <a:gd name="connsiteY3033" fmla="*/ 1855566 h 2599480"/>
              <a:gd name="connsiteX3034" fmla="*/ 2158222 w 4326130"/>
              <a:gd name="connsiteY3034" fmla="*/ 1855133 h 2599480"/>
              <a:gd name="connsiteX3035" fmla="*/ 2154821 w 4326130"/>
              <a:gd name="connsiteY3035" fmla="*/ 1852946 h 2599480"/>
              <a:gd name="connsiteX3036" fmla="*/ 2163068 w 4326130"/>
              <a:gd name="connsiteY3036" fmla="*/ 1854323 h 2599480"/>
              <a:gd name="connsiteX3037" fmla="*/ 2171308 w 4326130"/>
              <a:gd name="connsiteY3037" fmla="*/ 1852947 h 2599480"/>
              <a:gd name="connsiteX3038" fmla="*/ 2167910 w 4326130"/>
              <a:gd name="connsiteY3038" fmla="*/ 1855132 h 2599480"/>
              <a:gd name="connsiteX3039" fmla="*/ 2170503 w 4326130"/>
              <a:gd name="connsiteY3039" fmla="*/ 1855565 h 2599480"/>
              <a:gd name="connsiteX3040" fmla="*/ 2170653 w 4326130"/>
              <a:gd name="connsiteY3040" fmla="*/ 1855669 h 2599480"/>
              <a:gd name="connsiteX3041" fmla="*/ 2175885 w 4326130"/>
              <a:gd name="connsiteY3041" fmla="*/ 1852182 h 2599480"/>
              <a:gd name="connsiteX3042" fmla="*/ 2188993 w 4326130"/>
              <a:gd name="connsiteY3042" fmla="*/ 1849992 h 2599480"/>
              <a:gd name="connsiteX3043" fmla="*/ 2175266 w 4326130"/>
              <a:gd name="connsiteY3043" fmla="*/ 1858863 h 2599480"/>
              <a:gd name="connsiteX3044" fmla="*/ 2176700 w 4326130"/>
              <a:gd name="connsiteY3044" fmla="*/ 1859856 h 2599480"/>
              <a:gd name="connsiteX3045" fmla="*/ 2179640 w 4326130"/>
              <a:gd name="connsiteY3045" fmla="*/ 1857973 h 2599480"/>
              <a:gd name="connsiteX3046" fmla="*/ 2178189 w 4326130"/>
              <a:gd name="connsiteY3046" fmla="*/ 1857012 h 2599480"/>
              <a:gd name="connsiteX3047" fmla="*/ 2180464 w 4326130"/>
              <a:gd name="connsiteY3047" fmla="*/ 1857446 h 2599480"/>
              <a:gd name="connsiteX3048" fmla="*/ 2193205 w 4326130"/>
              <a:gd name="connsiteY3048" fmla="*/ 1849288 h 2599480"/>
              <a:gd name="connsiteX3049" fmla="*/ 2213728 w 4326130"/>
              <a:gd name="connsiteY3049" fmla="*/ 1845860 h 2599480"/>
              <a:gd name="connsiteX3050" fmla="*/ 2194617 w 4326130"/>
              <a:gd name="connsiteY3050" fmla="*/ 1856592 h 2599480"/>
              <a:gd name="connsiteX3051" fmla="*/ 2187987 w 4326130"/>
              <a:gd name="connsiteY3051" fmla="*/ 1860820 h 2599480"/>
              <a:gd name="connsiteX3052" fmla="*/ 2209915 w 4326130"/>
              <a:gd name="connsiteY3052" fmla="*/ 1876382 h 2599480"/>
              <a:gd name="connsiteX3053" fmla="*/ 2206801 w 4326130"/>
              <a:gd name="connsiteY3053" fmla="*/ 1875956 h 2599480"/>
              <a:gd name="connsiteX3054" fmla="*/ 2185926 w 4326130"/>
              <a:gd name="connsiteY3054" fmla="*/ 1862135 h 2599480"/>
              <a:gd name="connsiteX3055" fmla="*/ 2182836 w 4326130"/>
              <a:gd name="connsiteY3055" fmla="*/ 1864105 h 2599480"/>
              <a:gd name="connsiteX3056" fmla="*/ 2183374 w 4326130"/>
              <a:gd name="connsiteY3056" fmla="*/ 1864477 h 2599480"/>
              <a:gd name="connsiteX3057" fmla="*/ 2196844 w 4326130"/>
              <a:gd name="connsiteY3057" fmla="*/ 1874591 h 2599480"/>
              <a:gd name="connsiteX3058" fmla="*/ 2195121 w 4326130"/>
              <a:gd name="connsiteY3058" fmla="*/ 1874355 h 2599480"/>
              <a:gd name="connsiteX3059" fmla="*/ 2182219 w 4326130"/>
              <a:gd name="connsiteY3059" fmla="*/ 1865644 h 2599480"/>
              <a:gd name="connsiteX3060" fmla="*/ 2181352 w 4326130"/>
              <a:gd name="connsiteY3060" fmla="*/ 1865052 h 2599480"/>
              <a:gd name="connsiteX3061" fmla="*/ 2180314 w 4326130"/>
              <a:gd name="connsiteY3061" fmla="*/ 1865714 h 2599480"/>
              <a:gd name="connsiteX3062" fmla="*/ 2190595 w 4326130"/>
              <a:gd name="connsiteY3062" fmla="*/ 1873735 h 2599480"/>
              <a:gd name="connsiteX3063" fmla="*/ 2186224 w 4326130"/>
              <a:gd name="connsiteY3063" fmla="*/ 1873137 h 2599480"/>
              <a:gd name="connsiteX3064" fmla="*/ 2176813 w 4326130"/>
              <a:gd name="connsiteY3064" fmla="*/ 1867086 h 2599480"/>
              <a:gd name="connsiteX3065" fmla="*/ 2173497 w 4326130"/>
              <a:gd name="connsiteY3065" fmla="*/ 1867678 h 2599480"/>
              <a:gd name="connsiteX3066" fmla="*/ 2180514 w 4326130"/>
              <a:gd name="connsiteY3066" fmla="*/ 1872354 h 2599480"/>
              <a:gd name="connsiteX3067" fmla="*/ 2173379 w 4326130"/>
              <a:gd name="connsiteY3067" fmla="*/ 1871377 h 2599480"/>
              <a:gd name="connsiteX3068" fmla="*/ 2169027 w 4326130"/>
              <a:gd name="connsiteY3068" fmla="*/ 1870601 h 2599480"/>
              <a:gd name="connsiteX3069" fmla="*/ 2166448 w 4326130"/>
              <a:gd name="connsiteY3069" fmla="*/ 1868935 h 2599480"/>
              <a:gd name="connsiteX3070" fmla="*/ 2164230 w 4326130"/>
              <a:gd name="connsiteY3070" fmla="*/ 1869330 h 2599480"/>
              <a:gd name="connsiteX3071" fmla="*/ 2165127 w 4326130"/>
              <a:gd name="connsiteY3071" fmla="*/ 1869905 h 2599480"/>
              <a:gd name="connsiteX3072" fmla="*/ 2163068 w 4326130"/>
              <a:gd name="connsiteY3072" fmla="*/ 1869538 h 2599480"/>
              <a:gd name="connsiteX3073" fmla="*/ 2161002 w 4326130"/>
              <a:gd name="connsiteY3073" fmla="*/ 1869906 h 2599480"/>
              <a:gd name="connsiteX3074" fmla="*/ 2161902 w 4326130"/>
              <a:gd name="connsiteY3074" fmla="*/ 1869330 h 2599480"/>
              <a:gd name="connsiteX3075" fmla="*/ 2159684 w 4326130"/>
              <a:gd name="connsiteY3075" fmla="*/ 1868934 h 2599480"/>
              <a:gd name="connsiteX3076" fmla="*/ 2157103 w 4326130"/>
              <a:gd name="connsiteY3076" fmla="*/ 1870602 h 2599480"/>
              <a:gd name="connsiteX3077" fmla="*/ 2152751 w 4326130"/>
              <a:gd name="connsiteY3077" fmla="*/ 1871378 h 2599480"/>
              <a:gd name="connsiteX3078" fmla="*/ 2145615 w 4326130"/>
              <a:gd name="connsiteY3078" fmla="*/ 1872355 h 2599480"/>
              <a:gd name="connsiteX3079" fmla="*/ 2152635 w 4326130"/>
              <a:gd name="connsiteY3079" fmla="*/ 1867677 h 2599480"/>
              <a:gd name="connsiteX3080" fmla="*/ 2149319 w 4326130"/>
              <a:gd name="connsiteY3080" fmla="*/ 1867086 h 2599480"/>
              <a:gd name="connsiteX3081" fmla="*/ 2139906 w 4326130"/>
              <a:gd name="connsiteY3081" fmla="*/ 1873138 h 2599480"/>
              <a:gd name="connsiteX3082" fmla="*/ 2135535 w 4326130"/>
              <a:gd name="connsiteY3082" fmla="*/ 1873736 h 2599480"/>
              <a:gd name="connsiteX3083" fmla="*/ 2145817 w 4326130"/>
              <a:gd name="connsiteY3083" fmla="*/ 1865714 h 2599480"/>
              <a:gd name="connsiteX3084" fmla="*/ 2144779 w 4326130"/>
              <a:gd name="connsiteY3084" fmla="*/ 1865052 h 2599480"/>
              <a:gd name="connsiteX3085" fmla="*/ 2143911 w 4326130"/>
              <a:gd name="connsiteY3085" fmla="*/ 1865645 h 2599480"/>
              <a:gd name="connsiteX3086" fmla="*/ 2131009 w 4326130"/>
              <a:gd name="connsiteY3086" fmla="*/ 1874356 h 2599480"/>
              <a:gd name="connsiteX3087" fmla="*/ 2129286 w 4326130"/>
              <a:gd name="connsiteY3087" fmla="*/ 1874592 h 2599480"/>
              <a:gd name="connsiteX3088" fmla="*/ 2142756 w 4326130"/>
              <a:gd name="connsiteY3088" fmla="*/ 1864478 h 2599480"/>
              <a:gd name="connsiteX3089" fmla="*/ 2143295 w 4326130"/>
              <a:gd name="connsiteY3089" fmla="*/ 1864105 h 2599480"/>
              <a:gd name="connsiteX3090" fmla="*/ 2140205 w 4326130"/>
              <a:gd name="connsiteY3090" fmla="*/ 1862135 h 2599480"/>
              <a:gd name="connsiteX3091" fmla="*/ 2119329 w 4326130"/>
              <a:gd name="connsiteY3091" fmla="*/ 1875957 h 2599480"/>
              <a:gd name="connsiteX3092" fmla="*/ 2116215 w 4326130"/>
              <a:gd name="connsiteY3092" fmla="*/ 1876383 h 2599480"/>
              <a:gd name="connsiteX3093" fmla="*/ 2138144 w 4326130"/>
              <a:gd name="connsiteY3093" fmla="*/ 1860820 h 2599480"/>
              <a:gd name="connsiteX3094" fmla="*/ 2131513 w 4326130"/>
              <a:gd name="connsiteY3094" fmla="*/ 1856591 h 2599480"/>
              <a:gd name="connsiteX3095" fmla="*/ 3588665 w 4326130"/>
              <a:gd name="connsiteY3095" fmla="*/ 1845345 h 2599480"/>
              <a:gd name="connsiteX3096" fmla="*/ 3594619 w 4326130"/>
              <a:gd name="connsiteY3096" fmla="*/ 1849262 h 2599480"/>
              <a:gd name="connsiteX3097" fmla="*/ 3618018 w 4326130"/>
              <a:gd name="connsiteY3097" fmla="*/ 1856146 h 2599480"/>
              <a:gd name="connsiteX3098" fmla="*/ 3621721 w 4326130"/>
              <a:gd name="connsiteY3098" fmla="*/ 1856069 h 2599480"/>
              <a:gd name="connsiteX3099" fmla="*/ 3621061 w 4326130"/>
              <a:gd name="connsiteY3099" fmla="*/ 1855837 h 2599480"/>
              <a:gd name="connsiteX3100" fmla="*/ 3615420 w 4326130"/>
              <a:gd name="connsiteY3100" fmla="*/ 1852532 h 2599480"/>
              <a:gd name="connsiteX3101" fmla="*/ 3596572 w 4326130"/>
              <a:gd name="connsiteY3101" fmla="*/ 1847221 h 2599480"/>
              <a:gd name="connsiteX3102" fmla="*/ 737465 w 4326130"/>
              <a:gd name="connsiteY3102" fmla="*/ 1845344 h 2599480"/>
              <a:gd name="connsiteX3103" fmla="*/ 729557 w 4326130"/>
              <a:gd name="connsiteY3103" fmla="*/ 1847220 h 2599480"/>
              <a:gd name="connsiteX3104" fmla="*/ 710716 w 4326130"/>
              <a:gd name="connsiteY3104" fmla="*/ 1852529 h 2599480"/>
              <a:gd name="connsiteX3105" fmla="*/ 705068 w 4326130"/>
              <a:gd name="connsiteY3105" fmla="*/ 1855838 h 2599480"/>
              <a:gd name="connsiteX3106" fmla="*/ 704414 w 4326130"/>
              <a:gd name="connsiteY3106" fmla="*/ 1856068 h 2599480"/>
              <a:gd name="connsiteX3107" fmla="*/ 708111 w 4326130"/>
              <a:gd name="connsiteY3107" fmla="*/ 1856145 h 2599480"/>
              <a:gd name="connsiteX3108" fmla="*/ 731511 w 4326130"/>
              <a:gd name="connsiteY3108" fmla="*/ 1849261 h 2599480"/>
              <a:gd name="connsiteX3109" fmla="*/ 737465 w 4326130"/>
              <a:gd name="connsiteY3109" fmla="*/ 1845344 h 2599480"/>
              <a:gd name="connsiteX3110" fmla="*/ 3582958 w 4326130"/>
              <a:gd name="connsiteY3110" fmla="*/ 1843952 h 2599480"/>
              <a:gd name="connsiteX3111" fmla="*/ 3582905 w 4326130"/>
              <a:gd name="connsiteY3111" fmla="*/ 1844513 h 2599480"/>
              <a:gd name="connsiteX3112" fmla="*/ 3585537 w 4326130"/>
              <a:gd name="connsiteY3112" fmla="*/ 1845428 h 2599480"/>
              <a:gd name="connsiteX3113" fmla="*/ 3586350 w 4326130"/>
              <a:gd name="connsiteY3113" fmla="*/ 1844340 h 2599480"/>
              <a:gd name="connsiteX3114" fmla="*/ 3582958 w 4326130"/>
              <a:gd name="connsiteY3114" fmla="*/ 1843952 h 2599480"/>
              <a:gd name="connsiteX3115" fmla="*/ 743171 w 4326130"/>
              <a:gd name="connsiteY3115" fmla="*/ 1843951 h 2599480"/>
              <a:gd name="connsiteX3116" fmla="*/ 739780 w 4326130"/>
              <a:gd name="connsiteY3116" fmla="*/ 1844339 h 2599480"/>
              <a:gd name="connsiteX3117" fmla="*/ 740593 w 4326130"/>
              <a:gd name="connsiteY3117" fmla="*/ 1845427 h 2599480"/>
              <a:gd name="connsiteX3118" fmla="*/ 743225 w 4326130"/>
              <a:gd name="connsiteY3118" fmla="*/ 1844512 h 2599480"/>
              <a:gd name="connsiteX3119" fmla="*/ 743171 w 4326130"/>
              <a:gd name="connsiteY3119" fmla="*/ 1843951 h 2599480"/>
              <a:gd name="connsiteX3120" fmla="*/ 2082846 w 4326130"/>
              <a:gd name="connsiteY3120" fmla="*/ 1841128 h 2599480"/>
              <a:gd name="connsiteX3121" fmla="*/ 2073947 w 4326130"/>
              <a:gd name="connsiteY3121" fmla="*/ 1847119 h 2599480"/>
              <a:gd name="connsiteX3122" fmla="*/ 2069207 w 4326130"/>
              <a:gd name="connsiteY3122" fmla="*/ 1850764 h 2599480"/>
              <a:gd name="connsiteX3123" fmla="*/ 2067544 w 4326130"/>
              <a:gd name="connsiteY3123" fmla="*/ 1851178 h 2599480"/>
              <a:gd name="connsiteX3124" fmla="*/ 2055002 w 4326130"/>
              <a:gd name="connsiteY3124" fmla="*/ 1854685 h 2599480"/>
              <a:gd name="connsiteX3125" fmla="*/ 2060884 w 4326130"/>
              <a:gd name="connsiteY3125" fmla="*/ 1852130 h 2599480"/>
              <a:gd name="connsiteX3126" fmla="*/ 2078894 w 4326130"/>
              <a:gd name="connsiteY3126" fmla="*/ 1842674 h 2599480"/>
              <a:gd name="connsiteX3127" fmla="*/ 2243283 w 4326130"/>
              <a:gd name="connsiteY3127" fmla="*/ 1841127 h 2599480"/>
              <a:gd name="connsiteX3128" fmla="*/ 2247235 w 4326130"/>
              <a:gd name="connsiteY3128" fmla="*/ 1842673 h 2599480"/>
              <a:gd name="connsiteX3129" fmla="*/ 2265245 w 4326130"/>
              <a:gd name="connsiteY3129" fmla="*/ 1852129 h 2599480"/>
              <a:gd name="connsiteX3130" fmla="*/ 2271127 w 4326130"/>
              <a:gd name="connsiteY3130" fmla="*/ 1854684 h 2599480"/>
              <a:gd name="connsiteX3131" fmla="*/ 2258586 w 4326130"/>
              <a:gd name="connsiteY3131" fmla="*/ 1851177 h 2599480"/>
              <a:gd name="connsiteX3132" fmla="*/ 2256923 w 4326130"/>
              <a:gd name="connsiteY3132" fmla="*/ 1850763 h 2599480"/>
              <a:gd name="connsiteX3133" fmla="*/ 2252182 w 4326130"/>
              <a:gd name="connsiteY3133" fmla="*/ 1847118 h 2599480"/>
              <a:gd name="connsiteX3134" fmla="*/ 695682 w 4326130"/>
              <a:gd name="connsiteY3134" fmla="*/ 1840613 h 2599480"/>
              <a:gd name="connsiteX3135" fmla="*/ 696984 w 4326130"/>
              <a:gd name="connsiteY3135" fmla="*/ 1840711 h 2599480"/>
              <a:gd name="connsiteX3136" fmla="*/ 694905 w 4326130"/>
              <a:gd name="connsiteY3136" fmla="*/ 1842001 h 2599480"/>
              <a:gd name="connsiteX3137" fmla="*/ 695475 w 4326130"/>
              <a:gd name="connsiteY3137" fmla="*/ 1840835 h 2599480"/>
              <a:gd name="connsiteX3138" fmla="*/ 695783 w 4326130"/>
              <a:gd name="connsiteY3138" fmla="*/ 1840700 h 2599480"/>
              <a:gd name="connsiteX3139" fmla="*/ 3630448 w 4326130"/>
              <a:gd name="connsiteY3139" fmla="*/ 1840612 h 2599480"/>
              <a:gd name="connsiteX3140" fmla="*/ 3630347 w 4326130"/>
              <a:gd name="connsiteY3140" fmla="*/ 1840699 h 2599480"/>
              <a:gd name="connsiteX3141" fmla="*/ 3630655 w 4326130"/>
              <a:gd name="connsiteY3141" fmla="*/ 1840834 h 2599480"/>
              <a:gd name="connsiteX3142" fmla="*/ 3631225 w 4326130"/>
              <a:gd name="connsiteY3142" fmla="*/ 1842000 h 2599480"/>
              <a:gd name="connsiteX3143" fmla="*/ 3629145 w 4326130"/>
              <a:gd name="connsiteY3143" fmla="*/ 1840710 h 2599480"/>
              <a:gd name="connsiteX3144" fmla="*/ 697989 w 4326130"/>
              <a:gd name="connsiteY3144" fmla="*/ 1839593 h 2599480"/>
              <a:gd name="connsiteX3145" fmla="*/ 696984 w 4326130"/>
              <a:gd name="connsiteY3145" fmla="*/ 1840711 h 2599480"/>
              <a:gd name="connsiteX3146" fmla="*/ 697494 w 4326130"/>
              <a:gd name="connsiteY3146" fmla="*/ 1839762 h 2599480"/>
              <a:gd name="connsiteX3147" fmla="*/ 697989 w 4326130"/>
              <a:gd name="connsiteY3147" fmla="*/ 1839593 h 2599480"/>
              <a:gd name="connsiteX3148" fmla="*/ 3628140 w 4326130"/>
              <a:gd name="connsiteY3148" fmla="*/ 1839592 h 2599480"/>
              <a:gd name="connsiteX3149" fmla="*/ 3628636 w 4326130"/>
              <a:gd name="connsiteY3149" fmla="*/ 1839761 h 2599480"/>
              <a:gd name="connsiteX3150" fmla="*/ 3629145 w 4326130"/>
              <a:gd name="connsiteY3150" fmla="*/ 1840710 h 2599480"/>
              <a:gd name="connsiteX3151" fmla="*/ 3628140 w 4326130"/>
              <a:gd name="connsiteY3151" fmla="*/ 1839592 h 2599480"/>
              <a:gd name="connsiteX3152" fmla="*/ 3547612 w 4326130"/>
              <a:gd name="connsiteY3152" fmla="*/ 1838657 h 2599480"/>
              <a:gd name="connsiteX3153" fmla="*/ 3558027 w 4326130"/>
              <a:gd name="connsiteY3153" fmla="*/ 1840460 h 2599480"/>
              <a:gd name="connsiteX3154" fmla="*/ 3551635 w 4326130"/>
              <a:gd name="connsiteY3154" fmla="*/ 1839842 h 2599480"/>
              <a:gd name="connsiteX3155" fmla="*/ 778518 w 4326130"/>
              <a:gd name="connsiteY3155" fmla="*/ 1838656 h 2599480"/>
              <a:gd name="connsiteX3156" fmla="*/ 774494 w 4326130"/>
              <a:gd name="connsiteY3156" fmla="*/ 1839841 h 2599480"/>
              <a:gd name="connsiteX3157" fmla="*/ 768103 w 4326130"/>
              <a:gd name="connsiteY3157" fmla="*/ 1840459 h 2599480"/>
              <a:gd name="connsiteX3158" fmla="*/ 3547571 w 4326130"/>
              <a:gd name="connsiteY3158" fmla="*/ 1838644 h 2599480"/>
              <a:gd name="connsiteX3159" fmla="*/ 3547612 w 4326130"/>
              <a:gd name="connsiteY3159" fmla="*/ 1838657 h 2599480"/>
              <a:gd name="connsiteX3160" fmla="*/ 3547569 w 4326130"/>
              <a:gd name="connsiteY3160" fmla="*/ 1838649 h 2599480"/>
              <a:gd name="connsiteX3161" fmla="*/ 778559 w 4326130"/>
              <a:gd name="connsiteY3161" fmla="*/ 1838643 h 2599480"/>
              <a:gd name="connsiteX3162" fmla="*/ 778561 w 4326130"/>
              <a:gd name="connsiteY3162" fmla="*/ 1838648 h 2599480"/>
              <a:gd name="connsiteX3163" fmla="*/ 778518 w 4326130"/>
              <a:gd name="connsiteY3163" fmla="*/ 1838656 h 2599480"/>
              <a:gd name="connsiteX3164" fmla="*/ 3538165 w 4326130"/>
              <a:gd name="connsiteY3164" fmla="*/ 1837497 h 2599480"/>
              <a:gd name="connsiteX3165" fmla="*/ 3542309 w 4326130"/>
              <a:gd name="connsiteY3165" fmla="*/ 1837739 h 2599480"/>
              <a:gd name="connsiteX3166" fmla="*/ 3547569 w 4326130"/>
              <a:gd name="connsiteY3166" fmla="*/ 1838649 h 2599480"/>
              <a:gd name="connsiteX3167" fmla="*/ 3547336 w 4326130"/>
              <a:gd name="connsiteY3167" fmla="*/ 1839711 h 2599480"/>
              <a:gd name="connsiteX3168" fmla="*/ 3538165 w 4326130"/>
              <a:gd name="connsiteY3168" fmla="*/ 1837497 h 2599480"/>
              <a:gd name="connsiteX3169" fmla="*/ 787965 w 4326130"/>
              <a:gd name="connsiteY3169" fmla="*/ 1837496 h 2599480"/>
              <a:gd name="connsiteX3170" fmla="*/ 778794 w 4326130"/>
              <a:gd name="connsiteY3170" fmla="*/ 1839710 h 2599480"/>
              <a:gd name="connsiteX3171" fmla="*/ 778561 w 4326130"/>
              <a:gd name="connsiteY3171" fmla="*/ 1838648 h 2599480"/>
              <a:gd name="connsiteX3172" fmla="*/ 783821 w 4326130"/>
              <a:gd name="connsiteY3172" fmla="*/ 1837738 h 2599480"/>
              <a:gd name="connsiteX3173" fmla="*/ 787965 w 4326130"/>
              <a:gd name="connsiteY3173" fmla="*/ 1837496 h 2599480"/>
              <a:gd name="connsiteX3174" fmla="*/ 692807 w 4326130"/>
              <a:gd name="connsiteY3174" fmla="*/ 1832439 h 2599480"/>
              <a:gd name="connsiteX3175" fmla="*/ 691691 w 4326130"/>
              <a:gd name="connsiteY3175" fmla="*/ 1833158 h 2599480"/>
              <a:gd name="connsiteX3176" fmla="*/ 683791 w 4326130"/>
              <a:gd name="connsiteY3176" fmla="*/ 1837516 h 2599480"/>
              <a:gd name="connsiteX3177" fmla="*/ 685158 w 4326130"/>
              <a:gd name="connsiteY3177" fmla="*/ 1835167 h 2599480"/>
              <a:gd name="connsiteX3178" fmla="*/ 687237 w 4326130"/>
              <a:gd name="connsiteY3178" fmla="*/ 1833883 h 2599480"/>
              <a:gd name="connsiteX3179" fmla="*/ 689624 w 4326130"/>
              <a:gd name="connsiteY3179" fmla="*/ 1833287 h 2599480"/>
              <a:gd name="connsiteX3180" fmla="*/ 3633323 w 4326130"/>
              <a:gd name="connsiteY3180" fmla="*/ 1832438 h 2599480"/>
              <a:gd name="connsiteX3181" fmla="*/ 3636505 w 4326130"/>
              <a:gd name="connsiteY3181" fmla="*/ 1833286 h 2599480"/>
              <a:gd name="connsiteX3182" fmla="*/ 3638892 w 4326130"/>
              <a:gd name="connsiteY3182" fmla="*/ 1833882 h 2599480"/>
              <a:gd name="connsiteX3183" fmla="*/ 3640972 w 4326130"/>
              <a:gd name="connsiteY3183" fmla="*/ 1835166 h 2599480"/>
              <a:gd name="connsiteX3184" fmla="*/ 3642338 w 4326130"/>
              <a:gd name="connsiteY3184" fmla="*/ 1837515 h 2599480"/>
              <a:gd name="connsiteX3185" fmla="*/ 3634439 w 4326130"/>
              <a:gd name="connsiteY3185" fmla="*/ 1833157 h 2599480"/>
              <a:gd name="connsiteX3186" fmla="*/ 3535953 w 4326130"/>
              <a:gd name="connsiteY3186" fmla="*/ 1831663 h 2599480"/>
              <a:gd name="connsiteX3187" fmla="*/ 3535064 w 4326130"/>
              <a:gd name="connsiteY3187" fmla="*/ 1833552 h 2599480"/>
              <a:gd name="connsiteX3188" fmla="*/ 3534735 w 4326130"/>
              <a:gd name="connsiteY3188" fmla="*/ 1832748 h 2599480"/>
              <a:gd name="connsiteX3189" fmla="*/ 3535953 w 4326130"/>
              <a:gd name="connsiteY3189" fmla="*/ 1831663 h 2599480"/>
              <a:gd name="connsiteX3190" fmla="*/ 790177 w 4326130"/>
              <a:gd name="connsiteY3190" fmla="*/ 1831662 h 2599480"/>
              <a:gd name="connsiteX3191" fmla="*/ 791394 w 4326130"/>
              <a:gd name="connsiteY3191" fmla="*/ 1832747 h 2599480"/>
              <a:gd name="connsiteX3192" fmla="*/ 791066 w 4326130"/>
              <a:gd name="connsiteY3192" fmla="*/ 1833551 h 2599480"/>
              <a:gd name="connsiteX3193" fmla="*/ 690784 w 4326130"/>
              <a:gd name="connsiteY3193" fmla="*/ 1827962 h 2599480"/>
              <a:gd name="connsiteX3194" fmla="*/ 679501 w 4326130"/>
              <a:gd name="connsiteY3194" fmla="*/ 1834121 h 2599480"/>
              <a:gd name="connsiteX3195" fmla="*/ 676756 w 4326130"/>
              <a:gd name="connsiteY3195" fmla="*/ 1834478 h 2599480"/>
              <a:gd name="connsiteX3196" fmla="*/ 675483 w 4326130"/>
              <a:gd name="connsiteY3196" fmla="*/ 1834114 h 2599480"/>
              <a:gd name="connsiteX3197" fmla="*/ 676126 w 4326130"/>
              <a:gd name="connsiteY3197" fmla="*/ 1833480 h 2599480"/>
              <a:gd name="connsiteX3198" fmla="*/ 677611 w 4326130"/>
              <a:gd name="connsiteY3198" fmla="*/ 1832672 h 2599480"/>
              <a:gd name="connsiteX3199" fmla="*/ 690548 w 4326130"/>
              <a:gd name="connsiteY3199" fmla="*/ 1828035 h 2599480"/>
              <a:gd name="connsiteX3200" fmla="*/ 3635345 w 4326130"/>
              <a:gd name="connsiteY3200" fmla="*/ 1827961 h 2599480"/>
              <a:gd name="connsiteX3201" fmla="*/ 3635582 w 4326130"/>
              <a:gd name="connsiteY3201" fmla="*/ 1828034 h 2599480"/>
              <a:gd name="connsiteX3202" fmla="*/ 3648518 w 4326130"/>
              <a:gd name="connsiteY3202" fmla="*/ 1832671 h 2599480"/>
              <a:gd name="connsiteX3203" fmla="*/ 3650003 w 4326130"/>
              <a:gd name="connsiteY3203" fmla="*/ 1833479 h 2599480"/>
              <a:gd name="connsiteX3204" fmla="*/ 3650647 w 4326130"/>
              <a:gd name="connsiteY3204" fmla="*/ 1834113 h 2599480"/>
              <a:gd name="connsiteX3205" fmla="*/ 3649374 w 4326130"/>
              <a:gd name="connsiteY3205" fmla="*/ 1834477 h 2599480"/>
              <a:gd name="connsiteX3206" fmla="*/ 3646629 w 4326130"/>
              <a:gd name="connsiteY3206" fmla="*/ 1834120 h 2599480"/>
              <a:gd name="connsiteX3207" fmla="*/ 2104911 w 4326130"/>
              <a:gd name="connsiteY3207" fmla="*/ 1826786 h 2599480"/>
              <a:gd name="connsiteX3208" fmla="*/ 2092336 w 4326130"/>
              <a:gd name="connsiteY3208" fmla="*/ 1834948 h 2599480"/>
              <a:gd name="connsiteX3209" fmla="*/ 2091716 w 4326130"/>
              <a:gd name="connsiteY3209" fmla="*/ 1835056 h 2599480"/>
              <a:gd name="connsiteX3210" fmla="*/ 2090656 w 4326130"/>
              <a:gd name="connsiteY3210" fmla="*/ 1834808 h 2599480"/>
              <a:gd name="connsiteX3211" fmla="*/ 2103494 w 4326130"/>
              <a:gd name="connsiteY3211" fmla="*/ 1827405 h 2599480"/>
              <a:gd name="connsiteX3212" fmla="*/ 2221219 w 4326130"/>
              <a:gd name="connsiteY3212" fmla="*/ 1826785 h 2599480"/>
              <a:gd name="connsiteX3213" fmla="*/ 2222636 w 4326130"/>
              <a:gd name="connsiteY3213" fmla="*/ 1827404 h 2599480"/>
              <a:gd name="connsiteX3214" fmla="*/ 2235474 w 4326130"/>
              <a:gd name="connsiteY3214" fmla="*/ 1834807 h 2599480"/>
              <a:gd name="connsiteX3215" fmla="*/ 2234413 w 4326130"/>
              <a:gd name="connsiteY3215" fmla="*/ 1835055 h 2599480"/>
              <a:gd name="connsiteX3216" fmla="*/ 2233794 w 4326130"/>
              <a:gd name="connsiteY3216" fmla="*/ 1834947 h 2599480"/>
              <a:gd name="connsiteX3217" fmla="*/ 1971984 w 4326130"/>
              <a:gd name="connsiteY3217" fmla="*/ 1823879 h 2599480"/>
              <a:gd name="connsiteX3218" fmla="*/ 1972620 w 4326130"/>
              <a:gd name="connsiteY3218" fmla="*/ 1826934 h 2599480"/>
              <a:gd name="connsiteX3219" fmla="*/ 1975897 w 4326130"/>
              <a:gd name="connsiteY3219" fmla="*/ 1826495 h 2599480"/>
              <a:gd name="connsiteX3220" fmla="*/ 2354146 w 4326130"/>
              <a:gd name="connsiteY3220" fmla="*/ 1823878 h 2599480"/>
              <a:gd name="connsiteX3221" fmla="*/ 2350233 w 4326130"/>
              <a:gd name="connsiteY3221" fmla="*/ 1826494 h 2599480"/>
              <a:gd name="connsiteX3222" fmla="*/ 2353510 w 4326130"/>
              <a:gd name="connsiteY3222" fmla="*/ 1826933 h 2599480"/>
              <a:gd name="connsiteX3223" fmla="*/ 2354146 w 4326130"/>
              <a:gd name="connsiteY3223" fmla="*/ 1823878 h 2599480"/>
              <a:gd name="connsiteX3224" fmla="*/ 2093323 w 4326130"/>
              <a:gd name="connsiteY3224" fmla="*/ 1819702 h 2599480"/>
              <a:gd name="connsiteX3225" fmla="*/ 2090751 w 4326130"/>
              <a:gd name="connsiteY3225" fmla="*/ 1820535 h 2599480"/>
              <a:gd name="connsiteX3226" fmla="*/ 2091281 w 4326130"/>
              <a:gd name="connsiteY3226" fmla="*/ 1820195 h 2599480"/>
              <a:gd name="connsiteX3227" fmla="*/ 2091829 w 4326130"/>
              <a:gd name="connsiteY3227" fmla="*/ 1820048 h 2599480"/>
              <a:gd name="connsiteX3228" fmla="*/ 2232807 w 4326130"/>
              <a:gd name="connsiteY3228" fmla="*/ 1819701 h 2599480"/>
              <a:gd name="connsiteX3229" fmla="*/ 2234301 w 4326130"/>
              <a:gd name="connsiteY3229" fmla="*/ 1820047 h 2599480"/>
              <a:gd name="connsiteX3230" fmla="*/ 2234849 w 4326130"/>
              <a:gd name="connsiteY3230" fmla="*/ 1820194 h 2599480"/>
              <a:gd name="connsiteX3231" fmla="*/ 2235378 w 4326130"/>
              <a:gd name="connsiteY3231" fmla="*/ 1820534 h 2599480"/>
              <a:gd name="connsiteX3232" fmla="*/ 3449424 w 4326130"/>
              <a:gd name="connsiteY3232" fmla="*/ 1816529 h 2599480"/>
              <a:gd name="connsiteX3233" fmla="*/ 3448087 w 4326130"/>
              <a:gd name="connsiteY3233" fmla="*/ 1817926 h 2599480"/>
              <a:gd name="connsiteX3234" fmla="*/ 3448611 w 4326130"/>
              <a:gd name="connsiteY3234" fmla="*/ 1817069 h 2599480"/>
              <a:gd name="connsiteX3235" fmla="*/ 3449424 w 4326130"/>
              <a:gd name="connsiteY3235" fmla="*/ 1816529 h 2599480"/>
              <a:gd name="connsiteX3236" fmla="*/ 876706 w 4326130"/>
              <a:gd name="connsiteY3236" fmla="*/ 1816528 h 2599480"/>
              <a:gd name="connsiteX3237" fmla="*/ 877519 w 4326130"/>
              <a:gd name="connsiteY3237" fmla="*/ 1817068 h 2599480"/>
              <a:gd name="connsiteX3238" fmla="*/ 878043 w 4326130"/>
              <a:gd name="connsiteY3238" fmla="*/ 1817925 h 2599480"/>
              <a:gd name="connsiteX3239" fmla="*/ 876706 w 4326130"/>
              <a:gd name="connsiteY3239" fmla="*/ 1816528 h 2599480"/>
              <a:gd name="connsiteX3240" fmla="*/ 2016917 w 4326130"/>
              <a:gd name="connsiteY3240" fmla="*/ 1816475 h 2599480"/>
              <a:gd name="connsiteX3241" fmla="*/ 2007172 w 4326130"/>
              <a:gd name="connsiteY3241" fmla="*/ 1817998 h 2599480"/>
              <a:gd name="connsiteX3242" fmla="*/ 1986157 w 4326130"/>
              <a:gd name="connsiteY3242" fmla="*/ 1822177 h 2599480"/>
              <a:gd name="connsiteX3243" fmla="*/ 1997053 w 4326130"/>
              <a:gd name="connsiteY3243" fmla="*/ 1822116 h 2599480"/>
              <a:gd name="connsiteX3244" fmla="*/ 1999205 w 4326130"/>
              <a:gd name="connsiteY3244" fmla="*/ 1821504 h 2599480"/>
              <a:gd name="connsiteX3245" fmla="*/ 2007172 w 4326130"/>
              <a:gd name="connsiteY3245" fmla="*/ 1817998 h 2599480"/>
              <a:gd name="connsiteX3246" fmla="*/ 2010056 w 4326130"/>
              <a:gd name="connsiteY3246" fmla="*/ 1818423 h 2599480"/>
              <a:gd name="connsiteX3247" fmla="*/ 2309213 w 4326130"/>
              <a:gd name="connsiteY3247" fmla="*/ 1816474 h 2599480"/>
              <a:gd name="connsiteX3248" fmla="*/ 2316073 w 4326130"/>
              <a:gd name="connsiteY3248" fmla="*/ 1818422 h 2599480"/>
              <a:gd name="connsiteX3249" fmla="*/ 2318957 w 4326130"/>
              <a:gd name="connsiteY3249" fmla="*/ 1817997 h 2599480"/>
              <a:gd name="connsiteX3250" fmla="*/ 2326924 w 4326130"/>
              <a:gd name="connsiteY3250" fmla="*/ 1821503 h 2599480"/>
              <a:gd name="connsiteX3251" fmla="*/ 2329077 w 4326130"/>
              <a:gd name="connsiteY3251" fmla="*/ 1822115 h 2599480"/>
              <a:gd name="connsiteX3252" fmla="*/ 2339973 w 4326130"/>
              <a:gd name="connsiteY3252" fmla="*/ 1822176 h 2599480"/>
              <a:gd name="connsiteX3253" fmla="*/ 2318957 w 4326130"/>
              <a:gd name="connsiteY3253" fmla="*/ 1817997 h 2599480"/>
              <a:gd name="connsiteX3254" fmla="*/ 2204071 w 4326130"/>
              <a:gd name="connsiteY3254" fmla="*/ 1815656 h 2599480"/>
              <a:gd name="connsiteX3255" fmla="*/ 2202812 w 4326130"/>
              <a:gd name="connsiteY3255" fmla="*/ 1816429 h 2599480"/>
              <a:gd name="connsiteX3256" fmla="*/ 2204668 w 4326130"/>
              <a:gd name="connsiteY3256" fmla="*/ 1817721 h 2599480"/>
              <a:gd name="connsiteX3257" fmla="*/ 2203939 w 4326130"/>
              <a:gd name="connsiteY3257" fmla="*/ 1817979 h 2599480"/>
              <a:gd name="connsiteX3258" fmla="*/ 2205430 w 4326130"/>
              <a:gd name="connsiteY3258" fmla="*/ 1818868 h 2599480"/>
              <a:gd name="connsiteX3259" fmla="*/ 2207379 w 4326130"/>
              <a:gd name="connsiteY3259" fmla="*/ 1817802 h 2599480"/>
              <a:gd name="connsiteX3260" fmla="*/ 2122060 w 4326130"/>
              <a:gd name="connsiteY3260" fmla="*/ 1815656 h 2599480"/>
              <a:gd name="connsiteX3261" fmla="*/ 2118752 w 4326130"/>
              <a:gd name="connsiteY3261" fmla="*/ 1817802 h 2599480"/>
              <a:gd name="connsiteX3262" fmla="*/ 2120702 w 4326130"/>
              <a:gd name="connsiteY3262" fmla="*/ 1818868 h 2599480"/>
              <a:gd name="connsiteX3263" fmla="*/ 2122190 w 4326130"/>
              <a:gd name="connsiteY3263" fmla="*/ 1817980 h 2599480"/>
              <a:gd name="connsiteX3264" fmla="*/ 2121462 w 4326130"/>
              <a:gd name="connsiteY3264" fmla="*/ 1817722 h 2599480"/>
              <a:gd name="connsiteX3265" fmla="*/ 2123319 w 4326130"/>
              <a:gd name="connsiteY3265" fmla="*/ 1816429 h 2599480"/>
              <a:gd name="connsiteX3266" fmla="*/ 2163066 w 4326130"/>
              <a:gd name="connsiteY3266" fmla="*/ 1815228 h 2599480"/>
              <a:gd name="connsiteX3267" fmla="*/ 2162955 w 4326130"/>
              <a:gd name="connsiteY3267" fmla="*/ 1815298 h 2599480"/>
              <a:gd name="connsiteX3268" fmla="*/ 2163066 w 4326130"/>
              <a:gd name="connsiteY3268" fmla="*/ 1815348 h 2599480"/>
              <a:gd name="connsiteX3269" fmla="*/ 2163177 w 4326130"/>
              <a:gd name="connsiteY3269" fmla="*/ 1815298 h 2599480"/>
              <a:gd name="connsiteX3270" fmla="*/ 2206385 w 4326130"/>
              <a:gd name="connsiteY3270" fmla="*/ 1814236 h 2599480"/>
              <a:gd name="connsiteX3271" fmla="*/ 2205069 w 4326130"/>
              <a:gd name="connsiteY3271" fmla="*/ 1815044 h 2599480"/>
              <a:gd name="connsiteX3272" fmla="*/ 2208646 w 4326130"/>
              <a:gd name="connsiteY3272" fmla="*/ 1817110 h 2599480"/>
              <a:gd name="connsiteX3273" fmla="*/ 2210422 w 4326130"/>
              <a:gd name="connsiteY3273" fmla="*/ 1816140 h 2599480"/>
              <a:gd name="connsiteX3274" fmla="*/ 2208209 w 4326130"/>
              <a:gd name="connsiteY3274" fmla="*/ 1815084 h 2599480"/>
              <a:gd name="connsiteX3275" fmla="*/ 2119747 w 4326130"/>
              <a:gd name="connsiteY3275" fmla="*/ 1814236 h 2599480"/>
              <a:gd name="connsiteX3276" fmla="*/ 2117921 w 4326130"/>
              <a:gd name="connsiteY3276" fmla="*/ 1815085 h 2599480"/>
              <a:gd name="connsiteX3277" fmla="*/ 2115710 w 4326130"/>
              <a:gd name="connsiteY3277" fmla="*/ 1816140 h 2599480"/>
              <a:gd name="connsiteX3278" fmla="*/ 2117485 w 4326130"/>
              <a:gd name="connsiteY3278" fmla="*/ 1817110 h 2599480"/>
              <a:gd name="connsiteX3279" fmla="*/ 2121062 w 4326130"/>
              <a:gd name="connsiteY3279" fmla="*/ 1815044 h 2599480"/>
              <a:gd name="connsiteX3280" fmla="*/ 2022308 w 4326130"/>
              <a:gd name="connsiteY3280" fmla="*/ 1814228 h 2599480"/>
              <a:gd name="connsiteX3281" fmla="*/ 2019750 w 4326130"/>
              <a:gd name="connsiteY3281" fmla="*/ 1815671 h 2599480"/>
              <a:gd name="connsiteX3282" fmla="*/ 2024817 w 4326130"/>
              <a:gd name="connsiteY3282" fmla="*/ 1814232 h 2599480"/>
              <a:gd name="connsiteX3283" fmla="*/ 2303822 w 4326130"/>
              <a:gd name="connsiteY3283" fmla="*/ 1814227 h 2599480"/>
              <a:gd name="connsiteX3284" fmla="*/ 2301312 w 4326130"/>
              <a:gd name="connsiteY3284" fmla="*/ 1814231 h 2599480"/>
              <a:gd name="connsiteX3285" fmla="*/ 2306380 w 4326130"/>
              <a:gd name="connsiteY3285" fmla="*/ 1815670 h 2599480"/>
              <a:gd name="connsiteX3286" fmla="*/ 695871 w 4326130"/>
              <a:gd name="connsiteY3286" fmla="*/ 1814035 h 2599480"/>
              <a:gd name="connsiteX3287" fmla="*/ 696561 w 4326130"/>
              <a:gd name="connsiteY3287" fmla="*/ 1814797 h 2599480"/>
              <a:gd name="connsiteX3288" fmla="*/ 695003 w 4326130"/>
              <a:gd name="connsiteY3288" fmla="*/ 1815849 h 2599480"/>
              <a:gd name="connsiteX3289" fmla="*/ 695871 w 4326130"/>
              <a:gd name="connsiteY3289" fmla="*/ 1814035 h 2599480"/>
              <a:gd name="connsiteX3290" fmla="*/ 3630258 w 4326130"/>
              <a:gd name="connsiteY3290" fmla="*/ 1814034 h 2599480"/>
              <a:gd name="connsiteX3291" fmla="*/ 3631126 w 4326130"/>
              <a:gd name="connsiteY3291" fmla="*/ 1815848 h 2599480"/>
              <a:gd name="connsiteX3292" fmla="*/ 3629569 w 4326130"/>
              <a:gd name="connsiteY3292" fmla="*/ 1814796 h 2599480"/>
              <a:gd name="connsiteX3293" fmla="*/ 3630258 w 4326130"/>
              <a:gd name="connsiteY3293" fmla="*/ 1814034 h 2599480"/>
              <a:gd name="connsiteX3294" fmla="*/ 2095182 w 4326130"/>
              <a:gd name="connsiteY3294" fmla="*/ 1813989 h 2599480"/>
              <a:gd name="connsiteX3295" fmla="*/ 2081542 w 4326130"/>
              <a:gd name="connsiteY3295" fmla="*/ 1817077 h 2599480"/>
              <a:gd name="connsiteX3296" fmla="*/ 2056728 w 4326130"/>
              <a:gd name="connsiteY3296" fmla="*/ 1824011 h 2599480"/>
              <a:gd name="connsiteX3297" fmla="*/ 2094071 w 4326130"/>
              <a:gd name="connsiteY3297" fmla="*/ 1816778 h 2599480"/>
              <a:gd name="connsiteX3298" fmla="*/ 2082376 w 4326130"/>
              <a:gd name="connsiteY3298" fmla="*/ 1820438 h 2599480"/>
              <a:gd name="connsiteX3299" fmla="*/ 2054375 w 4326130"/>
              <a:gd name="connsiteY3299" fmla="*/ 1824670 h 2599480"/>
              <a:gd name="connsiteX3300" fmla="*/ 2009319 w 4326130"/>
              <a:gd name="connsiteY3300" fmla="*/ 1837260 h 2599480"/>
              <a:gd name="connsiteX3301" fmla="*/ 1953261 w 4326130"/>
              <a:gd name="connsiteY3301" fmla="*/ 1854978 h 2599480"/>
              <a:gd name="connsiteX3302" fmla="*/ 1964625 w 4326130"/>
              <a:gd name="connsiteY3302" fmla="*/ 1856428 h 2599480"/>
              <a:gd name="connsiteX3303" fmla="*/ 1965154 w 4326130"/>
              <a:gd name="connsiteY3303" fmla="*/ 1856496 h 2599480"/>
              <a:gd name="connsiteX3304" fmla="*/ 2025253 w 4326130"/>
              <a:gd name="connsiteY3304" fmla="*/ 1837948 h 2599480"/>
              <a:gd name="connsiteX3305" fmla="*/ 2075313 w 4326130"/>
              <a:gd name="connsiteY3305" fmla="*/ 1824488 h 2599480"/>
              <a:gd name="connsiteX3306" fmla="*/ 2075722 w 4326130"/>
              <a:gd name="connsiteY3306" fmla="*/ 1825102 h 2599480"/>
              <a:gd name="connsiteX3307" fmla="*/ 2076131 w 4326130"/>
              <a:gd name="connsiteY3307" fmla="*/ 1826725 h 2599480"/>
              <a:gd name="connsiteX3308" fmla="*/ 2071676 w 4326130"/>
              <a:gd name="connsiteY3308" fmla="*/ 1834611 h 2599480"/>
              <a:gd name="connsiteX3309" fmla="*/ 2076392 w 4326130"/>
              <a:gd name="connsiteY3309" fmla="*/ 1828295 h 2599480"/>
              <a:gd name="connsiteX3310" fmla="*/ 2055314 w 4326130"/>
              <a:gd name="connsiteY3310" fmla="*/ 1849718 h 2599480"/>
              <a:gd name="connsiteX3311" fmla="*/ 2050699 w 4326130"/>
              <a:gd name="connsiteY3311" fmla="*/ 1851110 h 2599480"/>
              <a:gd name="connsiteX3312" fmla="*/ 2057729 w 4326130"/>
              <a:gd name="connsiteY3312" fmla="*/ 1845525 h 2599480"/>
              <a:gd name="connsiteX3313" fmla="*/ 2048983 w 4326130"/>
              <a:gd name="connsiteY3313" fmla="*/ 1849978 h 2599480"/>
              <a:gd name="connsiteX3314" fmla="*/ 2019128 w 4326130"/>
              <a:gd name="connsiteY3314" fmla="*/ 1860525 h 2599480"/>
              <a:gd name="connsiteX3315" fmla="*/ 2011372 w 4326130"/>
              <a:gd name="connsiteY3315" fmla="*/ 1862267 h 2599480"/>
              <a:gd name="connsiteX3316" fmla="*/ 2025692 w 4326130"/>
              <a:gd name="connsiteY3316" fmla="*/ 1864039 h 2599480"/>
              <a:gd name="connsiteX3317" fmla="*/ 2032463 w 4326130"/>
              <a:gd name="connsiteY3317" fmla="*/ 1864877 h 2599480"/>
              <a:gd name="connsiteX3318" fmla="*/ 2064586 w 4326130"/>
              <a:gd name="connsiteY3318" fmla="*/ 1870424 h 2599480"/>
              <a:gd name="connsiteX3319" fmla="*/ 2071394 w 4326130"/>
              <a:gd name="connsiteY3319" fmla="*/ 1871599 h 2599480"/>
              <a:gd name="connsiteX3320" fmla="*/ 2072633 w 4326130"/>
              <a:gd name="connsiteY3320" fmla="*/ 1871363 h 2599480"/>
              <a:gd name="connsiteX3321" fmla="*/ 2071748 w 4326130"/>
              <a:gd name="connsiteY3321" fmla="*/ 1871660 h 2599480"/>
              <a:gd name="connsiteX3322" fmla="*/ 2081081 w 4326130"/>
              <a:gd name="connsiteY3322" fmla="*/ 1873272 h 2599480"/>
              <a:gd name="connsiteX3323" fmla="*/ 2088026 w 4326130"/>
              <a:gd name="connsiteY3323" fmla="*/ 1874471 h 2599480"/>
              <a:gd name="connsiteX3324" fmla="*/ 2151416 w 4326130"/>
              <a:gd name="connsiteY3324" fmla="*/ 1884490 h 2599480"/>
              <a:gd name="connsiteX3325" fmla="*/ 2163068 w 4326130"/>
              <a:gd name="connsiteY3325" fmla="*/ 1886332 h 2599480"/>
              <a:gd name="connsiteX3326" fmla="*/ 2174713 w 4326130"/>
              <a:gd name="connsiteY3326" fmla="*/ 1884491 h 2599480"/>
              <a:gd name="connsiteX3327" fmla="*/ 2238103 w 4326130"/>
              <a:gd name="connsiteY3327" fmla="*/ 1874472 h 2599480"/>
              <a:gd name="connsiteX3328" fmla="*/ 2245049 w 4326130"/>
              <a:gd name="connsiteY3328" fmla="*/ 1873273 h 2599480"/>
              <a:gd name="connsiteX3329" fmla="*/ 2254386 w 4326130"/>
              <a:gd name="connsiteY3329" fmla="*/ 1871661 h 2599480"/>
              <a:gd name="connsiteX3330" fmla="*/ 2253497 w 4326130"/>
              <a:gd name="connsiteY3330" fmla="*/ 1871362 h 2599480"/>
              <a:gd name="connsiteX3331" fmla="*/ 2254741 w 4326130"/>
              <a:gd name="connsiteY3331" fmla="*/ 1871599 h 2599480"/>
              <a:gd name="connsiteX3332" fmla="*/ 2261544 w 4326130"/>
              <a:gd name="connsiteY3332" fmla="*/ 1870425 h 2599480"/>
              <a:gd name="connsiteX3333" fmla="*/ 2293666 w 4326130"/>
              <a:gd name="connsiteY3333" fmla="*/ 1864878 h 2599480"/>
              <a:gd name="connsiteX3334" fmla="*/ 2300437 w 4326130"/>
              <a:gd name="connsiteY3334" fmla="*/ 1864040 h 2599480"/>
              <a:gd name="connsiteX3335" fmla="*/ 2314764 w 4326130"/>
              <a:gd name="connsiteY3335" fmla="*/ 1862267 h 2599480"/>
              <a:gd name="connsiteX3336" fmla="*/ 2307002 w 4326130"/>
              <a:gd name="connsiteY3336" fmla="*/ 1860524 h 2599480"/>
              <a:gd name="connsiteX3337" fmla="*/ 2277147 w 4326130"/>
              <a:gd name="connsiteY3337" fmla="*/ 1849977 h 2599480"/>
              <a:gd name="connsiteX3338" fmla="*/ 2268400 w 4326130"/>
              <a:gd name="connsiteY3338" fmla="*/ 1845524 h 2599480"/>
              <a:gd name="connsiteX3339" fmla="*/ 2275430 w 4326130"/>
              <a:gd name="connsiteY3339" fmla="*/ 1851109 h 2599480"/>
              <a:gd name="connsiteX3340" fmla="*/ 2270816 w 4326130"/>
              <a:gd name="connsiteY3340" fmla="*/ 1849717 h 2599480"/>
              <a:gd name="connsiteX3341" fmla="*/ 2249737 w 4326130"/>
              <a:gd name="connsiteY3341" fmla="*/ 1828294 h 2599480"/>
              <a:gd name="connsiteX3342" fmla="*/ 2254453 w 4326130"/>
              <a:gd name="connsiteY3342" fmla="*/ 1834610 h 2599480"/>
              <a:gd name="connsiteX3343" fmla="*/ 2249998 w 4326130"/>
              <a:gd name="connsiteY3343" fmla="*/ 1826724 h 2599480"/>
              <a:gd name="connsiteX3344" fmla="*/ 2250407 w 4326130"/>
              <a:gd name="connsiteY3344" fmla="*/ 1825101 h 2599480"/>
              <a:gd name="connsiteX3345" fmla="*/ 2250817 w 4326130"/>
              <a:gd name="connsiteY3345" fmla="*/ 1824487 h 2599480"/>
              <a:gd name="connsiteX3346" fmla="*/ 2300877 w 4326130"/>
              <a:gd name="connsiteY3346" fmla="*/ 1837947 h 2599480"/>
              <a:gd name="connsiteX3347" fmla="*/ 2360980 w 4326130"/>
              <a:gd name="connsiteY3347" fmla="*/ 1856496 h 2599480"/>
              <a:gd name="connsiteX3348" fmla="*/ 2361504 w 4326130"/>
              <a:gd name="connsiteY3348" fmla="*/ 1856429 h 2599480"/>
              <a:gd name="connsiteX3349" fmla="*/ 2372873 w 4326130"/>
              <a:gd name="connsiteY3349" fmla="*/ 1854978 h 2599480"/>
              <a:gd name="connsiteX3350" fmla="*/ 2316810 w 4326130"/>
              <a:gd name="connsiteY3350" fmla="*/ 1837259 h 2599480"/>
              <a:gd name="connsiteX3351" fmla="*/ 2271755 w 4326130"/>
              <a:gd name="connsiteY3351" fmla="*/ 1824669 h 2599480"/>
              <a:gd name="connsiteX3352" fmla="*/ 2243754 w 4326130"/>
              <a:gd name="connsiteY3352" fmla="*/ 1820437 h 2599480"/>
              <a:gd name="connsiteX3353" fmla="*/ 2232059 w 4326130"/>
              <a:gd name="connsiteY3353" fmla="*/ 1816777 h 2599480"/>
              <a:gd name="connsiteX3354" fmla="*/ 2269401 w 4326130"/>
              <a:gd name="connsiteY3354" fmla="*/ 1824010 h 2599480"/>
              <a:gd name="connsiteX3355" fmla="*/ 2244588 w 4326130"/>
              <a:gd name="connsiteY3355" fmla="*/ 1817076 h 2599480"/>
              <a:gd name="connsiteX3356" fmla="*/ 2230953 w 4326130"/>
              <a:gd name="connsiteY3356" fmla="*/ 1813989 h 2599480"/>
              <a:gd name="connsiteX3357" fmla="*/ 2224418 w 4326130"/>
              <a:gd name="connsiteY3357" fmla="*/ 1815296 h 2599480"/>
              <a:gd name="connsiteX3358" fmla="*/ 2227406 w 4326130"/>
              <a:gd name="connsiteY3358" fmla="*/ 1815875 h 2599480"/>
              <a:gd name="connsiteX3359" fmla="*/ 2231767 w 4326130"/>
              <a:gd name="connsiteY3359" fmla="*/ 1818212 h 2599480"/>
              <a:gd name="connsiteX3360" fmla="*/ 2232608 w 4326130"/>
              <a:gd name="connsiteY3360" fmla="*/ 1818752 h 2599480"/>
              <a:gd name="connsiteX3361" fmla="*/ 2227655 w 4326130"/>
              <a:gd name="connsiteY3361" fmla="*/ 1818004 h 2599480"/>
              <a:gd name="connsiteX3362" fmla="*/ 2221663 w 4326130"/>
              <a:gd name="connsiteY3362" fmla="*/ 1815847 h 2599480"/>
              <a:gd name="connsiteX3363" fmla="*/ 2218299 w 4326130"/>
              <a:gd name="connsiteY3363" fmla="*/ 1816520 h 2599480"/>
              <a:gd name="connsiteX3364" fmla="*/ 2220408 w 4326130"/>
              <a:gd name="connsiteY3364" fmla="*/ 1815396 h 2599480"/>
              <a:gd name="connsiteX3365" fmla="*/ 2218498 w 4326130"/>
              <a:gd name="connsiteY3365" fmla="*/ 1814708 h 2599480"/>
              <a:gd name="connsiteX3366" fmla="*/ 2217321 w 4326130"/>
              <a:gd name="connsiteY3366" fmla="*/ 1814346 h 2599480"/>
              <a:gd name="connsiteX3367" fmla="*/ 2215495 w 4326130"/>
              <a:gd name="connsiteY3367" fmla="*/ 1815274 h 2599480"/>
              <a:gd name="connsiteX3368" fmla="*/ 2220845 w 4326130"/>
              <a:gd name="connsiteY3368" fmla="*/ 1820485 h 2599480"/>
              <a:gd name="connsiteX3369" fmla="*/ 2214346 w 4326130"/>
              <a:gd name="connsiteY3369" fmla="*/ 1818011 h 2599480"/>
              <a:gd name="connsiteX3370" fmla="*/ 2212159 w 4326130"/>
              <a:gd name="connsiteY3370" fmla="*/ 1816968 h 2599480"/>
              <a:gd name="connsiteX3371" fmla="*/ 2210540 w 4326130"/>
              <a:gd name="connsiteY3371" fmla="*/ 1817790 h 2599480"/>
              <a:gd name="connsiteX3372" fmla="*/ 2210180 w 4326130"/>
              <a:gd name="connsiteY3372" fmla="*/ 1817996 h 2599480"/>
              <a:gd name="connsiteX3373" fmla="*/ 2211107 w 4326130"/>
              <a:gd name="connsiteY3373" fmla="*/ 1818531 h 2599480"/>
              <a:gd name="connsiteX3374" fmla="*/ 2209306 w 4326130"/>
              <a:gd name="connsiteY3374" fmla="*/ 1818320 h 2599480"/>
              <a:gd name="connsiteX3375" fmla="*/ 2205715 w 4326130"/>
              <a:gd name="connsiteY3375" fmla="*/ 1819038 h 2599480"/>
              <a:gd name="connsiteX3376" fmla="*/ 2209095 w 4326130"/>
              <a:gd name="connsiteY3376" fmla="*/ 1821053 h 2599480"/>
              <a:gd name="connsiteX3377" fmla="*/ 2210342 w 4326130"/>
              <a:gd name="connsiteY3377" fmla="*/ 1821680 h 2599480"/>
              <a:gd name="connsiteX3378" fmla="*/ 2217411 w 4326130"/>
              <a:gd name="connsiteY3378" fmla="*/ 1826621 h 2599480"/>
              <a:gd name="connsiteX3379" fmla="*/ 2226609 w 4326130"/>
              <a:gd name="connsiteY3379" fmla="*/ 1834049 h 2599480"/>
              <a:gd name="connsiteX3380" fmla="*/ 2202850 w 4326130"/>
              <a:gd name="connsiteY3380" fmla="*/ 1818750 h 2599480"/>
              <a:gd name="connsiteX3381" fmla="*/ 2200525 w 4326130"/>
              <a:gd name="connsiteY3381" fmla="*/ 1817832 h 2599480"/>
              <a:gd name="connsiteX3382" fmla="*/ 2200322 w 4326130"/>
              <a:gd name="connsiteY3382" fmla="*/ 1817956 h 2599480"/>
              <a:gd name="connsiteX3383" fmla="*/ 2203508 w 4326130"/>
              <a:gd name="connsiteY3383" fmla="*/ 1820951 h 2599480"/>
              <a:gd name="connsiteX3384" fmla="*/ 2232117 w 4326130"/>
              <a:gd name="connsiteY3384" fmla="*/ 1840936 h 2599480"/>
              <a:gd name="connsiteX3385" fmla="*/ 2230969 w 4326130"/>
              <a:gd name="connsiteY3385" fmla="*/ 1840454 h 2599480"/>
              <a:gd name="connsiteX3386" fmla="*/ 2222198 w 4326130"/>
              <a:gd name="connsiteY3386" fmla="*/ 1837291 h 2599480"/>
              <a:gd name="connsiteX3387" fmla="*/ 2216805 w 4326130"/>
              <a:gd name="connsiteY3387" fmla="*/ 1836970 h 2599480"/>
              <a:gd name="connsiteX3388" fmla="*/ 2218768 w 4326130"/>
              <a:gd name="connsiteY3388" fmla="*/ 1838620 h 2599480"/>
              <a:gd name="connsiteX3389" fmla="*/ 2219801 w 4326130"/>
              <a:gd name="connsiteY3389" fmla="*/ 1841152 h 2599480"/>
              <a:gd name="connsiteX3390" fmla="*/ 2219933 w 4326130"/>
              <a:gd name="connsiteY3390" fmla="*/ 1841569 h 2599480"/>
              <a:gd name="connsiteX3391" fmla="*/ 2193202 w 4326130"/>
              <a:gd name="connsiteY3391" fmla="*/ 1834925 h 2599480"/>
              <a:gd name="connsiteX3392" fmla="*/ 2191550 w 4326130"/>
              <a:gd name="connsiteY3392" fmla="*/ 1833648 h 2599480"/>
              <a:gd name="connsiteX3393" fmla="*/ 2182114 w 4326130"/>
              <a:gd name="connsiteY3393" fmla="*/ 1827473 h 2599480"/>
              <a:gd name="connsiteX3394" fmla="*/ 2189217 w 4326130"/>
              <a:gd name="connsiteY3394" fmla="*/ 1833628 h 2599480"/>
              <a:gd name="connsiteX3395" fmla="*/ 2189924 w 4326130"/>
              <a:gd name="connsiteY3395" fmla="*/ 1834111 h 2599480"/>
              <a:gd name="connsiteX3396" fmla="*/ 2165834 w 4326130"/>
              <a:gd name="connsiteY3396" fmla="*/ 1828123 h 2599480"/>
              <a:gd name="connsiteX3397" fmla="*/ 2163067 w 4326130"/>
              <a:gd name="connsiteY3397" fmla="*/ 1827570 h 2599480"/>
              <a:gd name="connsiteX3398" fmla="*/ 2160296 w 4326130"/>
              <a:gd name="connsiteY3398" fmla="*/ 1828124 h 2599480"/>
              <a:gd name="connsiteX3399" fmla="*/ 2136206 w 4326130"/>
              <a:gd name="connsiteY3399" fmla="*/ 1834112 h 2599480"/>
              <a:gd name="connsiteX3400" fmla="*/ 2136912 w 4326130"/>
              <a:gd name="connsiteY3400" fmla="*/ 1833629 h 2599480"/>
              <a:gd name="connsiteX3401" fmla="*/ 2144016 w 4326130"/>
              <a:gd name="connsiteY3401" fmla="*/ 1827474 h 2599480"/>
              <a:gd name="connsiteX3402" fmla="*/ 2134580 w 4326130"/>
              <a:gd name="connsiteY3402" fmla="*/ 1833649 h 2599480"/>
              <a:gd name="connsiteX3403" fmla="*/ 2132927 w 4326130"/>
              <a:gd name="connsiteY3403" fmla="*/ 1834926 h 2599480"/>
              <a:gd name="connsiteX3404" fmla="*/ 2106197 w 4326130"/>
              <a:gd name="connsiteY3404" fmla="*/ 1841570 h 2599480"/>
              <a:gd name="connsiteX3405" fmla="*/ 2106329 w 4326130"/>
              <a:gd name="connsiteY3405" fmla="*/ 1841153 h 2599480"/>
              <a:gd name="connsiteX3406" fmla="*/ 2107361 w 4326130"/>
              <a:gd name="connsiteY3406" fmla="*/ 1838621 h 2599480"/>
              <a:gd name="connsiteX3407" fmla="*/ 2109324 w 4326130"/>
              <a:gd name="connsiteY3407" fmla="*/ 1836971 h 2599480"/>
              <a:gd name="connsiteX3408" fmla="*/ 2103932 w 4326130"/>
              <a:gd name="connsiteY3408" fmla="*/ 1837292 h 2599480"/>
              <a:gd name="connsiteX3409" fmla="*/ 2095160 w 4326130"/>
              <a:gd name="connsiteY3409" fmla="*/ 1840455 h 2599480"/>
              <a:gd name="connsiteX3410" fmla="*/ 2094013 w 4326130"/>
              <a:gd name="connsiteY3410" fmla="*/ 1840937 h 2599480"/>
              <a:gd name="connsiteX3411" fmla="*/ 2122622 w 4326130"/>
              <a:gd name="connsiteY3411" fmla="*/ 1820952 h 2599480"/>
              <a:gd name="connsiteX3412" fmla="*/ 2125809 w 4326130"/>
              <a:gd name="connsiteY3412" fmla="*/ 1817956 h 2599480"/>
              <a:gd name="connsiteX3413" fmla="*/ 2125606 w 4326130"/>
              <a:gd name="connsiteY3413" fmla="*/ 1817832 h 2599480"/>
              <a:gd name="connsiteX3414" fmla="*/ 2123280 w 4326130"/>
              <a:gd name="connsiteY3414" fmla="*/ 1818751 h 2599480"/>
              <a:gd name="connsiteX3415" fmla="*/ 2099521 w 4326130"/>
              <a:gd name="connsiteY3415" fmla="*/ 1834050 h 2599480"/>
              <a:gd name="connsiteX3416" fmla="*/ 2108719 w 4326130"/>
              <a:gd name="connsiteY3416" fmla="*/ 1826622 h 2599480"/>
              <a:gd name="connsiteX3417" fmla="*/ 2115788 w 4326130"/>
              <a:gd name="connsiteY3417" fmla="*/ 1821681 h 2599480"/>
              <a:gd name="connsiteX3418" fmla="*/ 2117034 w 4326130"/>
              <a:gd name="connsiteY3418" fmla="*/ 1821054 h 2599480"/>
              <a:gd name="connsiteX3419" fmla="*/ 2120417 w 4326130"/>
              <a:gd name="connsiteY3419" fmla="*/ 1819037 h 2599480"/>
              <a:gd name="connsiteX3420" fmla="*/ 2116830 w 4326130"/>
              <a:gd name="connsiteY3420" fmla="*/ 1818320 h 2599480"/>
              <a:gd name="connsiteX3421" fmla="*/ 2115023 w 4326130"/>
              <a:gd name="connsiteY3421" fmla="*/ 1818532 h 2599480"/>
              <a:gd name="connsiteX3422" fmla="*/ 2115951 w 4326130"/>
              <a:gd name="connsiteY3422" fmla="*/ 1817996 h 2599480"/>
              <a:gd name="connsiteX3423" fmla="*/ 2115589 w 4326130"/>
              <a:gd name="connsiteY3423" fmla="*/ 1817789 h 2599480"/>
              <a:gd name="connsiteX3424" fmla="*/ 2113973 w 4326130"/>
              <a:gd name="connsiteY3424" fmla="*/ 1816968 h 2599480"/>
              <a:gd name="connsiteX3425" fmla="*/ 2111784 w 4326130"/>
              <a:gd name="connsiteY3425" fmla="*/ 1818012 h 2599480"/>
              <a:gd name="connsiteX3426" fmla="*/ 2105285 w 4326130"/>
              <a:gd name="connsiteY3426" fmla="*/ 1820486 h 2599480"/>
              <a:gd name="connsiteX3427" fmla="*/ 2110636 w 4326130"/>
              <a:gd name="connsiteY3427" fmla="*/ 1815273 h 2599480"/>
              <a:gd name="connsiteX3428" fmla="*/ 2108811 w 4326130"/>
              <a:gd name="connsiteY3428" fmla="*/ 1814346 h 2599480"/>
              <a:gd name="connsiteX3429" fmla="*/ 2107632 w 4326130"/>
              <a:gd name="connsiteY3429" fmla="*/ 1814709 h 2599480"/>
              <a:gd name="connsiteX3430" fmla="*/ 2105724 w 4326130"/>
              <a:gd name="connsiteY3430" fmla="*/ 1815396 h 2599480"/>
              <a:gd name="connsiteX3431" fmla="*/ 2107830 w 4326130"/>
              <a:gd name="connsiteY3431" fmla="*/ 1816519 h 2599480"/>
              <a:gd name="connsiteX3432" fmla="*/ 2104470 w 4326130"/>
              <a:gd name="connsiteY3432" fmla="*/ 1815847 h 2599480"/>
              <a:gd name="connsiteX3433" fmla="*/ 2098474 w 4326130"/>
              <a:gd name="connsiteY3433" fmla="*/ 1818005 h 2599480"/>
              <a:gd name="connsiteX3434" fmla="*/ 2093522 w 4326130"/>
              <a:gd name="connsiteY3434" fmla="*/ 1818753 h 2599480"/>
              <a:gd name="connsiteX3435" fmla="*/ 2094363 w 4326130"/>
              <a:gd name="connsiteY3435" fmla="*/ 1818213 h 2599480"/>
              <a:gd name="connsiteX3436" fmla="*/ 2098724 w 4326130"/>
              <a:gd name="connsiteY3436" fmla="*/ 1815876 h 2599480"/>
              <a:gd name="connsiteX3437" fmla="*/ 2101717 w 4326130"/>
              <a:gd name="connsiteY3437" fmla="*/ 1815296 h 2599480"/>
              <a:gd name="connsiteX3438" fmla="*/ 2199818 w 4326130"/>
              <a:gd name="connsiteY3438" fmla="*/ 1812895 h 2599480"/>
              <a:gd name="connsiteX3439" fmla="*/ 2198392 w 4326130"/>
              <a:gd name="connsiteY3439" fmla="*/ 1813329 h 2599480"/>
              <a:gd name="connsiteX3440" fmla="*/ 2198597 w 4326130"/>
              <a:gd name="connsiteY3440" fmla="*/ 1813493 h 2599480"/>
              <a:gd name="connsiteX3441" fmla="*/ 2199036 w 4326130"/>
              <a:gd name="connsiteY3441" fmla="*/ 1813799 h 2599480"/>
              <a:gd name="connsiteX3442" fmla="*/ 2200905 w 4326130"/>
              <a:gd name="connsiteY3442" fmla="*/ 1813600 h 2599480"/>
              <a:gd name="connsiteX3443" fmla="*/ 2126314 w 4326130"/>
              <a:gd name="connsiteY3443" fmla="*/ 1812894 h 2599480"/>
              <a:gd name="connsiteX3444" fmla="*/ 2125227 w 4326130"/>
              <a:gd name="connsiteY3444" fmla="*/ 1813600 h 2599480"/>
              <a:gd name="connsiteX3445" fmla="*/ 2127096 w 4326130"/>
              <a:gd name="connsiteY3445" fmla="*/ 1813798 h 2599480"/>
              <a:gd name="connsiteX3446" fmla="*/ 2127533 w 4326130"/>
              <a:gd name="connsiteY3446" fmla="*/ 1813494 h 2599480"/>
              <a:gd name="connsiteX3447" fmla="*/ 2127740 w 4326130"/>
              <a:gd name="connsiteY3447" fmla="*/ 1813329 h 2599480"/>
              <a:gd name="connsiteX3448" fmla="*/ 2202041 w 4326130"/>
              <a:gd name="connsiteY3448" fmla="*/ 1812217 h 2599480"/>
              <a:gd name="connsiteX3449" fmla="*/ 2200760 w 4326130"/>
              <a:gd name="connsiteY3449" fmla="*/ 1812608 h 2599480"/>
              <a:gd name="connsiteX3450" fmla="*/ 2202265 w 4326130"/>
              <a:gd name="connsiteY3450" fmla="*/ 1813456 h 2599480"/>
              <a:gd name="connsiteX3451" fmla="*/ 2204252 w 4326130"/>
              <a:gd name="connsiteY3451" fmla="*/ 1813245 h 2599480"/>
              <a:gd name="connsiteX3452" fmla="*/ 2124091 w 4326130"/>
              <a:gd name="connsiteY3452" fmla="*/ 1812217 h 2599480"/>
              <a:gd name="connsiteX3453" fmla="*/ 2121881 w 4326130"/>
              <a:gd name="connsiteY3453" fmla="*/ 1813244 h 2599480"/>
              <a:gd name="connsiteX3454" fmla="*/ 2123867 w 4326130"/>
              <a:gd name="connsiteY3454" fmla="*/ 1813455 h 2599480"/>
              <a:gd name="connsiteX3455" fmla="*/ 2125372 w 4326130"/>
              <a:gd name="connsiteY3455" fmla="*/ 1812607 h 2599480"/>
              <a:gd name="connsiteX3456" fmla="*/ 2030192 w 4326130"/>
              <a:gd name="connsiteY3456" fmla="*/ 1812077 h 2599480"/>
              <a:gd name="connsiteX3457" fmla="*/ 2029521 w 4326130"/>
              <a:gd name="connsiteY3457" fmla="*/ 1812896 h 2599480"/>
              <a:gd name="connsiteX3458" fmla="*/ 2032111 w 4326130"/>
              <a:gd name="connsiteY3458" fmla="*/ 1812161 h 2599480"/>
              <a:gd name="connsiteX3459" fmla="*/ 2295938 w 4326130"/>
              <a:gd name="connsiteY3459" fmla="*/ 1812076 h 2599480"/>
              <a:gd name="connsiteX3460" fmla="*/ 2294018 w 4326130"/>
              <a:gd name="connsiteY3460" fmla="*/ 1812160 h 2599480"/>
              <a:gd name="connsiteX3461" fmla="*/ 2296608 w 4326130"/>
              <a:gd name="connsiteY3461" fmla="*/ 1812895 h 2599480"/>
              <a:gd name="connsiteX3462" fmla="*/ 2222010 w 4326130"/>
              <a:gd name="connsiteY3462" fmla="*/ 1811965 h 2599480"/>
              <a:gd name="connsiteX3463" fmla="*/ 2217926 w 4326130"/>
              <a:gd name="connsiteY3463" fmla="*/ 1814039 h 2599480"/>
              <a:gd name="connsiteX3464" fmla="*/ 2221761 w 4326130"/>
              <a:gd name="connsiteY3464" fmla="*/ 1814782 h 2599480"/>
              <a:gd name="connsiteX3465" fmla="*/ 2226032 w 4326130"/>
              <a:gd name="connsiteY3465" fmla="*/ 1812875 h 2599480"/>
              <a:gd name="connsiteX3466" fmla="*/ 2104122 w 4326130"/>
              <a:gd name="connsiteY3466" fmla="*/ 1811965 h 2599480"/>
              <a:gd name="connsiteX3467" fmla="*/ 2100101 w 4326130"/>
              <a:gd name="connsiteY3467" fmla="*/ 1812876 h 2599480"/>
              <a:gd name="connsiteX3468" fmla="*/ 2104372 w 4326130"/>
              <a:gd name="connsiteY3468" fmla="*/ 1814782 h 2599480"/>
              <a:gd name="connsiteX3469" fmla="*/ 2108207 w 4326130"/>
              <a:gd name="connsiteY3469" fmla="*/ 1814040 h 2599480"/>
              <a:gd name="connsiteX3470" fmla="*/ 3245848 w 4326130"/>
              <a:gd name="connsiteY3470" fmla="*/ 1809677 h 2599480"/>
              <a:gd name="connsiteX3471" fmla="*/ 3250780 w 4326130"/>
              <a:gd name="connsiteY3471" fmla="*/ 1811177 h 2599480"/>
              <a:gd name="connsiteX3472" fmla="*/ 3254231 w 4326130"/>
              <a:gd name="connsiteY3472" fmla="*/ 1812814 h 2599480"/>
              <a:gd name="connsiteX3473" fmla="*/ 3313025 w 4326130"/>
              <a:gd name="connsiteY3473" fmla="*/ 1813838 h 2599480"/>
              <a:gd name="connsiteX3474" fmla="*/ 3370652 w 4326130"/>
              <a:gd name="connsiteY3474" fmla="*/ 1817326 h 2599480"/>
              <a:gd name="connsiteX3475" fmla="*/ 3373268 w 4326130"/>
              <a:gd name="connsiteY3475" fmla="*/ 1816236 h 2599480"/>
              <a:gd name="connsiteX3476" fmla="*/ 3358749 w 4326130"/>
              <a:gd name="connsiteY3476" fmla="*/ 1815241 h 2599480"/>
              <a:gd name="connsiteX3477" fmla="*/ 3339254 w 4326130"/>
              <a:gd name="connsiteY3477" fmla="*/ 1812733 h 2599480"/>
              <a:gd name="connsiteX3478" fmla="*/ 3300123 w 4326130"/>
              <a:gd name="connsiteY3478" fmla="*/ 1811975 h 2599480"/>
              <a:gd name="connsiteX3479" fmla="*/ 1080289 w 4326130"/>
              <a:gd name="connsiteY3479" fmla="*/ 1809676 h 2599480"/>
              <a:gd name="connsiteX3480" fmla="*/ 1026006 w 4326130"/>
              <a:gd name="connsiteY3480" fmla="*/ 1811974 h 2599480"/>
              <a:gd name="connsiteX3481" fmla="*/ 986875 w 4326130"/>
              <a:gd name="connsiteY3481" fmla="*/ 1812732 h 2599480"/>
              <a:gd name="connsiteX3482" fmla="*/ 967380 w 4326130"/>
              <a:gd name="connsiteY3482" fmla="*/ 1815240 h 2599480"/>
              <a:gd name="connsiteX3483" fmla="*/ 952861 w 4326130"/>
              <a:gd name="connsiteY3483" fmla="*/ 1816235 h 2599480"/>
              <a:gd name="connsiteX3484" fmla="*/ 955477 w 4326130"/>
              <a:gd name="connsiteY3484" fmla="*/ 1817325 h 2599480"/>
              <a:gd name="connsiteX3485" fmla="*/ 1013105 w 4326130"/>
              <a:gd name="connsiteY3485" fmla="*/ 1813837 h 2599480"/>
              <a:gd name="connsiteX3486" fmla="*/ 1071903 w 4326130"/>
              <a:gd name="connsiteY3486" fmla="*/ 1812813 h 2599480"/>
              <a:gd name="connsiteX3487" fmla="*/ 1075349 w 4326130"/>
              <a:gd name="connsiteY3487" fmla="*/ 1811178 h 2599480"/>
              <a:gd name="connsiteX3488" fmla="*/ 2211210 w 4326130"/>
              <a:gd name="connsiteY3488" fmla="*/ 1809520 h 2599480"/>
              <a:gd name="connsiteX3489" fmla="*/ 2210362 w 4326130"/>
              <a:gd name="connsiteY3489" fmla="*/ 1809681 h 2599480"/>
              <a:gd name="connsiteX3490" fmla="*/ 2204560 w 4326130"/>
              <a:gd name="connsiteY3490" fmla="*/ 1811449 h 2599480"/>
              <a:gd name="connsiteX3491" fmla="*/ 2213309 w 4326130"/>
              <a:gd name="connsiteY3491" fmla="*/ 1813144 h 2599480"/>
              <a:gd name="connsiteX3492" fmla="*/ 2214241 w 4326130"/>
              <a:gd name="connsiteY3492" fmla="*/ 1814052 h 2599480"/>
              <a:gd name="connsiteX3493" fmla="*/ 2215007 w 4326130"/>
              <a:gd name="connsiteY3493" fmla="*/ 1813634 h 2599480"/>
              <a:gd name="connsiteX3494" fmla="*/ 2213605 w 4326130"/>
              <a:gd name="connsiteY3494" fmla="*/ 1813202 h 2599480"/>
              <a:gd name="connsiteX3495" fmla="*/ 2215224 w 4326130"/>
              <a:gd name="connsiteY3495" fmla="*/ 1813516 h 2599480"/>
              <a:gd name="connsiteX3496" fmla="*/ 2219064 w 4326130"/>
              <a:gd name="connsiteY3496" fmla="*/ 1811417 h 2599480"/>
              <a:gd name="connsiteX3497" fmla="*/ 2219218 w 4326130"/>
              <a:gd name="connsiteY3497" fmla="*/ 1811333 h 2599480"/>
              <a:gd name="connsiteX3498" fmla="*/ 2114924 w 4326130"/>
              <a:gd name="connsiteY3498" fmla="*/ 1809520 h 2599480"/>
              <a:gd name="connsiteX3499" fmla="*/ 2106914 w 4326130"/>
              <a:gd name="connsiteY3499" fmla="*/ 1811333 h 2599480"/>
              <a:gd name="connsiteX3500" fmla="*/ 2107066 w 4326130"/>
              <a:gd name="connsiteY3500" fmla="*/ 1811416 h 2599480"/>
              <a:gd name="connsiteX3501" fmla="*/ 2110909 w 4326130"/>
              <a:gd name="connsiteY3501" fmla="*/ 1813516 h 2599480"/>
              <a:gd name="connsiteX3502" fmla="*/ 2112525 w 4326130"/>
              <a:gd name="connsiteY3502" fmla="*/ 1813203 h 2599480"/>
              <a:gd name="connsiteX3503" fmla="*/ 2111125 w 4326130"/>
              <a:gd name="connsiteY3503" fmla="*/ 1813634 h 2599480"/>
              <a:gd name="connsiteX3504" fmla="*/ 2111890 w 4326130"/>
              <a:gd name="connsiteY3504" fmla="*/ 1814052 h 2599480"/>
              <a:gd name="connsiteX3505" fmla="*/ 2112821 w 4326130"/>
              <a:gd name="connsiteY3505" fmla="*/ 1813145 h 2599480"/>
              <a:gd name="connsiteX3506" fmla="*/ 2121573 w 4326130"/>
              <a:gd name="connsiteY3506" fmla="*/ 1811449 h 2599480"/>
              <a:gd name="connsiteX3507" fmla="*/ 2115768 w 4326130"/>
              <a:gd name="connsiteY3507" fmla="*/ 1809680 h 2599480"/>
              <a:gd name="connsiteX3508" fmla="*/ 680687 w 4326130"/>
              <a:gd name="connsiteY3508" fmla="*/ 1807081 h 2599480"/>
              <a:gd name="connsiteX3509" fmla="*/ 670636 w 4326130"/>
              <a:gd name="connsiteY3509" fmla="*/ 1812445 h 2599480"/>
              <a:gd name="connsiteX3510" fmla="*/ 669274 w 4326130"/>
              <a:gd name="connsiteY3510" fmla="*/ 1812742 h 2599480"/>
              <a:gd name="connsiteX3511" fmla="*/ 659909 w 4326130"/>
              <a:gd name="connsiteY3511" fmla="*/ 1815144 h 2599480"/>
              <a:gd name="connsiteX3512" fmla="*/ 647422 w 4326130"/>
              <a:gd name="connsiteY3512" fmla="*/ 1817911 h 2599480"/>
              <a:gd name="connsiteX3513" fmla="*/ 648313 w 4326130"/>
              <a:gd name="connsiteY3513" fmla="*/ 1817013 h 2599480"/>
              <a:gd name="connsiteX3514" fmla="*/ 648802 w 4326130"/>
              <a:gd name="connsiteY3514" fmla="*/ 1816649 h 2599480"/>
              <a:gd name="connsiteX3515" fmla="*/ 653234 w 4326130"/>
              <a:gd name="connsiteY3515" fmla="*/ 1815121 h 2599480"/>
              <a:gd name="connsiteX3516" fmla="*/ 668127 w 4326130"/>
              <a:gd name="connsiteY3516" fmla="*/ 1811559 h 2599480"/>
              <a:gd name="connsiteX3517" fmla="*/ 3645443 w 4326130"/>
              <a:gd name="connsiteY3517" fmla="*/ 1807080 h 2599480"/>
              <a:gd name="connsiteX3518" fmla="*/ 3658003 w 4326130"/>
              <a:gd name="connsiteY3518" fmla="*/ 1811558 h 2599480"/>
              <a:gd name="connsiteX3519" fmla="*/ 3672896 w 4326130"/>
              <a:gd name="connsiteY3519" fmla="*/ 1815120 h 2599480"/>
              <a:gd name="connsiteX3520" fmla="*/ 3677328 w 4326130"/>
              <a:gd name="connsiteY3520" fmla="*/ 1816648 h 2599480"/>
              <a:gd name="connsiteX3521" fmla="*/ 3677817 w 4326130"/>
              <a:gd name="connsiteY3521" fmla="*/ 1817012 h 2599480"/>
              <a:gd name="connsiteX3522" fmla="*/ 3678707 w 4326130"/>
              <a:gd name="connsiteY3522" fmla="*/ 1817910 h 2599480"/>
              <a:gd name="connsiteX3523" fmla="*/ 3666220 w 4326130"/>
              <a:gd name="connsiteY3523" fmla="*/ 1815143 h 2599480"/>
              <a:gd name="connsiteX3524" fmla="*/ 3656856 w 4326130"/>
              <a:gd name="connsiteY3524" fmla="*/ 1812741 h 2599480"/>
              <a:gd name="connsiteX3525" fmla="*/ 3655493 w 4326130"/>
              <a:gd name="connsiteY3525" fmla="*/ 1812444 h 2599480"/>
              <a:gd name="connsiteX3526" fmla="*/ 1079709 w 4326130"/>
              <a:gd name="connsiteY3526" fmla="*/ 1806267 h 2599480"/>
              <a:gd name="connsiteX3527" fmla="*/ 1074189 w 4326130"/>
              <a:gd name="connsiteY3527" fmla="*/ 1807686 h 2599480"/>
              <a:gd name="connsiteX3528" fmla="*/ 1082638 w 4326130"/>
              <a:gd name="connsiteY3528" fmla="*/ 1807442 h 2599480"/>
              <a:gd name="connsiteX3529" fmla="*/ 3246420 w 4326130"/>
              <a:gd name="connsiteY3529" fmla="*/ 1806266 h 2599480"/>
              <a:gd name="connsiteX3530" fmla="*/ 3243487 w 4326130"/>
              <a:gd name="connsiteY3530" fmla="*/ 1807443 h 2599480"/>
              <a:gd name="connsiteX3531" fmla="*/ 3251949 w 4326130"/>
              <a:gd name="connsiteY3531" fmla="*/ 1807688 h 2599480"/>
              <a:gd name="connsiteX3532" fmla="*/ 3404615 w 4326130"/>
              <a:gd name="connsiteY3532" fmla="*/ 1805537 h 2599480"/>
              <a:gd name="connsiteX3533" fmla="*/ 3436964 w 4326130"/>
              <a:gd name="connsiteY3533" fmla="*/ 1808311 h 2599480"/>
              <a:gd name="connsiteX3534" fmla="*/ 3480435 w 4326130"/>
              <a:gd name="connsiteY3534" fmla="*/ 1813852 h 2599480"/>
              <a:gd name="connsiteX3535" fmla="*/ 3499662 w 4326130"/>
              <a:gd name="connsiteY3535" fmla="*/ 1817864 h 2599480"/>
              <a:gd name="connsiteX3536" fmla="*/ 3513034 w 4326130"/>
              <a:gd name="connsiteY3536" fmla="*/ 1821208 h 2599480"/>
              <a:gd name="connsiteX3537" fmla="*/ 3511662 w 4326130"/>
              <a:gd name="connsiteY3537" fmla="*/ 1821189 h 2599480"/>
              <a:gd name="connsiteX3538" fmla="*/ 3500975 w 4326130"/>
              <a:gd name="connsiteY3538" fmla="*/ 1820044 h 2599480"/>
              <a:gd name="connsiteX3539" fmla="*/ 3499911 w 4326130"/>
              <a:gd name="connsiteY3539" fmla="*/ 1820016 h 2599480"/>
              <a:gd name="connsiteX3540" fmla="*/ 3494503 w 4326130"/>
              <a:gd name="connsiteY3540" fmla="*/ 1818667 h 2599480"/>
              <a:gd name="connsiteX3541" fmla="*/ 3476653 w 4326130"/>
              <a:gd name="connsiteY3541" fmla="*/ 1815202 h 2599480"/>
              <a:gd name="connsiteX3542" fmla="*/ 3397217 w 4326130"/>
              <a:gd name="connsiteY3542" fmla="*/ 1808199 h 2599480"/>
              <a:gd name="connsiteX3543" fmla="*/ 3393137 w 4326130"/>
              <a:gd name="connsiteY3543" fmla="*/ 1806571 h 2599480"/>
              <a:gd name="connsiteX3544" fmla="*/ 3404615 w 4326130"/>
              <a:gd name="connsiteY3544" fmla="*/ 1805537 h 2599480"/>
              <a:gd name="connsiteX3545" fmla="*/ 921515 w 4326130"/>
              <a:gd name="connsiteY3545" fmla="*/ 1805536 h 2599480"/>
              <a:gd name="connsiteX3546" fmla="*/ 932993 w 4326130"/>
              <a:gd name="connsiteY3546" fmla="*/ 1806570 h 2599480"/>
              <a:gd name="connsiteX3547" fmla="*/ 928913 w 4326130"/>
              <a:gd name="connsiteY3547" fmla="*/ 1808198 h 2599480"/>
              <a:gd name="connsiteX3548" fmla="*/ 849477 w 4326130"/>
              <a:gd name="connsiteY3548" fmla="*/ 1815201 h 2599480"/>
              <a:gd name="connsiteX3549" fmla="*/ 831626 w 4326130"/>
              <a:gd name="connsiteY3549" fmla="*/ 1818666 h 2599480"/>
              <a:gd name="connsiteX3550" fmla="*/ 826219 w 4326130"/>
              <a:gd name="connsiteY3550" fmla="*/ 1820015 h 2599480"/>
              <a:gd name="connsiteX3551" fmla="*/ 825155 w 4326130"/>
              <a:gd name="connsiteY3551" fmla="*/ 1820043 h 2599480"/>
              <a:gd name="connsiteX3552" fmla="*/ 814468 w 4326130"/>
              <a:gd name="connsiteY3552" fmla="*/ 1821188 h 2599480"/>
              <a:gd name="connsiteX3553" fmla="*/ 813096 w 4326130"/>
              <a:gd name="connsiteY3553" fmla="*/ 1821207 h 2599480"/>
              <a:gd name="connsiteX3554" fmla="*/ 826468 w 4326130"/>
              <a:gd name="connsiteY3554" fmla="*/ 1817863 h 2599480"/>
              <a:gd name="connsiteX3555" fmla="*/ 845695 w 4326130"/>
              <a:gd name="connsiteY3555" fmla="*/ 1813851 h 2599480"/>
              <a:gd name="connsiteX3556" fmla="*/ 889166 w 4326130"/>
              <a:gd name="connsiteY3556" fmla="*/ 1808310 h 2599480"/>
              <a:gd name="connsiteX3557" fmla="*/ 921515 w 4326130"/>
              <a:gd name="connsiteY3557" fmla="*/ 1805536 h 2599480"/>
              <a:gd name="connsiteX3558" fmla="*/ 1020469 w 4326130"/>
              <a:gd name="connsiteY3558" fmla="*/ 1803155 h 2599480"/>
              <a:gd name="connsiteX3559" fmla="*/ 1017576 w 4326130"/>
              <a:gd name="connsiteY3559" fmla="*/ 1804687 h 2599480"/>
              <a:gd name="connsiteX3560" fmla="*/ 1019841 w 4326130"/>
              <a:gd name="connsiteY3560" fmla="*/ 1803315 h 2599480"/>
              <a:gd name="connsiteX3561" fmla="*/ 3305660 w 4326130"/>
              <a:gd name="connsiteY3561" fmla="*/ 1803154 h 2599480"/>
              <a:gd name="connsiteX3562" fmla="*/ 3306289 w 4326130"/>
              <a:gd name="connsiteY3562" fmla="*/ 1803314 h 2599480"/>
              <a:gd name="connsiteX3563" fmla="*/ 3308553 w 4326130"/>
              <a:gd name="connsiteY3563" fmla="*/ 1804686 h 2599480"/>
              <a:gd name="connsiteX3564" fmla="*/ 2143090 w 4326130"/>
              <a:gd name="connsiteY3564" fmla="*/ 1803144 h 2599480"/>
              <a:gd name="connsiteX3565" fmla="*/ 2141319 w 4326130"/>
              <a:gd name="connsiteY3565" fmla="*/ 1803545 h 2599480"/>
              <a:gd name="connsiteX3566" fmla="*/ 2147614 w 4326130"/>
              <a:gd name="connsiteY3566" fmla="*/ 1807133 h 2599480"/>
              <a:gd name="connsiteX3567" fmla="*/ 2149124 w 4326130"/>
              <a:gd name="connsiteY3567" fmla="*/ 1806784 h 2599480"/>
              <a:gd name="connsiteX3568" fmla="*/ 2183042 w 4326130"/>
              <a:gd name="connsiteY3568" fmla="*/ 1803143 h 2599480"/>
              <a:gd name="connsiteX3569" fmla="*/ 2177008 w 4326130"/>
              <a:gd name="connsiteY3569" fmla="*/ 1806783 h 2599480"/>
              <a:gd name="connsiteX3570" fmla="*/ 2178518 w 4326130"/>
              <a:gd name="connsiteY3570" fmla="*/ 1807133 h 2599480"/>
              <a:gd name="connsiteX3571" fmla="*/ 2184813 w 4326130"/>
              <a:gd name="connsiteY3571" fmla="*/ 1803544 h 2599480"/>
              <a:gd name="connsiteX3572" fmla="*/ 808720 w 4326130"/>
              <a:gd name="connsiteY3572" fmla="*/ 1801925 h 2599480"/>
              <a:gd name="connsiteX3573" fmla="*/ 809770 w 4326130"/>
              <a:gd name="connsiteY3573" fmla="*/ 1802967 h 2599480"/>
              <a:gd name="connsiteX3574" fmla="*/ 809434 w 4326130"/>
              <a:gd name="connsiteY3574" fmla="*/ 1802237 h 2599480"/>
              <a:gd name="connsiteX3575" fmla="*/ 808720 w 4326130"/>
              <a:gd name="connsiteY3575" fmla="*/ 1801925 h 2599480"/>
              <a:gd name="connsiteX3576" fmla="*/ 3517410 w 4326130"/>
              <a:gd name="connsiteY3576" fmla="*/ 1801924 h 2599480"/>
              <a:gd name="connsiteX3577" fmla="*/ 3516695 w 4326130"/>
              <a:gd name="connsiteY3577" fmla="*/ 1802236 h 2599480"/>
              <a:gd name="connsiteX3578" fmla="*/ 3516359 w 4326130"/>
              <a:gd name="connsiteY3578" fmla="*/ 1802966 h 2599480"/>
              <a:gd name="connsiteX3579" fmla="*/ 3517410 w 4326130"/>
              <a:gd name="connsiteY3579" fmla="*/ 1801924 h 2599480"/>
              <a:gd name="connsiteX3580" fmla="*/ 621163 w 4326130"/>
              <a:gd name="connsiteY3580" fmla="*/ 1801368 h 2599480"/>
              <a:gd name="connsiteX3581" fmla="*/ 619636 w 4326130"/>
              <a:gd name="connsiteY3581" fmla="*/ 1802353 h 2599480"/>
              <a:gd name="connsiteX3582" fmla="*/ 616333 w 4326130"/>
              <a:gd name="connsiteY3582" fmla="*/ 1804762 h 2599480"/>
              <a:gd name="connsiteX3583" fmla="*/ 608866 w 4326130"/>
              <a:gd name="connsiteY3583" fmla="*/ 1806639 h 2599480"/>
              <a:gd name="connsiteX3584" fmla="*/ 601063 w 4326130"/>
              <a:gd name="connsiteY3584" fmla="*/ 1808265 h 2599480"/>
              <a:gd name="connsiteX3585" fmla="*/ 603185 w 4326130"/>
              <a:gd name="connsiteY3585" fmla="*/ 1806857 h 2599480"/>
              <a:gd name="connsiteX3586" fmla="*/ 605020 w 4326130"/>
              <a:gd name="connsiteY3586" fmla="*/ 1805788 h 2599480"/>
              <a:gd name="connsiteX3587" fmla="*/ 3704967 w 4326130"/>
              <a:gd name="connsiteY3587" fmla="*/ 1801367 h 2599480"/>
              <a:gd name="connsiteX3588" fmla="*/ 3721110 w 4326130"/>
              <a:gd name="connsiteY3588" fmla="*/ 1805787 h 2599480"/>
              <a:gd name="connsiteX3589" fmla="*/ 3722944 w 4326130"/>
              <a:gd name="connsiteY3589" fmla="*/ 1806856 h 2599480"/>
              <a:gd name="connsiteX3590" fmla="*/ 3725067 w 4326130"/>
              <a:gd name="connsiteY3590" fmla="*/ 1808264 h 2599480"/>
              <a:gd name="connsiteX3591" fmla="*/ 3717264 w 4326130"/>
              <a:gd name="connsiteY3591" fmla="*/ 1806638 h 2599480"/>
              <a:gd name="connsiteX3592" fmla="*/ 3709796 w 4326130"/>
              <a:gd name="connsiteY3592" fmla="*/ 1804761 h 2599480"/>
              <a:gd name="connsiteX3593" fmla="*/ 3706494 w 4326130"/>
              <a:gd name="connsiteY3593" fmla="*/ 1802352 h 2599480"/>
              <a:gd name="connsiteX3594" fmla="*/ 3405439 w 4326130"/>
              <a:gd name="connsiteY3594" fmla="*/ 1798663 h 2599480"/>
              <a:gd name="connsiteX3595" fmla="*/ 3409605 w 4326130"/>
              <a:gd name="connsiteY3595" fmla="*/ 1798676 h 2599480"/>
              <a:gd name="connsiteX3596" fmla="*/ 3442441 w 4326130"/>
              <a:gd name="connsiteY3596" fmla="*/ 1800349 h 2599480"/>
              <a:gd name="connsiteX3597" fmla="*/ 3481408 w 4326130"/>
              <a:gd name="connsiteY3597" fmla="*/ 1807510 h 2599480"/>
              <a:gd name="connsiteX3598" fmla="*/ 3456667 w 4326130"/>
              <a:gd name="connsiteY3598" fmla="*/ 1803808 h 2599480"/>
              <a:gd name="connsiteX3599" fmla="*/ 3425272 w 4326130"/>
              <a:gd name="connsiteY3599" fmla="*/ 1800938 h 2599480"/>
              <a:gd name="connsiteX3600" fmla="*/ 3406888 w 4326130"/>
              <a:gd name="connsiteY3600" fmla="*/ 1799873 h 2599480"/>
              <a:gd name="connsiteX3601" fmla="*/ 3405439 w 4326130"/>
              <a:gd name="connsiteY3601" fmla="*/ 1798663 h 2599480"/>
              <a:gd name="connsiteX3602" fmla="*/ 920691 w 4326130"/>
              <a:gd name="connsiteY3602" fmla="*/ 1798662 h 2599480"/>
              <a:gd name="connsiteX3603" fmla="*/ 919242 w 4326130"/>
              <a:gd name="connsiteY3603" fmla="*/ 1799872 h 2599480"/>
              <a:gd name="connsiteX3604" fmla="*/ 900857 w 4326130"/>
              <a:gd name="connsiteY3604" fmla="*/ 1800937 h 2599480"/>
              <a:gd name="connsiteX3605" fmla="*/ 869463 w 4326130"/>
              <a:gd name="connsiteY3605" fmla="*/ 1803807 h 2599480"/>
              <a:gd name="connsiteX3606" fmla="*/ 844722 w 4326130"/>
              <a:gd name="connsiteY3606" fmla="*/ 1807509 h 2599480"/>
              <a:gd name="connsiteX3607" fmla="*/ 883688 w 4326130"/>
              <a:gd name="connsiteY3607" fmla="*/ 1800348 h 2599480"/>
              <a:gd name="connsiteX3608" fmla="*/ 916524 w 4326130"/>
              <a:gd name="connsiteY3608" fmla="*/ 1798675 h 2599480"/>
              <a:gd name="connsiteX3609" fmla="*/ 920691 w 4326130"/>
              <a:gd name="connsiteY3609" fmla="*/ 1798662 h 2599480"/>
              <a:gd name="connsiteX3610" fmla="*/ 2163067 w 4326130"/>
              <a:gd name="connsiteY3610" fmla="*/ 1798621 h 2599480"/>
              <a:gd name="connsiteX3611" fmla="*/ 2150860 w 4326130"/>
              <a:gd name="connsiteY3611" fmla="*/ 1801385 h 2599480"/>
              <a:gd name="connsiteX3612" fmla="*/ 2163067 w 4326130"/>
              <a:gd name="connsiteY3612" fmla="*/ 1803599 h 2599480"/>
              <a:gd name="connsiteX3613" fmla="*/ 2175275 w 4326130"/>
              <a:gd name="connsiteY3613" fmla="*/ 1801385 h 2599480"/>
              <a:gd name="connsiteX3614" fmla="*/ 1118954 w 4326130"/>
              <a:gd name="connsiteY3614" fmla="*/ 1798107 h 2599480"/>
              <a:gd name="connsiteX3615" fmla="*/ 1113353 w 4326130"/>
              <a:gd name="connsiteY3615" fmla="*/ 1798613 h 2599480"/>
              <a:gd name="connsiteX3616" fmla="*/ 1111384 w 4326130"/>
              <a:gd name="connsiteY3616" fmla="*/ 1799108 h 2599480"/>
              <a:gd name="connsiteX3617" fmla="*/ 1111436 w 4326130"/>
              <a:gd name="connsiteY3617" fmla="*/ 1799089 h 2599480"/>
              <a:gd name="connsiteX3618" fmla="*/ 1111051 w 4326130"/>
              <a:gd name="connsiteY3618" fmla="*/ 1799191 h 2599480"/>
              <a:gd name="connsiteX3619" fmla="*/ 1110434 w 4326130"/>
              <a:gd name="connsiteY3619" fmla="*/ 1799347 h 2599480"/>
              <a:gd name="connsiteX3620" fmla="*/ 1110256 w 4326130"/>
              <a:gd name="connsiteY3620" fmla="*/ 1799404 h 2599480"/>
              <a:gd name="connsiteX3621" fmla="*/ 1111051 w 4326130"/>
              <a:gd name="connsiteY3621" fmla="*/ 1799191 h 2599480"/>
              <a:gd name="connsiteX3622" fmla="*/ 1111384 w 4326130"/>
              <a:gd name="connsiteY3622" fmla="*/ 1799108 h 2599480"/>
              <a:gd name="connsiteX3623" fmla="*/ 1096275 w 4326130"/>
              <a:gd name="connsiteY3623" fmla="*/ 1804620 h 2599480"/>
              <a:gd name="connsiteX3624" fmla="*/ 1085347 w 4326130"/>
              <a:gd name="connsiteY3624" fmla="*/ 1807337 h 2599480"/>
              <a:gd name="connsiteX3625" fmla="*/ 1088406 w 4326130"/>
              <a:gd name="connsiteY3625" fmla="*/ 1807207 h 2599480"/>
              <a:gd name="connsiteX3626" fmla="*/ 1108442 w 4326130"/>
              <a:gd name="connsiteY3626" fmla="*/ 1801112 h 2599480"/>
              <a:gd name="connsiteX3627" fmla="*/ 1118954 w 4326130"/>
              <a:gd name="connsiteY3627" fmla="*/ 1798107 h 2599480"/>
              <a:gd name="connsiteX3628" fmla="*/ 3207176 w 4326130"/>
              <a:gd name="connsiteY3628" fmla="*/ 1798106 h 2599480"/>
              <a:gd name="connsiteX3629" fmla="*/ 3217688 w 4326130"/>
              <a:gd name="connsiteY3629" fmla="*/ 1801111 h 2599480"/>
              <a:gd name="connsiteX3630" fmla="*/ 3237732 w 4326130"/>
              <a:gd name="connsiteY3630" fmla="*/ 1807208 h 2599480"/>
              <a:gd name="connsiteX3631" fmla="*/ 3240792 w 4326130"/>
              <a:gd name="connsiteY3631" fmla="*/ 1807339 h 2599480"/>
              <a:gd name="connsiteX3632" fmla="*/ 3229855 w 4326130"/>
              <a:gd name="connsiteY3632" fmla="*/ 1804619 h 2599480"/>
              <a:gd name="connsiteX3633" fmla="*/ 3214746 w 4326130"/>
              <a:gd name="connsiteY3633" fmla="*/ 1799107 h 2599480"/>
              <a:gd name="connsiteX3634" fmla="*/ 3215078 w 4326130"/>
              <a:gd name="connsiteY3634" fmla="*/ 1799190 h 2599480"/>
              <a:gd name="connsiteX3635" fmla="*/ 3215874 w 4326130"/>
              <a:gd name="connsiteY3635" fmla="*/ 1799403 h 2599480"/>
              <a:gd name="connsiteX3636" fmla="*/ 3215696 w 4326130"/>
              <a:gd name="connsiteY3636" fmla="*/ 1799346 h 2599480"/>
              <a:gd name="connsiteX3637" fmla="*/ 3215078 w 4326130"/>
              <a:gd name="connsiteY3637" fmla="*/ 1799190 h 2599480"/>
              <a:gd name="connsiteX3638" fmla="*/ 3214693 w 4326130"/>
              <a:gd name="connsiteY3638" fmla="*/ 1799088 h 2599480"/>
              <a:gd name="connsiteX3639" fmla="*/ 3214746 w 4326130"/>
              <a:gd name="connsiteY3639" fmla="*/ 1799107 h 2599480"/>
              <a:gd name="connsiteX3640" fmla="*/ 3212777 w 4326130"/>
              <a:gd name="connsiteY3640" fmla="*/ 1798612 h 2599480"/>
              <a:gd name="connsiteX3641" fmla="*/ 3207176 w 4326130"/>
              <a:gd name="connsiteY3641" fmla="*/ 1798106 h 2599480"/>
              <a:gd name="connsiteX3642" fmla="*/ 3339093 w 4326130"/>
              <a:gd name="connsiteY3642" fmla="*/ 1793763 h 2599480"/>
              <a:gd name="connsiteX3643" fmla="*/ 3354162 w 4326130"/>
              <a:gd name="connsiteY3643" fmla="*/ 1794238 h 2599480"/>
              <a:gd name="connsiteX3644" fmla="*/ 3355504 w 4326130"/>
              <a:gd name="connsiteY3644" fmla="*/ 1794778 h 2599480"/>
              <a:gd name="connsiteX3645" fmla="*/ 3357232 w 4326130"/>
              <a:gd name="connsiteY3645" fmla="*/ 1795665 h 2599480"/>
              <a:gd name="connsiteX3646" fmla="*/ 3349867 w 4326130"/>
              <a:gd name="connsiteY3646" fmla="*/ 1795971 h 2599480"/>
              <a:gd name="connsiteX3647" fmla="*/ 3342909 w 4326130"/>
              <a:gd name="connsiteY3647" fmla="*/ 1795941 h 2599480"/>
              <a:gd name="connsiteX3648" fmla="*/ 3340285 w 4326130"/>
              <a:gd name="connsiteY3648" fmla="*/ 1794343 h 2599480"/>
              <a:gd name="connsiteX3649" fmla="*/ 987037 w 4326130"/>
              <a:gd name="connsiteY3649" fmla="*/ 1793762 h 2599480"/>
              <a:gd name="connsiteX3650" fmla="*/ 985845 w 4326130"/>
              <a:gd name="connsiteY3650" fmla="*/ 1794342 h 2599480"/>
              <a:gd name="connsiteX3651" fmla="*/ 983221 w 4326130"/>
              <a:gd name="connsiteY3651" fmla="*/ 1795940 h 2599480"/>
              <a:gd name="connsiteX3652" fmla="*/ 976263 w 4326130"/>
              <a:gd name="connsiteY3652" fmla="*/ 1795970 h 2599480"/>
              <a:gd name="connsiteX3653" fmla="*/ 968898 w 4326130"/>
              <a:gd name="connsiteY3653" fmla="*/ 1795664 h 2599480"/>
              <a:gd name="connsiteX3654" fmla="*/ 970626 w 4326130"/>
              <a:gd name="connsiteY3654" fmla="*/ 1794777 h 2599480"/>
              <a:gd name="connsiteX3655" fmla="*/ 971968 w 4326130"/>
              <a:gd name="connsiteY3655" fmla="*/ 1794237 h 2599480"/>
              <a:gd name="connsiteX3656" fmla="*/ 3302429 w 4326130"/>
              <a:gd name="connsiteY3656" fmla="*/ 1791915 h 2599480"/>
              <a:gd name="connsiteX3657" fmla="*/ 3320651 w 4326130"/>
              <a:gd name="connsiteY3657" fmla="*/ 1793181 h 2599480"/>
              <a:gd name="connsiteX3658" fmla="*/ 3325899 w 4326130"/>
              <a:gd name="connsiteY3658" fmla="*/ 1793347 h 2599480"/>
              <a:gd name="connsiteX3659" fmla="*/ 3329574 w 4326130"/>
              <a:gd name="connsiteY3659" fmla="*/ 1795197 h 2599480"/>
              <a:gd name="connsiteX3660" fmla="*/ 3331040 w 4326130"/>
              <a:gd name="connsiteY3660" fmla="*/ 1795892 h 2599480"/>
              <a:gd name="connsiteX3661" fmla="*/ 3328280 w 4326130"/>
              <a:gd name="connsiteY3661" fmla="*/ 1795880 h 2599480"/>
              <a:gd name="connsiteX3662" fmla="*/ 3310447 w 4326130"/>
              <a:gd name="connsiteY3662" fmla="*/ 1795194 h 2599480"/>
              <a:gd name="connsiteX3663" fmla="*/ 3304652 w 4326130"/>
              <a:gd name="connsiteY3663" fmla="*/ 1792639 h 2599480"/>
              <a:gd name="connsiteX3664" fmla="*/ 1023701 w 4326130"/>
              <a:gd name="connsiteY3664" fmla="*/ 1791914 h 2599480"/>
              <a:gd name="connsiteX3665" fmla="*/ 1021478 w 4326130"/>
              <a:gd name="connsiteY3665" fmla="*/ 1792638 h 2599480"/>
              <a:gd name="connsiteX3666" fmla="*/ 1015683 w 4326130"/>
              <a:gd name="connsiteY3666" fmla="*/ 1795193 h 2599480"/>
              <a:gd name="connsiteX3667" fmla="*/ 997850 w 4326130"/>
              <a:gd name="connsiteY3667" fmla="*/ 1795879 h 2599480"/>
              <a:gd name="connsiteX3668" fmla="*/ 995090 w 4326130"/>
              <a:gd name="connsiteY3668" fmla="*/ 1795891 h 2599480"/>
              <a:gd name="connsiteX3669" fmla="*/ 996556 w 4326130"/>
              <a:gd name="connsiteY3669" fmla="*/ 1795196 h 2599480"/>
              <a:gd name="connsiteX3670" fmla="*/ 1000231 w 4326130"/>
              <a:gd name="connsiteY3670" fmla="*/ 1793346 h 2599480"/>
              <a:gd name="connsiteX3671" fmla="*/ 1005479 w 4326130"/>
              <a:gd name="connsiteY3671" fmla="*/ 1793180 h 2599480"/>
              <a:gd name="connsiteX3672" fmla="*/ 667936 w 4326130"/>
              <a:gd name="connsiteY3672" fmla="*/ 1786053 h 2599480"/>
              <a:gd name="connsiteX3673" fmla="*/ 658359 w 4326130"/>
              <a:gd name="connsiteY3673" fmla="*/ 1791072 h 2599480"/>
              <a:gd name="connsiteX3674" fmla="*/ 651365 w 4326130"/>
              <a:gd name="connsiteY3674" fmla="*/ 1795349 h 2599480"/>
              <a:gd name="connsiteX3675" fmla="*/ 632035 w 4326130"/>
              <a:gd name="connsiteY3675" fmla="*/ 1800815 h 2599480"/>
              <a:gd name="connsiteX3676" fmla="*/ 629073 w 4326130"/>
              <a:gd name="connsiteY3676" fmla="*/ 1801560 h 2599480"/>
              <a:gd name="connsiteX3677" fmla="*/ 630859 w 4326130"/>
              <a:gd name="connsiteY3677" fmla="*/ 1800426 h 2599480"/>
              <a:gd name="connsiteX3678" fmla="*/ 635603 w 4326130"/>
              <a:gd name="connsiteY3678" fmla="*/ 1797311 h 2599480"/>
              <a:gd name="connsiteX3679" fmla="*/ 635434 w 4326130"/>
              <a:gd name="connsiteY3679" fmla="*/ 1797204 h 2599480"/>
              <a:gd name="connsiteX3680" fmla="*/ 644808 w 4326130"/>
              <a:gd name="connsiteY3680" fmla="*/ 1794421 h 2599480"/>
              <a:gd name="connsiteX3681" fmla="*/ 663832 w 4326130"/>
              <a:gd name="connsiteY3681" fmla="*/ 1787099 h 2599480"/>
              <a:gd name="connsiteX3682" fmla="*/ 3658193 w 4326130"/>
              <a:gd name="connsiteY3682" fmla="*/ 1786052 h 2599480"/>
              <a:gd name="connsiteX3683" fmla="*/ 3662298 w 4326130"/>
              <a:gd name="connsiteY3683" fmla="*/ 1787098 h 2599480"/>
              <a:gd name="connsiteX3684" fmla="*/ 3681322 w 4326130"/>
              <a:gd name="connsiteY3684" fmla="*/ 1794420 h 2599480"/>
              <a:gd name="connsiteX3685" fmla="*/ 3690696 w 4326130"/>
              <a:gd name="connsiteY3685" fmla="*/ 1797203 h 2599480"/>
              <a:gd name="connsiteX3686" fmla="*/ 3690526 w 4326130"/>
              <a:gd name="connsiteY3686" fmla="*/ 1797310 h 2599480"/>
              <a:gd name="connsiteX3687" fmla="*/ 3695271 w 4326130"/>
              <a:gd name="connsiteY3687" fmla="*/ 1800425 h 2599480"/>
              <a:gd name="connsiteX3688" fmla="*/ 3697057 w 4326130"/>
              <a:gd name="connsiteY3688" fmla="*/ 1801559 h 2599480"/>
              <a:gd name="connsiteX3689" fmla="*/ 3694094 w 4326130"/>
              <a:gd name="connsiteY3689" fmla="*/ 1800814 h 2599480"/>
              <a:gd name="connsiteX3690" fmla="*/ 3674764 w 4326130"/>
              <a:gd name="connsiteY3690" fmla="*/ 1795348 h 2599480"/>
              <a:gd name="connsiteX3691" fmla="*/ 3667770 w 4326130"/>
              <a:gd name="connsiteY3691" fmla="*/ 1791071 h 2599480"/>
              <a:gd name="connsiteX3692" fmla="*/ 804490 w 4326130"/>
              <a:gd name="connsiteY3692" fmla="*/ 1784520 h 2599480"/>
              <a:gd name="connsiteX3693" fmla="*/ 779305 w 4326130"/>
              <a:gd name="connsiteY3693" fmla="*/ 1794648 h 2599480"/>
              <a:gd name="connsiteX3694" fmla="*/ 777381 w 4326130"/>
              <a:gd name="connsiteY3694" fmla="*/ 1795657 h 2599480"/>
              <a:gd name="connsiteX3695" fmla="*/ 777764 w 4326130"/>
              <a:gd name="connsiteY3695" fmla="*/ 1796591 h 2599480"/>
              <a:gd name="connsiteX3696" fmla="*/ 782921 w 4326130"/>
              <a:gd name="connsiteY3696" fmla="*/ 1794881 h 2599480"/>
              <a:gd name="connsiteX3697" fmla="*/ 804490 w 4326130"/>
              <a:gd name="connsiteY3697" fmla="*/ 1784520 h 2599480"/>
              <a:gd name="connsiteX3698" fmla="*/ 3521640 w 4326130"/>
              <a:gd name="connsiteY3698" fmla="*/ 1784519 h 2599480"/>
              <a:gd name="connsiteX3699" fmla="*/ 3543209 w 4326130"/>
              <a:gd name="connsiteY3699" fmla="*/ 1794880 h 2599480"/>
              <a:gd name="connsiteX3700" fmla="*/ 3548365 w 4326130"/>
              <a:gd name="connsiteY3700" fmla="*/ 1796590 h 2599480"/>
              <a:gd name="connsiteX3701" fmla="*/ 3548748 w 4326130"/>
              <a:gd name="connsiteY3701" fmla="*/ 1795656 h 2599480"/>
              <a:gd name="connsiteX3702" fmla="*/ 3546824 w 4326130"/>
              <a:gd name="connsiteY3702" fmla="*/ 1794647 h 2599480"/>
              <a:gd name="connsiteX3703" fmla="*/ 3521640 w 4326130"/>
              <a:gd name="connsiteY3703" fmla="*/ 1784519 h 2599480"/>
              <a:gd name="connsiteX3704" fmla="*/ 1042874 w 4326130"/>
              <a:gd name="connsiteY3704" fmla="*/ 1783041 h 2599480"/>
              <a:gd name="connsiteX3705" fmla="*/ 1040795 w 4326130"/>
              <a:gd name="connsiteY3705" fmla="*/ 1784331 h 2599480"/>
              <a:gd name="connsiteX3706" fmla="*/ 1042062 w 4326130"/>
              <a:gd name="connsiteY3706" fmla="*/ 1783051 h 2599480"/>
              <a:gd name="connsiteX3707" fmla="*/ 1042874 w 4326130"/>
              <a:gd name="connsiteY3707" fmla="*/ 1783041 h 2599480"/>
              <a:gd name="connsiteX3708" fmla="*/ 3283255 w 4326130"/>
              <a:gd name="connsiteY3708" fmla="*/ 1783040 h 2599480"/>
              <a:gd name="connsiteX3709" fmla="*/ 3284067 w 4326130"/>
              <a:gd name="connsiteY3709" fmla="*/ 1783050 h 2599480"/>
              <a:gd name="connsiteX3710" fmla="*/ 3285334 w 4326130"/>
              <a:gd name="connsiteY3710" fmla="*/ 1784330 h 2599480"/>
              <a:gd name="connsiteX3711" fmla="*/ 3283255 w 4326130"/>
              <a:gd name="connsiteY3711" fmla="*/ 1783040 h 2599480"/>
              <a:gd name="connsiteX3712" fmla="*/ 1044954 w 4326130"/>
              <a:gd name="connsiteY3712" fmla="*/ 1781751 h 2599480"/>
              <a:gd name="connsiteX3713" fmla="*/ 1042874 w 4326130"/>
              <a:gd name="connsiteY3713" fmla="*/ 1783041 h 2599480"/>
              <a:gd name="connsiteX3714" fmla="*/ 1044141 w 4326130"/>
              <a:gd name="connsiteY3714" fmla="*/ 1781762 h 2599480"/>
              <a:gd name="connsiteX3715" fmla="*/ 1044954 w 4326130"/>
              <a:gd name="connsiteY3715" fmla="*/ 1781751 h 2599480"/>
              <a:gd name="connsiteX3716" fmla="*/ 3281176 w 4326130"/>
              <a:gd name="connsiteY3716" fmla="*/ 1781750 h 2599480"/>
              <a:gd name="connsiteX3717" fmla="*/ 3281989 w 4326130"/>
              <a:gd name="connsiteY3717" fmla="*/ 1781761 h 2599480"/>
              <a:gd name="connsiteX3718" fmla="*/ 3283255 w 4326130"/>
              <a:gd name="connsiteY3718" fmla="*/ 1783040 h 2599480"/>
              <a:gd name="connsiteX3719" fmla="*/ 3281176 w 4326130"/>
              <a:gd name="connsiteY3719" fmla="*/ 1781750 h 2599480"/>
              <a:gd name="connsiteX3720" fmla="*/ 814257 w 4326130"/>
              <a:gd name="connsiteY3720" fmla="*/ 1781152 h 2599480"/>
              <a:gd name="connsiteX3721" fmla="*/ 811194 w 4326130"/>
              <a:gd name="connsiteY3721" fmla="*/ 1781598 h 2599480"/>
              <a:gd name="connsiteX3722" fmla="*/ 809807 w 4326130"/>
              <a:gd name="connsiteY3722" fmla="*/ 1782196 h 2599480"/>
              <a:gd name="connsiteX3723" fmla="*/ 808544 w 4326130"/>
              <a:gd name="connsiteY3723" fmla="*/ 1783247 h 2599480"/>
              <a:gd name="connsiteX3724" fmla="*/ 814257 w 4326130"/>
              <a:gd name="connsiteY3724" fmla="*/ 1781152 h 2599480"/>
              <a:gd name="connsiteX3725" fmla="*/ 3511873 w 4326130"/>
              <a:gd name="connsiteY3725" fmla="*/ 1781151 h 2599480"/>
              <a:gd name="connsiteX3726" fmla="*/ 3517586 w 4326130"/>
              <a:gd name="connsiteY3726" fmla="*/ 1783246 h 2599480"/>
              <a:gd name="connsiteX3727" fmla="*/ 3516322 w 4326130"/>
              <a:gd name="connsiteY3727" fmla="*/ 1782195 h 2599480"/>
              <a:gd name="connsiteX3728" fmla="*/ 3514936 w 4326130"/>
              <a:gd name="connsiteY3728" fmla="*/ 1781597 h 2599480"/>
              <a:gd name="connsiteX3729" fmla="*/ 3511873 w 4326130"/>
              <a:gd name="connsiteY3729" fmla="*/ 1781151 h 2599480"/>
              <a:gd name="connsiteX3730" fmla="*/ 3318218 w 4326130"/>
              <a:gd name="connsiteY3730" fmla="*/ 1781143 h 2599480"/>
              <a:gd name="connsiteX3731" fmla="*/ 3317328 w 4326130"/>
              <a:gd name="connsiteY3731" fmla="*/ 1783032 h 2599480"/>
              <a:gd name="connsiteX3732" fmla="*/ 3317001 w 4326130"/>
              <a:gd name="connsiteY3732" fmla="*/ 1782229 h 2599480"/>
              <a:gd name="connsiteX3733" fmla="*/ 3318218 w 4326130"/>
              <a:gd name="connsiteY3733" fmla="*/ 1781143 h 2599480"/>
              <a:gd name="connsiteX3734" fmla="*/ 1007912 w 4326130"/>
              <a:gd name="connsiteY3734" fmla="*/ 1781142 h 2599480"/>
              <a:gd name="connsiteX3735" fmla="*/ 1009129 w 4326130"/>
              <a:gd name="connsiteY3735" fmla="*/ 1782228 h 2599480"/>
              <a:gd name="connsiteX3736" fmla="*/ 1008802 w 4326130"/>
              <a:gd name="connsiteY3736" fmla="*/ 1783031 h 2599480"/>
              <a:gd name="connsiteX3737" fmla="*/ 1050600 w 4326130"/>
              <a:gd name="connsiteY3737" fmla="*/ 1778708 h 2599480"/>
              <a:gd name="connsiteX3738" fmla="*/ 1044954 w 4326130"/>
              <a:gd name="connsiteY3738" fmla="*/ 1781751 h 2599480"/>
              <a:gd name="connsiteX3739" fmla="*/ 1047973 w 4326130"/>
              <a:gd name="connsiteY3739" fmla="*/ 1779565 h 2599480"/>
              <a:gd name="connsiteX3740" fmla="*/ 1050600 w 4326130"/>
              <a:gd name="connsiteY3740" fmla="*/ 1778708 h 2599480"/>
              <a:gd name="connsiteX3741" fmla="*/ 3275530 w 4326130"/>
              <a:gd name="connsiteY3741" fmla="*/ 1778707 h 2599480"/>
              <a:gd name="connsiteX3742" fmla="*/ 3278156 w 4326130"/>
              <a:gd name="connsiteY3742" fmla="*/ 1779564 h 2599480"/>
              <a:gd name="connsiteX3743" fmla="*/ 3281176 w 4326130"/>
              <a:gd name="connsiteY3743" fmla="*/ 1781750 h 2599480"/>
              <a:gd name="connsiteX3744" fmla="*/ 3275530 w 4326130"/>
              <a:gd name="connsiteY3744" fmla="*/ 1778707 h 2599480"/>
              <a:gd name="connsiteX3745" fmla="*/ 800552 w 4326130"/>
              <a:gd name="connsiteY3745" fmla="*/ 1777411 h 2599480"/>
              <a:gd name="connsiteX3746" fmla="*/ 797670 w 4326130"/>
              <a:gd name="connsiteY3746" fmla="*/ 1780333 h 2599480"/>
              <a:gd name="connsiteX3747" fmla="*/ 796998 w 4326130"/>
              <a:gd name="connsiteY3747" fmla="*/ 1780580 h 2599480"/>
              <a:gd name="connsiteX3748" fmla="*/ 767066 w 4326130"/>
              <a:gd name="connsiteY3748" fmla="*/ 1793453 h 2599480"/>
              <a:gd name="connsiteX3749" fmla="*/ 697669 w 4326130"/>
              <a:gd name="connsiteY3749" fmla="*/ 1829407 h 2599480"/>
              <a:gd name="connsiteX3750" fmla="*/ 696603 w 4326130"/>
              <a:gd name="connsiteY3750" fmla="*/ 1830044 h 2599480"/>
              <a:gd name="connsiteX3751" fmla="*/ 696089 w 4326130"/>
              <a:gd name="connsiteY3751" fmla="*/ 1829990 h 2599480"/>
              <a:gd name="connsiteX3752" fmla="*/ 692349 w 4326130"/>
              <a:gd name="connsiteY3752" fmla="*/ 1830724 h 2599480"/>
              <a:gd name="connsiteX3753" fmla="*/ 693047 w 4326130"/>
              <a:gd name="connsiteY3753" fmla="*/ 1830292 h 2599480"/>
              <a:gd name="connsiteX3754" fmla="*/ 764540 w 4326130"/>
              <a:gd name="connsiteY3754" fmla="*/ 1792009 h 2599480"/>
              <a:gd name="connsiteX3755" fmla="*/ 3525577 w 4326130"/>
              <a:gd name="connsiteY3755" fmla="*/ 1777410 h 2599480"/>
              <a:gd name="connsiteX3756" fmla="*/ 3561589 w 4326130"/>
              <a:gd name="connsiteY3756" fmla="*/ 1792008 h 2599480"/>
              <a:gd name="connsiteX3757" fmla="*/ 3633083 w 4326130"/>
              <a:gd name="connsiteY3757" fmla="*/ 1830291 h 2599480"/>
              <a:gd name="connsiteX3758" fmla="*/ 3633781 w 4326130"/>
              <a:gd name="connsiteY3758" fmla="*/ 1830723 h 2599480"/>
              <a:gd name="connsiteX3759" fmla="*/ 3630041 w 4326130"/>
              <a:gd name="connsiteY3759" fmla="*/ 1829989 h 2599480"/>
              <a:gd name="connsiteX3760" fmla="*/ 3629527 w 4326130"/>
              <a:gd name="connsiteY3760" fmla="*/ 1830043 h 2599480"/>
              <a:gd name="connsiteX3761" fmla="*/ 3628461 w 4326130"/>
              <a:gd name="connsiteY3761" fmla="*/ 1829406 h 2599480"/>
              <a:gd name="connsiteX3762" fmla="*/ 3559064 w 4326130"/>
              <a:gd name="connsiteY3762" fmla="*/ 1793452 h 2599480"/>
              <a:gd name="connsiteX3763" fmla="*/ 3529131 w 4326130"/>
              <a:gd name="connsiteY3763" fmla="*/ 1780579 h 2599480"/>
              <a:gd name="connsiteX3764" fmla="*/ 3528459 w 4326130"/>
              <a:gd name="connsiteY3764" fmla="*/ 1780332 h 2599480"/>
              <a:gd name="connsiteX3765" fmla="*/ 691612 w 4326130"/>
              <a:gd name="connsiteY3765" fmla="*/ 1774154 h 2599480"/>
              <a:gd name="connsiteX3766" fmla="*/ 678119 w 4326130"/>
              <a:gd name="connsiteY3766" fmla="*/ 1780924 h 2599480"/>
              <a:gd name="connsiteX3767" fmla="*/ 677495 w 4326130"/>
              <a:gd name="connsiteY3767" fmla="*/ 1780945 h 2599480"/>
              <a:gd name="connsiteX3768" fmla="*/ 676482 w 4326130"/>
              <a:gd name="connsiteY3768" fmla="*/ 1780520 h 2599480"/>
              <a:gd name="connsiteX3769" fmla="*/ 690131 w 4326130"/>
              <a:gd name="connsiteY3769" fmla="*/ 1774597 h 2599480"/>
              <a:gd name="connsiteX3770" fmla="*/ 3634518 w 4326130"/>
              <a:gd name="connsiteY3770" fmla="*/ 1774153 h 2599480"/>
              <a:gd name="connsiteX3771" fmla="*/ 3635998 w 4326130"/>
              <a:gd name="connsiteY3771" fmla="*/ 1774596 h 2599480"/>
              <a:gd name="connsiteX3772" fmla="*/ 3649648 w 4326130"/>
              <a:gd name="connsiteY3772" fmla="*/ 1780519 h 2599480"/>
              <a:gd name="connsiteX3773" fmla="*/ 3648635 w 4326130"/>
              <a:gd name="connsiteY3773" fmla="*/ 1780944 h 2599480"/>
              <a:gd name="connsiteX3774" fmla="*/ 3648011 w 4326130"/>
              <a:gd name="connsiteY3774" fmla="*/ 1780923 h 2599480"/>
              <a:gd name="connsiteX3775" fmla="*/ 869914 w 4326130"/>
              <a:gd name="connsiteY3775" fmla="*/ 1774063 h 2599480"/>
              <a:gd name="connsiteX3776" fmla="*/ 858189 w 4326130"/>
              <a:gd name="connsiteY3776" fmla="*/ 1776549 h 2599480"/>
              <a:gd name="connsiteX3777" fmla="*/ 823742 w 4326130"/>
              <a:gd name="connsiteY3777" fmla="*/ 1789487 h 2599480"/>
              <a:gd name="connsiteX3778" fmla="*/ 777008 w 4326130"/>
              <a:gd name="connsiteY3778" fmla="*/ 1808762 h 2599480"/>
              <a:gd name="connsiteX3779" fmla="*/ 698314 w 4326130"/>
              <a:gd name="connsiteY3779" fmla="*/ 1849218 h 2599480"/>
              <a:gd name="connsiteX3780" fmla="*/ 698788 w 4326130"/>
              <a:gd name="connsiteY3780" fmla="*/ 1849194 h 2599480"/>
              <a:gd name="connsiteX3781" fmla="*/ 702955 w 4326130"/>
              <a:gd name="connsiteY3781" fmla="*/ 1849181 h 2599480"/>
              <a:gd name="connsiteX3782" fmla="*/ 702030 w 4326130"/>
              <a:gd name="connsiteY3782" fmla="*/ 1849954 h 2599480"/>
              <a:gd name="connsiteX3783" fmla="*/ 741077 w 4326130"/>
              <a:gd name="connsiteY3783" fmla="*/ 1828513 h 2599480"/>
              <a:gd name="connsiteX3784" fmla="*/ 780625 w 4326130"/>
              <a:gd name="connsiteY3784" fmla="*/ 1808995 h 2599480"/>
              <a:gd name="connsiteX3785" fmla="*/ 865256 w 4326130"/>
              <a:gd name="connsiteY3785" fmla="*/ 1777027 h 2599480"/>
              <a:gd name="connsiteX3786" fmla="*/ 869914 w 4326130"/>
              <a:gd name="connsiteY3786" fmla="*/ 1774063 h 2599480"/>
              <a:gd name="connsiteX3787" fmla="*/ 3456215 w 4326130"/>
              <a:gd name="connsiteY3787" fmla="*/ 1774062 h 2599480"/>
              <a:gd name="connsiteX3788" fmla="*/ 3460873 w 4326130"/>
              <a:gd name="connsiteY3788" fmla="*/ 1777026 h 2599480"/>
              <a:gd name="connsiteX3789" fmla="*/ 3545505 w 4326130"/>
              <a:gd name="connsiteY3789" fmla="*/ 1808994 h 2599480"/>
              <a:gd name="connsiteX3790" fmla="*/ 3585053 w 4326130"/>
              <a:gd name="connsiteY3790" fmla="*/ 1828512 h 2599480"/>
              <a:gd name="connsiteX3791" fmla="*/ 3624093 w 4326130"/>
              <a:gd name="connsiteY3791" fmla="*/ 1849950 h 2599480"/>
              <a:gd name="connsiteX3792" fmla="*/ 3623175 w 4326130"/>
              <a:gd name="connsiteY3792" fmla="*/ 1849182 h 2599480"/>
              <a:gd name="connsiteX3793" fmla="*/ 3627342 w 4326130"/>
              <a:gd name="connsiteY3793" fmla="*/ 1849195 h 2599480"/>
              <a:gd name="connsiteX3794" fmla="*/ 3627820 w 4326130"/>
              <a:gd name="connsiteY3794" fmla="*/ 1849220 h 2599480"/>
              <a:gd name="connsiteX3795" fmla="*/ 3549121 w 4326130"/>
              <a:gd name="connsiteY3795" fmla="*/ 1808761 h 2599480"/>
              <a:gd name="connsiteX3796" fmla="*/ 3502388 w 4326130"/>
              <a:gd name="connsiteY3796" fmla="*/ 1789486 h 2599480"/>
              <a:gd name="connsiteX3797" fmla="*/ 3467940 w 4326130"/>
              <a:gd name="connsiteY3797" fmla="*/ 1776548 h 2599480"/>
              <a:gd name="connsiteX3798" fmla="*/ 3456215 w 4326130"/>
              <a:gd name="connsiteY3798" fmla="*/ 1774062 h 2599480"/>
              <a:gd name="connsiteX3799" fmla="*/ 1093498 w 4326130"/>
              <a:gd name="connsiteY3799" fmla="*/ 1772024 h 2599480"/>
              <a:gd name="connsiteX3800" fmla="*/ 1089928 w 4326130"/>
              <a:gd name="connsiteY3800" fmla="*/ 1773952 h 2599480"/>
              <a:gd name="connsiteX3801" fmla="*/ 1091752 w 4326130"/>
              <a:gd name="connsiteY3801" fmla="*/ 1772563 h 2599480"/>
              <a:gd name="connsiteX3802" fmla="*/ 1093498 w 4326130"/>
              <a:gd name="connsiteY3802" fmla="*/ 1772024 h 2599480"/>
              <a:gd name="connsiteX3803" fmla="*/ 3232631 w 4326130"/>
              <a:gd name="connsiteY3803" fmla="*/ 1772023 h 2599480"/>
              <a:gd name="connsiteX3804" fmla="*/ 3234378 w 4326130"/>
              <a:gd name="connsiteY3804" fmla="*/ 1772562 h 2599480"/>
              <a:gd name="connsiteX3805" fmla="*/ 3236202 w 4326130"/>
              <a:gd name="connsiteY3805" fmla="*/ 1773951 h 2599480"/>
              <a:gd name="connsiteX3806" fmla="*/ 3232631 w 4326130"/>
              <a:gd name="connsiteY3806" fmla="*/ 1772023 h 2599480"/>
              <a:gd name="connsiteX3807" fmla="*/ 852511 w 4326130"/>
              <a:gd name="connsiteY3807" fmla="*/ 1771684 h 2599480"/>
              <a:gd name="connsiteX3808" fmla="*/ 816717 w 4326130"/>
              <a:gd name="connsiteY3808" fmla="*/ 1784006 h 2599480"/>
              <a:gd name="connsiteX3809" fmla="*/ 778729 w 4326130"/>
              <a:gd name="connsiteY3809" fmla="*/ 1799540 h 2599480"/>
              <a:gd name="connsiteX3810" fmla="*/ 697989 w 4326130"/>
              <a:gd name="connsiteY3810" fmla="*/ 1839593 h 2599480"/>
              <a:gd name="connsiteX3811" fmla="*/ 766352 w 4326130"/>
              <a:gd name="connsiteY3811" fmla="*/ 1801557 h 2599480"/>
              <a:gd name="connsiteX3812" fmla="*/ 771297 w 4326130"/>
              <a:gd name="connsiteY3812" fmla="*/ 1799120 h 2599480"/>
              <a:gd name="connsiteX3813" fmla="*/ 771213 w 4326130"/>
              <a:gd name="connsiteY3813" fmla="*/ 1799207 h 2599480"/>
              <a:gd name="connsiteX3814" fmla="*/ 757963 w 4326130"/>
              <a:gd name="connsiteY3814" fmla="*/ 1807429 h 2599480"/>
              <a:gd name="connsiteX3815" fmla="*/ 768649 w 4326130"/>
              <a:gd name="connsiteY3815" fmla="*/ 1801902 h 2599480"/>
              <a:gd name="connsiteX3816" fmla="*/ 771213 w 4326130"/>
              <a:gd name="connsiteY3816" fmla="*/ 1799207 h 2599480"/>
              <a:gd name="connsiteX3817" fmla="*/ 771580 w 4326130"/>
              <a:gd name="connsiteY3817" fmla="*/ 1798980 h 2599480"/>
              <a:gd name="connsiteX3818" fmla="*/ 771297 w 4326130"/>
              <a:gd name="connsiteY3818" fmla="*/ 1799120 h 2599480"/>
              <a:gd name="connsiteX3819" fmla="*/ 774179 w 4326130"/>
              <a:gd name="connsiteY3819" fmla="*/ 1796092 h 2599480"/>
              <a:gd name="connsiteX3820" fmla="*/ 754186 w 4326130"/>
              <a:gd name="connsiteY3820" fmla="*/ 1805722 h 2599480"/>
              <a:gd name="connsiteX3821" fmla="*/ 695984 w 4326130"/>
              <a:gd name="connsiteY3821" fmla="*/ 1836550 h 2599480"/>
              <a:gd name="connsiteX3822" fmla="*/ 750570 w 4326130"/>
              <a:gd name="connsiteY3822" fmla="*/ 1805489 h 2599480"/>
              <a:gd name="connsiteX3823" fmla="*/ 754140 w 4326130"/>
              <a:gd name="connsiteY3823" fmla="*/ 1803563 h 2599480"/>
              <a:gd name="connsiteX3824" fmla="*/ 767597 w 4326130"/>
              <a:gd name="connsiteY3824" fmla="*/ 1796094 h 2599480"/>
              <a:gd name="connsiteX3825" fmla="*/ 796772 w 4326130"/>
              <a:gd name="connsiteY3825" fmla="*/ 1783573 h 2599480"/>
              <a:gd name="connsiteX3826" fmla="*/ 803737 w 4326130"/>
              <a:gd name="connsiteY3826" fmla="*/ 1780833 h 2599480"/>
              <a:gd name="connsiteX3827" fmla="*/ 3473618 w 4326130"/>
              <a:gd name="connsiteY3827" fmla="*/ 1771683 h 2599480"/>
              <a:gd name="connsiteX3828" fmla="*/ 3522392 w 4326130"/>
              <a:gd name="connsiteY3828" fmla="*/ 1780832 h 2599480"/>
              <a:gd name="connsiteX3829" fmla="*/ 3529357 w 4326130"/>
              <a:gd name="connsiteY3829" fmla="*/ 1783572 h 2599480"/>
              <a:gd name="connsiteX3830" fmla="*/ 3558532 w 4326130"/>
              <a:gd name="connsiteY3830" fmla="*/ 1796093 h 2599480"/>
              <a:gd name="connsiteX3831" fmla="*/ 3571989 w 4326130"/>
              <a:gd name="connsiteY3831" fmla="*/ 1803562 h 2599480"/>
              <a:gd name="connsiteX3832" fmla="*/ 3575560 w 4326130"/>
              <a:gd name="connsiteY3832" fmla="*/ 1805488 h 2599480"/>
              <a:gd name="connsiteX3833" fmla="*/ 3630145 w 4326130"/>
              <a:gd name="connsiteY3833" fmla="*/ 1836549 h 2599480"/>
              <a:gd name="connsiteX3834" fmla="*/ 3571943 w 4326130"/>
              <a:gd name="connsiteY3834" fmla="*/ 1805721 h 2599480"/>
              <a:gd name="connsiteX3835" fmla="*/ 3551950 w 4326130"/>
              <a:gd name="connsiteY3835" fmla="*/ 1796091 h 2599480"/>
              <a:gd name="connsiteX3836" fmla="*/ 3554833 w 4326130"/>
              <a:gd name="connsiteY3836" fmla="*/ 1799119 h 2599480"/>
              <a:gd name="connsiteX3837" fmla="*/ 3554550 w 4326130"/>
              <a:gd name="connsiteY3837" fmla="*/ 1798979 h 2599480"/>
              <a:gd name="connsiteX3838" fmla="*/ 3554917 w 4326130"/>
              <a:gd name="connsiteY3838" fmla="*/ 1799206 h 2599480"/>
              <a:gd name="connsiteX3839" fmla="*/ 3557481 w 4326130"/>
              <a:gd name="connsiteY3839" fmla="*/ 1801901 h 2599480"/>
              <a:gd name="connsiteX3840" fmla="*/ 3568167 w 4326130"/>
              <a:gd name="connsiteY3840" fmla="*/ 1807428 h 2599480"/>
              <a:gd name="connsiteX3841" fmla="*/ 3554917 w 4326130"/>
              <a:gd name="connsiteY3841" fmla="*/ 1799206 h 2599480"/>
              <a:gd name="connsiteX3842" fmla="*/ 3554833 w 4326130"/>
              <a:gd name="connsiteY3842" fmla="*/ 1799119 h 2599480"/>
              <a:gd name="connsiteX3843" fmla="*/ 3559777 w 4326130"/>
              <a:gd name="connsiteY3843" fmla="*/ 1801556 h 2599480"/>
              <a:gd name="connsiteX3844" fmla="*/ 3628140 w 4326130"/>
              <a:gd name="connsiteY3844" fmla="*/ 1839592 h 2599480"/>
              <a:gd name="connsiteX3845" fmla="*/ 3547401 w 4326130"/>
              <a:gd name="connsiteY3845" fmla="*/ 1799539 h 2599480"/>
              <a:gd name="connsiteX3846" fmla="*/ 3509412 w 4326130"/>
              <a:gd name="connsiteY3846" fmla="*/ 1784005 h 2599480"/>
              <a:gd name="connsiteX3847" fmla="*/ 1132231 w 4326130"/>
              <a:gd name="connsiteY3847" fmla="*/ 1766060 h 2599480"/>
              <a:gd name="connsiteX3848" fmla="*/ 1123645 w 4326130"/>
              <a:gd name="connsiteY3848" fmla="*/ 1770157 h 2599480"/>
              <a:gd name="connsiteX3849" fmla="*/ 1093203 w 4326130"/>
              <a:gd name="connsiteY3849" fmla="*/ 1785210 h 2599480"/>
              <a:gd name="connsiteX3850" fmla="*/ 1099836 w 4326130"/>
              <a:gd name="connsiteY3850" fmla="*/ 1784465 h 2599480"/>
              <a:gd name="connsiteX3851" fmla="*/ 1130347 w 4326130"/>
              <a:gd name="connsiteY3851" fmla="*/ 1767984 h 2599480"/>
              <a:gd name="connsiteX3852" fmla="*/ 1132231 w 4326130"/>
              <a:gd name="connsiteY3852" fmla="*/ 1766060 h 2599480"/>
              <a:gd name="connsiteX3853" fmla="*/ 3193899 w 4326130"/>
              <a:gd name="connsiteY3853" fmla="*/ 1766059 h 2599480"/>
              <a:gd name="connsiteX3854" fmla="*/ 3195783 w 4326130"/>
              <a:gd name="connsiteY3854" fmla="*/ 1767983 h 2599480"/>
              <a:gd name="connsiteX3855" fmla="*/ 3226298 w 4326130"/>
              <a:gd name="connsiteY3855" fmla="*/ 1784466 h 2599480"/>
              <a:gd name="connsiteX3856" fmla="*/ 3232932 w 4326130"/>
              <a:gd name="connsiteY3856" fmla="*/ 1785212 h 2599480"/>
              <a:gd name="connsiteX3857" fmla="*/ 3202485 w 4326130"/>
              <a:gd name="connsiteY3857" fmla="*/ 1770156 h 2599480"/>
              <a:gd name="connsiteX3858" fmla="*/ 3193899 w 4326130"/>
              <a:gd name="connsiteY3858" fmla="*/ 1766059 h 2599480"/>
              <a:gd name="connsiteX3859" fmla="*/ 634199 w 4326130"/>
              <a:gd name="connsiteY3859" fmla="*/ 1764888 h 2599480"/>
              <a:gd name="connsiteX3860" fmla="*/ 630058 w 4326130"/>
              <a:gd name="connsiteY3860" fmla="*/ 1766430 h 2599480"/>
              <a:gd name="connsiteX3861" fmla="*/ 629182 w 4326130"/>
              <a:gd name="connsiteY3861" fmla="*/ 1765986 h 2599480"/>
              <a:gd name="connsiteX3862" fmla="*/ 630552 w 4326130"/>
              <a:gd name="connsiteY3862" fmla="*/ 1765199 h 2599480"/>
              <a:gd name="connsiteX3863" fmla="*/ 3691931 w 4326130"/>
              <a:gd name="connsiteY3863" fmla="*/ 1764887 h 2599480"/>
              <a:gd name="connsiteX3864" fmla="*/ 3695577 w 4326130"/>
              <a:gd name="connsiteY3864" fmla="*/ 1765198 h 2599480"/>
              <a:gd name="connsiteX3865" fmla="*/ 3696947 w 4326130"/>
              <a:gd name="connsiteY3865" fmla="*/ 1765985 h 2599480"/>
              <a:gd name="connsiteX3866" fmla="*/ 3696071 w 4326130"/>
              <a:gd name="connsiteY3866" fmla="*/ 1766429 h 2599480"/>
              <a:gd name="connsiteX3867" fmla="*/ 717953 w 4326130"/>
              <a:gd name="connsiteY3867" fmla="*/ 1764702 h 2599480"/>
              <a:gd name="connsiteX3868" fmla="*/ 716921 w 4326130"/>
              <a:gd name="connsiteY3868" fmla="*/ 1765042 h 2599480"/>
              <a:gd name="connsiteX3869" fmla="*/ 715850 w 4326130"/>
              <a:gd name="connsiteY3869" fmla="*/ 1765748 h 2599480"/>
              <a:gd name="connsiteX3870" fmla="*/ 716514 w 4326130"/>
              <a:gd name="connsiteY3870" fmla="*/ 1766300 h 2599480"/>
              <a:gd name="connsiteX3871" fmla="*/ 718007 w 4326130"/>
              <a:gd name="connsiteY3871" fmla="*/ 1765663 h 2599480"/>
              <a:gd name="connsiteX3872" fmla="*/ 717953 w 4326130"/>
              <a:gd name="connsiteY3872" fmla="*/ 1764702 h 2599480"/>
              <a:gd name="connsiteX3873" fmla="*/ 3608176 w 4326130"/>
              <a:gd name="connsiteY3873" fmla="*/ 1764701 h 2599480"/>
              <a:gd name="connsiteX3874" fmla="*/ 3608123 w 4326130"/>
              <a:gd name="connsiteY3874" fmla="*/ 1765662 h 2599480"/>
              <a:gd name="connsiteX3875" fmla="*/ 3609615 w 4326130"/>
              <a:gd name="connsiteY3875" fmla="*/ 1766299 h 2599480"/>
              <a:gd name="connsiteX3876" fmla="*/ 3610279 w 4326130"/>
              <a:gd name="connsiteY3876" fmla="*/ 1765747 h 2599480"/>
              <a:gd name="connsiteX3877" fmla="*/ 3609209 w 4326130"/>
              <a:gd name="connsiteY3877" fmla="*/ 1765041 h 2599480"/>
              <a:gd name="connsiteX3878" fmla="*/ 3608176 w 4326130"/>
              <a:gd name="connsiteY3878" fmla="*/ 1764701 h 2599480"/>
              <a:gd name="connsiteX3879" fmla="*/ 924016 w 4326130"/>
              <a:gd name="connsiteY3879" fmla="*/ 1764024 h 2599480"/>
              <a:gd name="connsiteX3880" fmla="*/ 924374 w 4326130"/>
              <a:gd name="connsiteY3880" fmla="*/ 1764631 h 2599480"/>
              <a:gd name="connsiteX3881" fmla="*/ 929122 w 4326130"/>
              <a:gd name="connsiteY3881" fmla="*/ 1764859 h 2599480"/>
              <a:gd name="connsiteX3882" fmla="*/ 921988 w 4326130"/>
              <a:gd name="connsiteY3882" fmla="*/ 1767410 h 2599480"/>
              <a:gd name="connsiteX3883" fmla="*/ 890742 w 4326130"/>
              <a:gd name="connsiteY3883" fmla="*/ 1778298 h 2599480"/>
              <a:gd name="connsiteX3884" fmla="*/ 884289 w 4326130"/>
              <a:gd name="connsiteY3884" fmla="*/ 1780368 h 2599480"/>
              <a:gd name="connsiteX3885" fmla="*/ 888279 w 4326130"/>
              <a:gd name="connsiteY3885" fmla="*/ 1777975 h 2599480"/>
              <a:gd name="connsiteX3886" fmla="*/ 903676 w 4326130"/>
              <a:gd name="connsiteY3886" fmla="*/ 1772429 h 2599480"/>
              <a:gd name="connsiteX3887" fmla="*/ 914499 w 4326130"/>
              <a:gd name="connsiteY3887" fmla="*/ 1768035 h 2599480"/>
              <a:gd name="connsiteX3888" fmla="*/ 3402114 w 4326130"/>
              <a:gd name="connsiteY3888" fmla="*/ 1764023 h 2599480"/>
              <a:gd name="connsiteX3889" fmla="*/ 3411630 w 4326130"/>
              <a:gd name="connsiteY3889" fmla="*/ 1768034 h 2599480"/>
              <a:gd name="connsiteX3890" fmla="*/ 3422453 w 4326130"/>
              <a:gd name="connsiteY3890" fmla="*/ 1772428 h 2599480"/>
              <a:gd name="connsiteX3891" fmla="*/ 3437851 w 4326130"/>
              <a:gd name="connsiteY3891" fmla="*/ 1777974 h 2599480"/>
              <a:gd name="connsiteX3892" fmla="*/ 3441841 w 4326130"/>
              <a:gd name="connsiteY3892" fmla="*/ 1780367 h 2599480"/>
              <a:gd name="connsiteX3893" fmla="*/ 3435388 w 4326130"/>
              <a:gd name="connsiteY3893" fmla="*/ 1778297 h 2599480"/>
              <a:gd name="connsiteX3894" fmla="*/ 3404142 w 4326130"/>
              <a:gd name="connsiteY3894" fmla="*/ 1767409 h 2599480"/>
              <a:gd name="connsiteX3895" fmla="*/ 3397008 w 4326130"/>
              <a:gd name="connsiteY3895" fmla="*/ 1764858 h 2599480"/>
              <a:gd name="connsiteX3896" fmla="*/ 3401756 w 4326130"/>
              <a:gd name="connsiteY3896" fmla="*/ 1764630 h 2599480"/>
              <a:gd name="connsiteX3897" fmla="*/ 701361 w 4326130"/>
              <a:gd name="connsiteY3897" fmla="*/ 1762730 h 2599480"/>
              <a:gd name="connsiteX3898" fmla="*/ 701920 w 4326130"/>
              <a:gd name="connsiteY3898" fmla="*/ 1763235 h 2599480"/>
              <a:gd name="connsiteX3899" fmla="*/ 702193 w 4326130"/>
              <a:gd name="connsiteY3899" fmla="*/ 1763482 h 2599480"/>
              <a:gd name="connsiteX3900" fmla="*/ 702180 w 4326130"/>
              <a:gd name="connsiteY3900" fmla="*/ 1763470 h 2599480"/>
              <a:gd name="connsiteX3901" fmla="*/ 701920 w 4326130"/>
              <a:gd name="connsiteY3901" fmla="*/ 1763235 h 2599480"/>
              <a:gd name="connsiteX3902" fmla="*/ 701882 w 4326130"/>
              <a:gd name="connsiteY3902" fmla="*/ 1763200 h 2599480"/>
              <a:gd name="connsiteX3903" fmla="*/ 701361 w 4326130"/>
              <a:gd name="connsiteY3903" fmla="*/ 1762730 h 2599480"/>
              <a:gd name="connsiteX3904" fmla="*/ 3624768 w 4326130"/>
              <a:gd name="connsiteY3904" fmla="*/ 1762729 h 2599480"/>
              <a:gd name="connsiteX3905" fmla="*/ 3624248 w 4326130"/>
              <a:gd name="connsiteY3905" fmla="*/ 1763199 h 2599480"/>
              <a:gd name="connsiteX3906" fmla="*/ 3624210 w 4326130"/>
              <a:gd name="connsiteY3906" fmla="*/ 1763234 h 2599480"/>
              <a:gd name="connsiteX3907" fmla="*/ 3623936 w 4326130"/>
              <a:gd name="connsiteY3907" fmla="*/ 1763481 h 2599480"/>
              <a:gd name="connsiteX3908" fmla="*/ 3623950 w 4326130"/>
              <a:gd name="connsiteY3908" fmla="*/ 1763469 h 2599480"/>
              <a:gd name="connsiteX3909" fmla="*/ 3624210 w 4326130"/>
              <a:gd name="connsiteY3909" fmla="*/ 1763234 h 2599480"/>
              <a:gd name="connsiteX3910" fmla="*/ 961015 w 4326130"/>
              <a:gd name="connsiteY3910" fmla="*/ 1761663 h 2599480"/>
              <a:gd name="connsiteX3911" fmla="*/ 961449 w 4326130"/>
              <a:gd name="connsiteY3911" fmla="*/ 1761715 h 2599480"/>
              <a:gd name="connsiteX3912" fmla="*/ 950594 w 4326130"/>
              <a:gd name="connsiteY3912" fmla="*/ 1766156 h 2599480"/>
              <a:gd name="connsiteX3913" fmla="*/ 3365115 w 4326130"/>
              <a:gd name="connsiteY3913" fmla="*/ 1761662 h 2599480"/>
              <a:gd name="connsiteX3914" fmla="*/ 3375535 w 4326130"/>
              <a:gd name="connsiteY3914" fmla="*/ 1766155 h 2599480"/>
              <a:gd name="connsiteX3915" fmla="*/ 3364681 w 4326130"/>
              <a:gd name="connsiteY3915" fmla="*/ 1761714 h 2599480"/>
              <a:gd name="connsiteX3916" fmla="*/ 1104464 w 4326130"/>
              <a:gd name="connsiteY3916" fmla="*/ 1761031 h 2599480"/>
              <a:gd name="connsiteX3917" fmla="*/ 1084391 w 4326130"/>
              <a:gd name="connsiteY3917" fmla="*/ 1770582 h 2599480"/>
              <a:gd name="connsiteX3918" fmla="*/ 1045388 w 4326130"/>
              <a:gd name="connsiteY3918" fmla="*/ 1792709 h 2599480"/>
              <a:gd name="connsiteX3919" fmla="*/ 1055015 w 4326130"/>
              <a:gd name="connsiteY3919" fmla="*/ 1789286 h 2599480"/>
              <a:gd name="connsiteX3920" fmla="*/ 1060672 w 4326130"/>
              <a:gd name="connsiteY3920" fmla="*/ 1786391 h 2599480"/>
              <a:gd name="connsiteX3921" fmla="*/ 1101801 w 4326130"/>
              <a:gd name="connsiteY3921" fmla="*/ 1762800 h 2599480"/>
              <a:gd name="connsiteX3922" fmla="*/ 1104464 w 4326130"/>
              <a:gd name="connsiteY3922" fmla="*/ 1761031 h 2599480"/>
              <a:gd name="connsiteX3923" fmla="*/ 3221666 w 4326130"/>
              <a:gd name="connsiteY3923" fmla="*/ 1761030 h 2599480"/>
              <a:gd name="connsiteX3924" fmla="*/ 3224328 w 4326130"/>
              <a:gd name="connsiteY3924" fmla="*/ 1762799 h 2599480"/>
              <a:gd name="connsiteX3925" fmla="*/ 3265457 w 4326130"/>
              <a:gd name="connsiteY3925" fmla="*/ 1786390 h 2599480"/>
              <a:gd name="connsiteX3926" fmla="*/ 3271128 w 4326130"/>
              <a:gd name="connsiteY3926" fmla="*/ 1789291 h 2599480"/>
              <a:gd name="connsiteX3927" fmla="*/ 3280751 w 4326130"/>
              <a:gd name="connsiteY3927" fmla="*/ 1792713 h 2599480"/>
              <a:gd name="connsiteX3928" fmla="*/ 3241739 w 4326130"/>
              <a:gd name="connsiteY3928" fmla="*/ 1770581 h 2599480"/>
              <a:gd name="connsiteX3929" fmla="*/ 3221666 w 4326130"/>
              <a:gd name="connsiteY3929" fmla="*/ 1761030 h 2599480"/>
              <a:gd name="connsiteX3930" fmla="*/ 994567 w 4326130"/>
              <a:gd name="connsiteY3930" fmla="*/ 1759523 h 2599480"/>
              <a:gd name="connsiteX3931" fmla="*/ 970169 w 4326130"/>
              <a:gd name="connsiteY3931" fmla="*/ 1769028 h 2599480"/>
              <a:gd name="connsiteX3932" fmla="*/ 987880 w 4326130"/>
              <a:gd name="connsiteY3932" fmla="*/ 1760418 h 2599480"/>
              <a:gd name="connsiteX3933" fmla="*/ 3331563 w 4326130"/>
              <a:gd name="connsiteY3933" fmla="*/ 1759522 h 2599480"/>
              <a:gd name="connsiteX3934" fmla="*/ 3338250 w 4326130"/>
              <a:gd name="connsiteY3934" fmla="*/ 1760417 h 2599480"/>
              <a:gd name="connsiteX3935" fmla="*/ 3355961 w 4326130"/>
              <a:gd name="connsiteY3935" fmla="*/ 1769027 h 2599480"/>
              <a:gd name="connsiteX3936" fmla="*/ 1091357 w 4326130"/>
              <a:gd name="connsiteY3936" fmla="*/ 1757093 h 2599480"/>
              <a:gd name="connsiteX3937" fmla="*/ 1087722 w 4326130"/>
              <a:gd name="connsiteY3937" fmla="*/ 1758549 h 2599480"/>
              <a:gd name="connsiteX3938" fmla="*/ 1088303 w 4326130"/>
              <a:gd name="connsiteY3938" fmla="*/ 1759433 h 2599480"/>
              <a:gd name="connsiteX3939" fmla="*/ 1091275 w 4326130"/>
              <a:gd name="connsiteY3939" fmla="*/ 1757662 h 2599480"/>
              <a:gd name="connsiteX3940" fmla="*/ 1091357 w 4326130"/>
              <a:gd name="connsiteY3940" fmla="*/ 1757093 h 2599480"/>
              <a:gd name="connsiteX3941" fmla="*/ 3234773 w 4326130"/>
              <a:gd name="connsiteY3941" fmla="*/ 1757092 h 2599480"/>
              <a:gd name="connsiteX3942" fmla="*/ 3234855 w 4326130"/>
              <a:gd name="connsiteY3942" fmla="*/ 1757661 h 2599480"/>
              <a:gd name="connsiteX3943" fmla="*/ 3237827 w 4326130"/>
              <a:gd name="connsiteY3943" fmla="*/ 1759432 h 2599480"/>
              <a:gd name="connsiteX3944" fmla="*/ 3238408 w 4326130"/>
              <a:gd name="connsiteY3944" fmla="*/ 1758548 h 2599480"/>
              <a:gd name="connsiteX3945" fmla="*/ 3234773 w 4326130"/>
              <a:gd name="connsiteY3945" fmla="*/ 1757092 h 2599480"/>
              <a:gd name="connsiteX3946" fmla="*/ 677115 w 4326130"/>
              <a:gd name="connsiteY3946" fmla="*/ 1757029 h 2599480"/>
              <a:gd name="connsiteX3947" fmla="*/ 674498 w 4326130"/>
              <a:gd name="connsiteY3947" fmla="*/ 1757903 h 2599480"/>
              <a:gd name="connsiteX3948" fmla="*/ 673624 w 4326130"/>
              <a:gd name="connsiteY3948" fmla="*/ 1758193 h 2599480"/>
              <a:gd name="connsiteX3949" fmla="*/ 677115 w 4326130"/>
              <a:gd name="connsiteY3949" fmla="*/ 1757029 h 2599480"/>
              <a:gd name="connsiteX3950" fmla="*/ 3649014 w 4326130"/>
              <a:gd name="connsiteY3950" fmla="*/ 1757028 h 2599480"/>
              <a:gd name="connsiteX3951" fmla="*/ 3652505 w 4326130"/>
              <a:gd name="connsiteY3951" fmla="*/ 1758192 h 2599480"/>
              <a:gd name="connsiteX3952" fmla="*/ 3651632 w 4326130"/>
              <a:gd name="connsiteY3952" fmla="*/ 1757902 h 2599480"/>
              <a:gd name="connsiteX3953" fmla="*/ 926137 w 4326130"/>
              <a:gd name="connsiteY3953" fmla="*/ 1756379 h 2599480"/>
              <a:gd name="connsiteX3954" fmla="*/ 926805 w 4326130"/>
              <a:gd name="connsiteY3954" fmla="*/ 1759085 h 2599480"/>
              <a:gd name="connsiteX3955" fmla="*/ 920956 w 4326130"/>
              <a:gd name="connsiteY3955" fmla="*/ 1758846 h 2599480"/>
              <a:gd name="connsiteX3956" fmla="*/ 926137 w 4326130"/>
              <a:gd name="connsiteY3956" fmla="*/ 1756379 h 2599480"/>
              <a:gd name="connsiteX3957" fmla="*/ 3399993 w 4326130"/>
              <a:gd name="connsiteY3957" fmla="*/ 1756378 h 2599480"/>
              <a:gd name="connsiteX3958" fmla="*/ 3405174 w 4326130"/>
              <a:gd name="connsiteY3958" fmla="*/ 1758845 h 2599480"/>
              <a:gd name="connsiteX3959" fmla="*/ 3399324 w 4326130"/>
              <a:gd name="connsiteY3959" fmla="*/ 1759084 h 2599480"/>
              <a:gd name="connsiteX3960" fmla="*/ 3399993 w 4326130"/>
              <a:gd name="connsiteY3960" fmla="*/ 1756378 h 2599480"/>
              <a:gd name="connsiteX3961" fmla="*/ 678348 w 4326130"/>
              <a:gd name="connsiteY3961" fmla="*/ 1753784 h 2599480"/>
              <a:gd name="connsiteX3962" fmla="*/ 680607 w 4326130"/>
              <a:gd name="connsiteY3962" fmla="*/ 1755865 h 2599480"/>
              <a:gd name="connsiteX3963" fmla="*/ 677115 w 4326130"/>
              <a:gd name="connsiteY3963" fmla="*/ 1757029 h 2599480"/>
              <a:gd name="connsiteX3964" fmla="*/ 675629 w 4326130"/>
              <a:gd name="connsiteY3964" fmla="*/ 1755387 h 2599480"/>
              <a:gd name="connsiteX3965" fmla="*/ 674599 w 4326130"/>
              <a:gd name="connsiteY3965" fmla="*/ 1755200 h 2599480"/>
              <a:gd name="connsiteX3966" fmla="*/ 3647781 w 4326130"/>
              <a:gd name="connsiteY3966" fmla="*/ 1753783 h 2599480"/>
              <a:gd name="connsiteX3967" fmla="*/ 3651531 w 4326130"/>
              <a:gd name="connsiteY3967" fmla="*/ 1755199 h 2599480"/>
              <a:gd name="connsiteX3968" fmla="*/ 3650500 w 4326130"/>
              <a:gd name="connsiteY3968" fmla="*/ 1755386 h 2599480"/>
              <a:gd name="connsiteX3969" fmla="*/ 3649014 w 4326130"/>
              <a:gd name="connsiteY3969" fmla="*/ 1757028 h 2599480"/>
              <a:gd name="connsiteX3970" fmla="*/ 3645522 w 4326130"/>
              <a:gd name="connsiteY3970" fmla="*/ 1755864 h 2599480"/>
              <a:gd name="connsiteX3971" fmla="*/ 662423 w 4326130"/>
              <a:gd name="connsiteY3971" fmla="*/ 1751960 h 2599480"/>
              <a:gd name="connsiteX3972" fmla="*/ 665584 w 4326130"/>
              <a:gd name="connsiteY3972" fmla="*/ 1752025 h 2599480"/>
              <a:gd name="connsiteX3973" fmla="*/ 666299 w 4326130"/>
              <a:gd name="connsiteY3973" fmla="*/ 1752133 h 2599480"/>
              <a:gd name="connsiteX3974" fmla="*/ 661486 w 4326130"/>
              <a:gd name="connsiteY3974" fmla="*/ 1754086 h 2599480"/>
              <a:gd name="connsiteX3975" fmla="*/ 660037 w 4326130"/>
              <a:gd name="connsiteY3975" fmla="*/ 1753148 h 2599480"/>
              <a:gd name="connsiteX3976" fmla="*/ 662423 w 4326130"/>
              <a:gd name="connsiteY3976" fmla="*/ 1751960 h 2599480"/>
              <a:gd name="connsiteX3977" fmla="*/ 3663707 w 4326130"/>
              <a:gd name="connsiteY3977" fmla="*/ 1751959 h 2599480"/>
              <a:gd name="connsiteX3978" fmla="*/ 3666092 w 4326130"/>
              <a:gd name="connsiteY3978" fmla="*/ 1753147 h 2599480"/>
              <a:gd name="connsiteX3979" fmla="*/ 3664643 w 4326130"/>
              <a:gd name="connsiteY3979" fmla="*/ 1754085 h 2599480"/>
              <a:gd name="connsiteX3980" fmla="*/ 3659831 w 4326130"/>
              <a:gd name="connsiteY3980" fmla="*/ 1752132 h 2599480"/>
              <a:gd name="connsiteX3981" fmla="*/ 3660545 w 4326130"/>
              <a:gd name="connsiteY3981" fmla="*/ 1752024 h 2599480"/>
              <a:gd name="connsiteX3982" fmla="*/ 3663707 w 4326130"/>
              <a:gd name="connsiteY3982" fmla="*/ 1751959 h 2599480"/>
              <a:gd name="connsiteX3983" fmla="*/ 736114 w 4326130"/>
              <a:gd name="connsiteY3983" fmla="*/ 1750817 h 2599480"/>
              <a:gd name="connsiteX3984" fmla="*/ 737166 w 4326130"/>
              <a:gd name="connsiteY3984" fmla="*/ 1751859 h 2599480"/>
              <a:gd name="connsiteX3985" fmla="*/ 737016 w 4326130"/>
              <a:gd name="connsiteY3985" fmla="*/ 1750918 h 2599480"/>
              <a:gd name="connsiteX3986" fmla="*/ 736114 w 4326130"/>
              <a:gd name="connsiteY3986" fmla="*/ 1750817 h 2599480"/>
              <a:gd name="connsiteX3987" fmla="*/ 3590015 w 4326130"/>
              <a:gd name="connsiteY3987" fmla="*/ 1750816 h 2599480"/>
              <a:gd name="connsiteX3988" fmla="*/ 3589113 w 4326130"/>
              <a:gd name="connsiteY3988" fmla="*/ 1750917 h 2599480"/>
              <a:gd name="connsiteX3989" fmla="*/ 3588964 w 4326130"/>
              <a:gd name="connsiteY3989" fmla="*/ 1751858 h 2599480"/>
              <a:gd name="connsiteX3990" fmla="*/ 3590015 w 4326130"/>
              <a:gd name="connsiteY3990" fmla="*/ 1750816 h 2599480"/>
              <a:gd name="connsiteX3991" fmla="*/ 712820 w 4326130"/>
              <a:gd name="connsiteY3991" fmla="*/ 1749287 h 2599480"/>
              <a:gd name="connsiteX3992" fmla="*/ 713956 w 4326130"/>
              <a:gd name="connsiteY3992" fmla="*/ 1749430 h 2599480"/>
              <a:gd name="connsiteX3993" fmla="*/ 713823 w 4326130"/>
              <a:gd name="connsiteY3993" fmla="*/ 1749479 h 2599480"/>
              <a:gd name="connsiteX3994" fmla="*/ 710731 w 4326130"/>
              <a:gd name="connsiteY3994" fmla="*/ 1750800 h 2599480"/>
              <a:gd name="connsiteX3995" fmla="*/ 3613310 w 4326130"/>
              <a:gd name="connsiteY3995" fmla="*/ 1749286 h 2599480"/>
              <a:gd name="connsiteX3996" fmla="*/ 3615399 w 4326130"/>
              <a:gd name="connsiteY3996" fmla="*/ 1750799 h 2599480"/>
              <a:gd name="connsiteX3997" fmla="*/ 3612307 w 4326130"/>
              <a:gd name="connsiteY3997" fmla="*/ 1749478 h 2599480"/>
              <a:gd name="connsiteX3998" fmla="*/ 3612173 w 4326130"/>
              <a:gd name="connsiteY3998" fmla="*/ 1749429 h 2599480"/>
              <a:gd name="connsiteX3999" fmla="*/ 1045100 w 4326130"/>
              <a:gd name="connsiteY3999" fmla="*/ 1746751 h 2599480"/>
              <a:gd name="connsiteX4000" fmla="*/ 1020176 w 4326130"/>
              <a:gd name="connsiteY4000" fmla="*/ 1757147 h 2599480"/>
              <a:gd name="connsiteX4001" fmla="*/ 1014694 w 4326130"/>
              <a:gd name="connsiteY4001" fmla="*/ 1759158 h 2599480"/>
              <a:gd name="connsiteX4002" fmla="*/ 1016193 w 4326130"/>
              <a:gd name="connsiteY4002" fmla="*/ 1758809 h 2599480"/>
              <a:gd name="connsiteX4003" fmla="*/ 994809 w 4326130"/>
              <a:gd name="connsiteY4003" fmla="*/ 1767728 h 2599480"/>
              <a:gd name="connsiteX4004" fmla="*/ 992440 w 4326130"/>
              <a:gd name="connsiteY4004" fmla="*/ 1768479 h 2599480"/>
              <a:gd name="connsiteX4005" fmla="*/ 1008478 w 4326130"/>
              <a:gd name="connsiteY4005" fmla="*/ 1760961 h 2599480"/>
              <a:gd name="connsiteX4006" fmla="*/ 1008461 w 4326130"/>
              <a:gd name="connsiteY4006" fmla="*/ 1761072 h 2599480"/>
              <a:gd name="connsiteX4007" fmla="*/ 1009861 w 4326130"/>
              <a:gd name="connsiteY4007" fmla="*/ 1761124 h 2599480"/>
              <a:gd name="connsiteX4008" fmla="*/ 1009652 w 4326130"/>
              <a:gd name="connsiteY4008" fmla="*/ 1760410 h 2599480"/>
              <a:gd name="connsiteX4009" fmla="*/ 1012405 w 4326130"/>
              <a:gd name="connsiteY4009" fmla="*/ 1759120 h 2599480"/>
              <a:gd name="connsiteX4010" fmla="*/ 1007361 w 4326130"/>
              <a:gd name="connsiteY4010" fmla="*/ 1757780 h 2599480"/>
              <a:gd name="connsiteX4011" fmla="*/ 1004184 w 4326130"/>
              <a:gd name="connsiteY4011" fmla="*/ 1757542 h 2599480"/>
              <a:gd name="connsiteX4012" fmla="*/ 1032150 w 4326130"/>
              <a:gd name="connsiteY4012" fmla="*/ 1750111 h 2599480"/>
              <a:gd name="connsiteX4013" fmla="*/ 3281029 w 4326130"/>
              <a:gd name="connsiteY4013" fmla="*/ 1746750 h 2599480"/>
              <a:gd name="connsiteX4014" fmla="*/ 3293979 w 4326130"/>
              <a:gd name="connsiteY4014" fmla="*/ 1750110 h 2599480"/>
              <a:gd name="connsiteX4015" fmla="*/ 3321945 w 4326130"/>
              <a:gd name="connsiteY4015" fmla="*/ 1757541 h 2599480"/>
              <a:gd name="connsiteX4016" fmla="*/ 3318768 w 4326130"/>
              <a:gd name="connsiteY4016" fmla="*/ 1757779 h 2599480"/>
              <a:gd name="connsiteX4017" fmla="*/ 3313725 w 4326130"/>
              <a:gd name="connsiteY4017" fmla="*/ 1759119 h 2599480"/>
              <a:gd name="connsiteX4018" fmla="*/ 3316478 w 4326130"/>
              <a:gd name="connsiteY4018" fmla="*/ 1760409 h 2599480"/>
              <a:gd name="connsiteX4019" fmla="*/ 3316268 w 4326130"/>
              <a:gd name="connsiteY4019" fmla="*/ 1761123 h 2599480"/>
              <a:gd name="connsiteX4020" fmla="*/ 3317668 w 4326130"/>
              <a:gd name="connsiteY4020" fmla="*/ 1761071 h 2599480"/>
              <a:gd name="connsiteX4021" fmla="*/ 3317652 w 4326130"/>
              <a:gd name="connsiteY4021" fmla="*/ 1760960 h 2599480"/>
              <a:gd name="connsiteX4022" fmla="*/ 3333689 w 4326130"/>
              <a:gd name="connsiteY4022" fmla="*/ 1768478 h 2599480"/>
              <a:gd name="connsiteX4023" fmla="*/ 3331321 w 4326130"/>
              <a:gd name="connsiteY4023" fmla="*/ 1767727 h 2599480"/>
              <a:gd name="connsiteX4024" fmla="*/ 3309936 w 4326130"/>
              <a:gd name="connsiteY4024" fmla="*/ 1758808 h 2599480"/>
              <a:gd name="connsiteX4025" fmla="*/ 3311436 w 4326130"/>
              <a:gd name="connsiteY4025" fmla="*/ 1759157 h 2599480"/>
              <a:gd name="connsiteX4026" fmla="*/ 3305954 w 4326130"/>
              <a:gd name="connsiteY4026" fmla="*/ 1757146 h 2599480"/>
              <a:gd name="connsiteX4027" fmla="*/ 590665 w 4326130"/>
              <a:gd name="connsiteY4027" fmla="*/ 1745869 h 2599480"/>
              <a:gd name="connsiteX4028" fmla="*/ 583617 w 4326130"/>
              <a:gd name="connsiteY4028" fmla="*/ 1748491 h 2599480"/>
              <a:gd name="connsiteX4029" fmla="*/ 583660 w 4326130"/>
              <a:gd name="connsiteY4029" fmla="*/ 1748463 h 2599480"/>
              <a:gd name="connsiteX4030" fmla="*/ 585484 w 4326130"/>
              <a:gd name="connsiteY4030" fmla="*/ 1747142 h 2599480"/>
              <a:gd name="connsiteX4031" fmla="*/ 3735464 w 4326130"/>
              <a:gd name="connsiteY4031" fmla="*/ 1745868 h 2599480"/>
              <a:gd name="connsiteX4032" fmla="*/ 3740645 w 4326130"/>
              <a:gd name="connsiteY4032" fmla="*/ 1747141 h 2599480"/>
              <a:gd name="connsiteX4033" fmla="*/ 3742470 w 4326130"/>
              <a:gd name="connsiteY4033" fmla="*/ 1748462 h 2599480"/>
              <a:gd name="connsiteX4034" fmla="*/ 3742512 w 4326130"/>
              <a:gd name="connsiteY4034" fmla="*/ 1748490 h 2599480"/>
              <a:gd name="connsiteX4035" fmla="*/ 721567 w 4326130"/>
              <a:gd name="connsiteY4035" fmla="*/ 1745410 h 2599480"/>
              <a:gd name="connsiteX4036" fmla="*/ 722639 w 4326130"/>
              <a:gd name="connsiteY4036" fmla="*/ 1747253 h 2599480"/>
              <a:gd name="connsiteX4037" fmla="*/ 722838 w 4326130"/>
              <a:gd name="connsiteY4037" fmla="*/ 1747598 h 2599480"/>
              <a:gd name="connsiteX4038" fmla="*/ 719796 w 4326130"/>
              <a:gd name="connsiteY4038" fmla="*/ 1747292 h 2599480"/>
              <a:gd name="connsiteX4039" fmla="*/ 718125 w 4326130"/>
              <a:gd name="connsiteY4039" fmla="*/ 1747904 h 2599480"/>
              <a:gd name="connsiteX4040" fmla="*/ 3604562 w 4326130"/>
              <a:gd name="connsiteY4040" fmla="*/ 1745409 h 2599480"/>
              <a:gd name="connsiteX4041" fmla="*/ 3608005 w 4326130"/>
              <a:gd name="connsiteY4041" fmla="*/ 1747903 h 2599480"/>
              <a:gd name="connsiteX4042" fmla="*/ 3606334 w 4326130"/>
              <a:gd name="connsiteY4042" fmla="*/ 1747291 h 2599480"/>
              <a:gd name="connsiteX4043" fmla="*/ 3603292 w 4326130"/>
              <a:gd name="connsiteY4043" fmla="*/ 1747597 h 2599480"/>
              <a:gd name="connsiteX4044" fmla="*/ 3603501 w 4326130"/>
              <a:gd name="connsiteY4044" fmla="*/ 1747234 h 2599480"/>
              <a:gd name="connsiteX4045" fmla="*/ 1155282 w 4326130"/>
              <a:gd name="connsiteY4045" fmla="*/ 1743509 h 2599480"/>
              <a:gd name="connsiteX4046" fmla="*/ 1151144 w 4326130"/>
              <a:gd name="connsiteY4046" fmla="*/ 1744875 h 2599480"/>
              <a:gd name="connsiteX4047" fmla="*/ 1124432 w 4326130"/>
              <a:gd name="connsiteY4047" fmla="*/ 1757721 h 2599480"/>
              <a:gd name="connsiteX4048" fmla="*/ 1116742 w 4326130"/>
              <a:gd name="connsiteY4048" fmla="*/ 1759973 h 2599480"/>
              <a:gd name="connsiteX4049" fmla="*/ 1093498 w 4326130"/>
              <a:gd name="connsiteY4049" fmla="*/ 1772024 h 2599480"/>
              <a:gd name="connsiteX4050" fmla="*/ 1106389 w 4326130"/>
              <a:gd name="connsiteY4050" fmla="*/ 1763995 h 2599480"/>
              <a:gd name="connsiteX4051" fmla="*/ 1119342 w 4326130"/>
              <a:gd name="connsiteY4051" fmla="*/ 1757085 h 2599480"/>
              <a:gd name="connsiteX4052" fmla="*/ 1100841 w 4326130"/>
              <a:gd name="connsiteY4052" fmla="*/ 1766078 h 2599480"/>
              <a:gd name="connsiteX4053" fmla="*/ 1058872 w 4326130"/>
              <a:gd name="connsiteY4053" fmla="*/ 1788838 h 2599480"/>
              <a:gd name="connsiteX4054" fmla="*/ 1087764 w 4326130"/>
              <a:gd name="connsiteY4054" fmla="*/ 1785785 h 2599480"/>
              <a:gd name="connsiteX4055" fmla="*/ 1090333 w 4326130"/>
              <a:gd name="connsiteY4055" fmla="*/ 1784044 h 2599480"/>
              <a:gd name="connsiteX4056" fmla="*/ 1145889 w 4326130"/>
              <a:gd name="connsiteY4056" fmla="*/ 1753945 h 2599480"/>
              <a:gd name="connsiteX4057" fmla="*/ 1139791 w 4326130"/>
              <a:gd name="connsiteY4057" fmla="*/ 1754428 h 2599480"/>
              <a:gd name="connsiteX4058" fmla="*/ 1092402 w 4326130"/>
              <a:gd name="connsiteY4058" fmla="*/ 1778515 h 2599480"/>
              <a:gd name="connsiteX4059" fmla="*/ 1148545 w 4326130"/>
              <a:gd name="connsiteY4059" fmla="*/ 1747764 h 2599480"/>
              <a:gd name="connsiteX4060" fmla="*/ 1155282 w 4326130"/>
              <a:gd name="connsiteY4060" fmla="*/ 1743509 h 2599480"/>
              <a:gd name="connsiteX4061" fmla="*/ 3170848 w 4326130"/>
              <a:gd name="connsiteY4061" fmla="*/ 1743508 h 2599480"/>
              <a:gd name="connsiteX4062" fmla="*/ 3177585 w 4326130"/>
              <a:gd name="connsiteY4062" fmla="*/ 1747763 h 2599480"/>
              <a:gd name="connsiteX4063" fmla="*/ 3233728 w 4326130"/>
              <a:gd name="connsiteY4063" fmla="*/ 1778514 h 2599480"/>
              <a:gd name="connsiteX4064" fmla="*/ 3186338 w 4326130"/>
              <a:gd name="connsiteY4064" fmla="*/ 1754427 h 2599480"/>
              <a:gd name="connsiteX4065" fmla="*/ 3180241 w 4326130"/>
              <a:gd name="connsiteY4065" fmla="*/ 1753944 h 2599480"/>
              <a:gd name="connsiteX4066" fmla="*/ 3235797 w 4326130"/>
              <a:gd name="connsiteY4066" fmla="*/ 1784043 h 2599480"/>
              <a:gd name="connsiteX4067" fmla="*/ 3238369 w 4326130"/>
              <a:gd name="connsiteY4067" fmla="*/ 1785786 h 2599480"/>
              <a:gd name="connsiteX4068" fmla="*/ 3267262 w 4326130"/>
              <a:gd name="connsiteY4068" fmla="*/ 1788839 h 2599480"/>
              <a:gd name="connsiteX4069" fmla="*/ 3225289 w 4326130"/>
              <a:gd name="connsiteY4069" fmla="*/ 1766077 h 2599480"/>
              <a:gd name="connsiteX4070" fmla="*/ 3206787 w 4326130"/>
              <a:gd name="connsiteY4070" fmla="*/ 1757084 h 2599480"/>
              <a:gd name="connsiteX4071" fmla="*/ 3219741 w 4326130"/>
              <a:gd name="connsiteY4071" fmla="*/ 1763994 h 2599480"/>
              <a:gd name="connsiteX4072" fmla="*/ 3232631 w 4326130"/>
              <a:gd name="connsiteY4072" fmla="*/ 1772023 h 2599480"/>
              <a:gd name="connsiteX4073" fmla="*/ 3209388 w 4326130"/>
              <a:gd name="connsiteY4073" fmla="*/ 1759972 h 2599480"/>
              <a:gd name="connsiteX4074" fmla="*/ 3201697 w 4326130"/>
              <a:gd name="connsiteY4074" fmla="*/ 1757720 h 2599480"/>
              <a:gd name="connsiteX4075" fmla="*/ 3174985 w 4326130"/>
              <a:gd name="connsiteY4075" fmla="*/ 1744874 h 2599480"/>
              <a:gd name="connsiteX4076" fmla="*/ 3170848 w 4326130"/>
              <a:gd name="connsiteY4076" fmla="*/ 1743508 h 2599480"/>
              <a:gd name="connsiteX4077" fmla="*/ 1129552 w 4326130"/>
              <a:gd name="connsiteY4077" fmla="*/ 1740595 h 2599480"/>
              <a:gd name="connsiteX4078" fmla="*/ 1125060 w 4326130"/>
              <a:gd name="connsiteY4078" fmla="*/ 1743082 h 2599480"/>
              <a:gd name="connsiteX4079" fmla="*/ 1118238 w 4326130"/>
              <a:gd name="connsiteY4079" fmla="*/ 1745709 h 2599480"/>
              <a:gd name="connsiteX4080" fmla="*/ 3196578 w 4326130"/>
              <a:gd name="connsiteY4080" fmla="*/ 1740594 h 2599480"/>
              <a:gd name="connsiteX4081" fmla="*/ 3207892 w 4326130"/>
              <a:gd name="connsiteY4081" fmla="*/ 1745708 h 2599480"/>
              <a:gd name="connsiteX4082" fmla="*/ 3201070 w 4326130"/>
              <a:gd name="connsiteY4082" fmla="*/ 1743081 h 2599480"/>
              <a:gd name="connsiteX4083" fmla="*/ 1129597 w 4326130"/>
              <a:gd name="connsiteY4083" fmla="*/ 1740570 h 2599480"/>
              <a:gd name="connsiteX4084" fmla="*/ 1129597 w 4326130"/>
              <a:gd name="connsiteY4084" fmla="*/ 1740575 h 2599480"/>
              <a:gd name="connsiteX4085" fmla="*/ 1129552 w 4326130"/>
              <a:gd name="connsiteY4085" fmla="*/ 1740595 h 2599480"/>
              <a:gd name="connsiteX4086" fmla="*/ 3196533 w 4326130"/>
              <a:gd name="connsiteY4086" fmla="*/ 1740569 h 2599480"/>
              <a:gd name="connsiteX4087" fmla="*/ 3196578 w 4326130"/>
              <a:gd name="connsiteY4087" fmla="*/ 1740594 h 2599480"/>
              <a:gd name="connsiteX4088" fmla="*/ 3196533 w 4326130"/>
              <a:gd name="connsiteY4088" fmla="*/ 1740574 h 2599480"/>
              <a:gd name="connsiteX4089" fmla="*/ 769454 w 4326130"/>
              <a:gd name="connsiteY4089" fmla="*/ 1740130 h 2599480"/>
              <a:gd name="connsiteX4090" fmla="*/ 763609 w 4326130"/>
              <a:gd name="connsiteY4090" fmla="*/ 1740948 h 2599480"/>
              <a:gd name="connsiteX4091" fmla="*/ 762356 w 4326130"/>
              <a:gd name="connsiteY4091" fmla="*/ 1741702 h 2599480"/>
              <a:gd name="connsiteX4092" fmla="*/ 765901 w 4326130"/>
              <a:gd name="connsiteY4092" fmla="*/ 1741017 h 2599480"/>
              <a:gd name="connsiteX4093" fmla="*/ 769454 w 4326130"/>
              <a:gd name="connsiteY4093" fmla="*/ 1740130 h 2599480"/>
              <a:gd name="connsiteX4094" fmla="*/ 3556675 w 4326130"/>
              <a:gd name="connsiteY4094" fmla="*/ 1740129 h 2599480"/>
              <a:gd name="connsiteX4095" fmla="*/ 3560229 w 4326130"/>
              <a:gd name="connsiteY4095" fmla="*/ 1741016 h 2599480"/>
              <a:gd name="connsiteX4096" fmla="*/ 3563773 w 4326130"/>
              <a:gd name="connsiteY4096" fmla="*/ 1741701 h 2599480"/>
              <a:gd name="connsiteX4097" fmla="*/ 3562520 w 4326130"/>
              <a:gd name="connsiteY4097" fmla="*/ 1740947 h 2599480"/>
              <a:gd name="connsiteX4098" fmla="*/ 3556675 w 4326130"/>
              <a:gd name="connsiteY4098" fmla="*/ 1740129 h 2599480"/>
              <a:gd name="connsiteX4099" fmla="*/ 1076542 w 4326130"/>
              <a:gd name="connsiteY4099" fmla="*/ 1738933 h 2599480"/>
              <a:gd name="connsiteX4100" fmla="*/ 1035738 w 4326130"/>
              <a:gd name="connsiteY4100" fmla="*/ 1756584 h 2599480"/>
              <a:gd name="connsiteX4101" fmla="*/ 1031999 w 4326130"/>
              <a:gd name="connsiteY4101" fmla="*/ 1757571 h 2599480"/>
              <a:gd name="connsiteX4102" fmla="*/ 1041327 w 4326130"/>
              <a:gd name="connsiteY4102" fmla="*/ 1753453 h 2599480"/>
              <a:gd name="connsiteX4103" fmla="*/ 1058747 w 4326130"/>
              <a:gd name="connsiteY4103" fmla="*/ 1745762 h 2599480"/>
              <a:gd name="connsiteX4104" fmla="*/ 1056139 w 4326130"/>
              <a:gd name="connsiteY4104" fmla="*/ 1744451 h 2599480"/>
              <a:gd name="connsiteX4105" fmla="*/ 1051642 w 4326130"/>
              <a:gd name="connsiteY4105" fmla="*/ 1745054 h 2599480"/>
              <a:gd name="connsiteX4106" fmla="*/ 1066459 w 4326130"/>
              <a:gd name="connsiteY4106" fmla="*/ 1741210 h 2599480"/>
              <a:gd name="connsiteX4107" fmla="*/ 3249588 w 4326130"/>
              <a:gd name="connsiteY4107" fmla="*/ 1738932 h 2599480"/>
              <a:gd name="connsiteX4108" fmla="*/ 3259671 w 4326130"/>
              <a:gd name="connsiteY4108" fmla="*/ 1741209 h 2599480"/>
              <a:gd name="connsiteX4109" fmla="*/ 3274488 w 4326130"/>
              <a:gd name="connsiteY4109" fmla="*/ 1745053 h 2599480"/>
              <a:gd name="connsiteX4110" fmla="*/ 3269991 w 4326130"/>
              <a:gd name="connsiteY4110" fmla="*/ 1744450 h 2599480"/>
              <a:gd name="connsiteX4111" fmla="*/ 3267383 w 4326130"/>
              <a:gd name="connsiteY4111" fmla="*/ 1745761 h 2599480"/>
              <a:gd name="connsiteX4112" fmla="*/ 3284802 w 4326130"/>
              <a:gd name="connsiteY4112" fmla="*/ 1753452 h 2599480"/>
              <a:gd name="connsiteX4113" fmla="*/ 3294130 w 4326130"/>
              <a:gd name="connsiteY4113" fmla="*/ 1757570 h 2599480"/>
              <a:gd name="connsiteX4114" fmla="*/ 3290392 w 4326130"/>
              <a:gd name="connsiteY4114" fmla="*/ 1756583 h 2599480"/>
              <a:gd name="connsiteX4115" fmla="*/ 1140087 w 4326130"/>
              <a:gd name="connsiteY4115" fmla="*/ 1736009 h 2599480"/>
              <a:gd name="connsiteX4116" fmla="*/ 1129580 w 4326130"/>
              <a:gd name="connsiteY4116" fmla="*/ 1741610 h 2599480"/>
              <a:gd name="connsiteX4117" fmla="*/ 1129597 w 4326130"/>
              <a:gd name="connsiteY4117" fmla="*/ 1740575 h 2599480"/>
              <a:gd name="connsiteX4118" fmla="*/ 1135310 w 4326130"/>
              <a:gd name="connsiteY4118" fmla="*/ 1737992 h 2599480"/>
              <a:gd name="connsiteX4119" fmla="*/ 1140087 w 4326130"/>
              <a:gd name="connsiteY4119" fmla="*/ 1736009 h 2599480"/>
              <a:gd name="connsiteX4120" fmla="*/ 3186043 w 4326130"/>
              <a:gd name="connsiteY4120" fmla="*/ 1736008 h 2599480"/>
              <a:gd name="connsiteX4121" fmla="*/ 3190819 w 4326130"/>
              <a:gd name="connsiteY4121" fmla="*/ 1737991 h 2599480"/>
              <a:gd name="connsiteX4122" fmla="*/ 3196533 w 4326130"/>
              <a:gd name="connsiteY4122" fmla="*/ 1740574 h 2599480"/>
              <a:gd name="connsiteX4123" fmla="*/ 3196550 w 4326130"/>
              <a:gd name="connsiteY4123" fmla="*/ 1741609 h 2599480"/>
              <a:gd name="connsiteX4124" fmla="*/ 3186043 w 4326130"/>
              <a:gd name="connsiteY4124" fmla="*/ 1736008 h 2599480"/>
              <a:gd name="connsiteX4125" fmla="*/ 768538 w 4326130"/>
              <a:gd name="connsiteY4125" fmla="*/ 1735875 h 2599480"/>
              <a:gd name="connsiteX4126" fmla="*/ 765488 w 4326130"/>
              <a:gd name="connsiteY4126" fmla="*/ 1736203 h 2599480"/>
              <a:gd name="connsiteX4127" fmla="*/ 742833 w 4326130"/>
              <a:gd name="connsiteY4127" fmla="*/ 1747603 h 2599480"/>
              <a:gd name="connsiteX4128" fmla="*/ 755768 w 4326130"/>
              <a:gd name="connsiteY4128" fmla="*/ 1741733 h 2599480"/>
              <a:gd name="connsiteX4129" fmla="*/ 768538 w 4326130"/>
              <a:gd name="connsiteY4129" fmla="*/ 1735875 h 2599480"/>
              <a:gd name="connsiteX4130" fmla="*/ 3557591 w 4326130"/>
              <a:gd name="connsiteY4130" fmla="*/ 1735874 h 2599480"/>
              <a:gd name="connsiteX4131" fmla="*/ 3570361 w 4326130"/>
              <a:gd name="connsiteY4131" fmla="*/ 1741732 h 2599480"/>
              <a:gd name="connsiteX4132" fmla="*/ 3583297 w 4326130"/>
              <a:gd name="connsiteY4132" fmla="*/ 1747602 h 2599480"/>
              <a:gd name="connsiteX4133" fmla="*/ 3560642 w 4326130"/>
              <a:gd name="connsiteY4133" fmla="*/ 1736202 h 2599480"/>
              <a:gd name="connsiteX4134" fmla="*/ 3557591 w 4326130"/>
              <a:gd name="connsiteY4134" fmla="*/ 1735874 h 2599480"/>
              <a:gd name="connsiteX4135" fmla="*/ 1097979 w 4326130"/>
              <a:gd name="connsiteY4135" fmla="*/ 1734091 h 2599480"/>
              <a:gd name="connsiteX4136" fmla="*/ 1099053 w 4326130"/>
              <a:gd name="connsiteY4136" fmla="*/ 1734754 h 2599480"/>
              <a:gd name="connsiteX4137" fmla="*/ 1079147 w 4326130"/>
              <a:gd name="connsiteY4137" fmla="*/ 1741411 h 2599480"/>
              <a:gd name="connsiteX4138" fmla="*/ 1089857 w 4326130"/>
              <a:gd name="connsiteY4138" fmla="*/ 1737039 h 2599480"/>
              <a:gd name="connsiteX4139" fmla="*/ 1087817 w 4326130"/>
              <a:gd name="connsiteY4139" fmla="*/ 1736386 h 2599480"/>
              <a:gd name="connsiteX4140" fmla="*/ 3228150 w 4326130"/>
              <a:gd name="connsiteY4140" fmla="*/ 1734090 h 2599480"/>
              <a:gd name="connsiteX4141" fmla="*/ 3238313 w 4326130"/>
              <a:gd name="connsiteY4141" fmla="*/ 1736385 h 2599480"/>
              <a:gd name="connsiteX4142" fmla="*/ 3236272 w 4326130"/>
              <a:gd name="connsiteY4142" fmla="*/ 1737038 h 2599480"/>
              <a:gd name="connsiteX4143" fmla="*/ 3246982 w 4326130"/>
              <a:gd name="connsiteY4143" fmla="*/ 1741410 h 2599480"/>
              <a:gd name="connsiteX4144" fmla="*/ 3227076 w 4326130"/>
              <a:gd name="connsiteY4144" fmla="*/ 1734753 h 2599480"/>
              <a:gd name="connsiteX4145" fmla="*/ 845105 w 4326130"/>
              <a:gd name="connsiteY4145" fmla="*/ 1733104 h 2599480"/>
              <a:gd name="connsiteX4146" fmla="*/ 821031 w 4326130"/>
              <a:gd name="connsiteY4146" fmla="*/ 1740807 h 2599480"/>
              <a:gd name="connsiteX4147" fmla="*/ 752163 w 4326130"/>
              <a:gd name="connsiteY4147" fmla="*/ 1769883 h 2599480"/>
              <a:gd name="connsiteX4148" fmla="*/ 749780 w 4326130"/>
              <a:gd name="connsiteY4148" fmla="*/ 1771026 h 2599480"/>
              <a:gd name="connsiteX4149" fmla="*/ 755713 w 4326130"/>
              <a:gd name="connsiteY4149" fmla="*/ 1769169 h 2599480"/>
              <a:gd name="connsiteX4150" fmla="*/ 832756 w 4326130"/>
              <a:gd name="connsiteY4150" fmla="*/ 1738321 h 2599480"/>
              <a:gd name="connsiteX4151" fmla="*/ 844602 w 4326130"/>
              <a:gd name="connsiteY4151" fmla="*/ 1733663 h 2599480"/>
              <a:gd name="connsiteX4152" fmla="*/ 3481025 w 4326130"/>
              <a:gd name="connsiteY4152" fmla="*/ 1733103 h 2599480"/>
              <a:gd name="connsiteX4153" fmla="*/ 3481528 w 4326130"/>
              <a:gd name="connsiteY4153" fmla="*/ 1733662 h 2599480"/>
              <a:gd name="connsiteX4154" fmla="*/ 3493373 w 4326130"/>
              <a:gd name="connsiteY4154" fmla="*/ 1738320 h 2599480"/>
              <a:gd name="connsiteX4155" fmla="*/ 3570417 w 4326130"/>
              <a:gd name="connsiteY4155" fmla="*/ 1769168 h 2599480"/>
              <a:gd name="connsiteX4156" fmla="*/ 3576349 w 4326130"/>
              <a:gd name="connsiteY4156" fmla="*/ 1771025 h 2599480"/>
              <a:gd name="connsiteX4157" fmla="*/ 3573966 w 4326130"/>
              <a:gd name="connsiteY4157" fmla="*/ 1769882 h 2599480"/>
              <a:gd name="connsiteX4158" fmla="*/ 3505098 w 4326130"/>
              <a:gd name="connsiteY4158" fmla="*/ 1740806 h 2599480"/>
              <a:gd name="connsiteX4159" fmla="*/ 3481025 w 4326130"/>
              <a:gd name="connsiteY4159" fmla="*/ 1733103 h 2599480"/>
              <a:gd name="connsiteX4160" fmla="*/ 778305 w 4326130"/>
              <a:gd name="connsiteY4160" fmla="*/ 1732506 h 2599480"/>
              <a:gd name="connsiteX4161" fmla="*/ 771113 w 4326130"/>
              <a:gd name="connsiteY4161" fmla="*/ 1733611 h 2599480"/>
              <a:gd name="connsiteX4162" fmla="*/ 769996 w 4326130"/>
              <a:gd name="connsiteY4162" fmla="*/ 1734243 h 2599480"/>
              <a:gd name="connsiteX4163" fmla="*/ 769545 w 4326130"/>
              <a:gd name="connsiteY4163" fmla="*/ 1734757 h 2599480"/>
              <a:gd name="connsiteX4164" fmla="*/ 778305 w 4326130"/>
              <a:gd name="connsiteY4164" fmla="*/ 1732506 h 2599480"/>
              <a:gd name="connsiteX4165" fmla="*/ 3547824 w 4326130"/>
              <a:gd name="connsiteY4165" fmla="*/ 1732505 h 2599480"/>
              <a:gd name="connsiteX4166" fmla="*/ 3556585 w 4326130"/>
              <a:gd name="connsiteY4166" fmla="*/ 1734756 h 2599480"/>
              <a:gd name="connsiteX4167" fmla="*/ 3556133 w 4326130"/>
              <a:gd name="connsiteY4167" fmla="*/ 1734242 h 2599480"/>
              <a:gd name="connsiteX4168" fmla="*/ 3555017 w 4326130"/>
              <a:gd name="connsiteY4168" fmla="*/ 1733610 h 2599480"/>
              <a:gd name="connsiteX4169" fmla="*/ 3547824 w 4326130"/>
              <a:gd name="connsiteY4169" fmla="*/ 1732505 h 2599480"/>
              <a:gd name="connsiteX4170" fmla="*/ 804143 w 4326130"/>
              <a:gd name="connsiteY4170" fmla="*/ 1725064 h 2599480"/>
              <a:gd name="connsiteX4171" fmla="*/ 801878 w 4326130"/>
              <a:gd name="connsiteY4171" fmla="*/ 1725188 h 2599480"/>
              <a:gd name="connsiteX4172" fmla="*/ 784970 w 4326130"/>
              <a:gd name="connsiteY4172" fmla="*/ 1732412 h 2599480"/>
              <a:gd name="connsiteX4173" fmla="*/ 783787 w 4326130"/>
              <a:gd name="connsiteY4173" fmla="*/ 1732451 h 2599480"/>
              <a:gd name="connsiteX4174" fmla="*/ 783498 w 4326130"/>
              <a:gd name="connsiteY4174" fmla="*/ 1732613 h 2599480"/>
              <a:gd name="connsiteX4175" fmla="*/ 783395 w 4326130"/>
              <a:gd name="connsiteY4175" fmla="*/ 1733142 h 2599480"/>
              <a:gd name="connsiteX4176" fmla="*/ 783774 w 4326130"/>
              <a:gd name="connsiteY4176" fmla="*/ 1733231 h 2599480"/>
              <a:gd name="connsiteX4177" fmla="*/ 784970 w 4326130"/>
              <a:gd name="connsiteY4177" fmla="*/ 1732412 h 2599480"/>
              <a:gd name="connsiteX4178" fmla="*/ 794719 w 4326130"/>
              <a:gd name="connsiteY4178" fmla="*/ 1730082 h 2599480"/>
              <a:gd name="connsiteX4179" fmla="*/ 804143 w 4326130"/>
              <a:gd name="connsiteY4179" fmla="*/ 1725064 h 2599480"/>
              <a:gd name="connsiteX4180" fmla="*/ 3521987 w 4326130"/>
              <a:gd name="connsiteY4180" fmla="*/ 1725063 h 2599480"/>
              <a:gd name="connsiteX4181" fmla="*/ 3531410 w 4326130"/>
              <a:gd name="connsiteY4181" fmla="*/ 1730081 h 2599480"/>
              <a:gd name="connsiteX4182" fmla="*/ 3541159 w 4326130"/>
              <a:gd name="connsiteY4182" fmla="*/ 1732411 h 2599480"/>
              <a:gd name="connsiteX4183" fmla="*/ 3542356 w 4326130"/>
              <a:gd name="connsiteY4183" fmla="*/ 1733230 h 2599480"/>
              <a:gd name="connsiteX4184" fmla="*/ 3542734 w 4326130"/>
              <a:gd name="connsiteY4184" fmla="*/ 1733141 h 2599480"/>
              <a:gd name="connsiteX4185" fmla="*/ 3542632 w 4326130"/>
              <a:gd name="connsiteY4185" fmla="*/ 1732612 h 2599480"/>
              <a:gd name="connsiteX4186" fmla="*/ 3542342 w 4326130"/>
              <a:gd name="connsiteY4186" fmla="*/ 1732450 h 2599480"/>
              <a:gd name="connsiteX4187" fmla="*/ 3541159 w 4326130"/>
              <a:gd name="connsiteY4187" fmla="*/ 1732411 h 2599480"/>
              <a:gd name="connsiteX4188" fmla="*/ 3524251 w 4326130"/>
              <a:gd name="connsiteY4188" fmla="*/ 1725187 h 2599480"/>
              <a:gd name="connsiteX4189" fmla="*/ 3521987 w 4326130"/>
              <a:gd name="connsiteY4189" fmla="*/ 1725063 h 2599480"/>
              <a:gd name="connsiteX4190" fmla="*/ 800421 w 4326130"/>
              <a:gd name="connsiteY4190" fmla="*/ 1723746 h 2599480"/>
              <a:gd name="connsiteX4191" fmla="*/ 781185 w 4326130"/>
              <a:gd name="connsiteY4191" fmla="*/ 1729601 h 2599480"/>
              <a:gd name="connsiteX4192" fmla="*/ 780401 w 4326130"/>
              <a:gd name="connsiteY4192" fmla="*/ 1730177 h 2599480"/>
              <a:gd name="connsiteX4193" fmla="*/ 790069 w 4326130"/>
              <a:gd name="connsiteY4193" fmla="*/ 1727767 h 2599480"/>
              <a:gd name="connsiteX4194" fmla="*/ 800421 w 4326130"/>
              <a:gd name="connsiteY4194" fmla="*/ 1723746 h 2599480"/>
              <a:gd name="connsiteX4195" fmla="*/ 3525708 w 4326130"/>
              <a:gd name="connsiteY4195" fmla="*/ 1723745 h 2599480"/>
              <a:gd name="connsiteX4196" fmla="*/ 3536060 w 4326130"/>
              <a:gd name="connsiteY4196" fmla="*/ 1727766 h 2599480"/>
              <a:gd name="connsiteX4197" fmla="*/ 3545729 w 4326130"/>
              <a:gd name="connsiteY4197" fmla="*/ 1730176 h 2599480"/>
              <a:gd name="connsiteX4198" fmla="*/ 3544945 w 4326130"/>
              <a:gd name="connsiteY4198" fmla="*/ 1729600 h 2599480"/>
              <a:gd name="connsiteX4199" fmla="*/ 3525708 w 4326130"/>
              <a:gd name="connsiteY4199" fmla="*/ 1723745 h 2599480"/>
              <a:gd name="connsiteX4200" fmla="*/ 973630 w 4326130"/>
              <a:gd name="connsiteY4200" fmla="*/ 1720164 h 2599480"/>
              <a:gd name="connsiteX4201" fmla="*/ 973456 w 4326130"/>
              <a:gd name="connsiteY4201" fmla="*/ 1720210 h 2599480"/>
              <a:gd name="connsiteX4202" fmla="*/ 973583 w 4326130"/>
              <a:gd name="connsiteY4202" fmla="*/ 1720211 h 2599480"/>
              <a:gd name="connsiteX4203" fmla="*/ 3352497 w 4326130"/>
              <a:gd name="connsiteY4203" fmla="*/ 1720162 h 2599480"/>
              <a:gd name="connsiteX4204" fmla="*/ 3352547 w 4326130"/>
              <a:gd name="connsiteY4204" fmla="*/ 1720212 h 2599480"/>
              <a:gd name="connsiteX4205" fmla="*/ 3352681 w 4326130"/>
              <a:gd name="connsiteY4205" fmla="*/ 1720210 h 2599480"/>
              <a:gd name="connsiteX4206" fmla="*/ 3315912 w 4326130"/>
              <a:gd name="connsiteY4206" fmla="*/ 1710624 h 2599480"/>
              <a:gd name="connsiteX4207" fmla="*/ 3314878 w 4326130"/>
              <a:gd name="connsiteY4207" fmla="*/ 1711115 h 2599480"/>
              <a:gd name="connsiteX4208" fmla="*/ 3314279 w 4326130"/>
              <a:gd name="connsiteY4208" fmla="*/ 1711475 h 2599480"/>
              <a:gd name="connsiteX4209" fmla="*/ 3319501 w 4326130"/>
              <a:gd name="connsiteY4209" fmla="*/ 1713631 h 2599480"/>
              <a:gd name="connsiteX4210" fmla="*/ 3320204 w 4326130"/>
              <a:gd name="connsiteY4210" fmla="*/ 1714031 h 2599480"/>
              <a:gd name="connsiteX4211" fmla="*/ 3322626 w 4326130"/>
              <a:gd name="connsiteY4211" fmla="*/ 1714995 h 2599480"/>
              <a:gd name="connsiteX4212" fmla="*/ 3334178 w 4326130"/>
              <a:gd name="connsiteY4212" fmla="*/ 1715322 h 2599480"/>
              <a:gd name="connsiteX4213" fmla="*/ 3321247 w 4326130"/>
              <a:gd name="connsiteY4213" fmla="*/ 1711906 h 2599480"/>
              <a:gd name="connsiteX4214" fmla="*/ 1010221 w 4326130"/>
              <a:gd name="connsiteY4214" fmla="*/ 1710624 h 2599480"/>
              <a:gd name="connsiteX4215" fmla="*/ 1004883 w 4326130"/>
              <a:gd name="connsiteY4215" fmla="*/ 1711907 h 2599480"/>
              <a:gd name="connsiteX4216" fmla="*/ 991960 w 4326130"/>
              <a:gd name="connsiteY4216" fmla="*/ 1715321 h 2599480"/>
              <a:gd name="connsiteX4217" fmla="*/ 1003503 w 4326130"/>
              <a:gd name="connsiteY4217" fmla="*/ 1714994 h 2599480"/>
              <a:gd name="connsiteX4218" fmla="*/ 1005926 w 4326130"/>
              <a:gd name="connsiteY4218" fmla="*/ 1714030 h 2599480"/>
              <a:gd name="connsiteX4219" fmla="*/ 1006629 w 4326130"/>
              <a:gd name="connsiteY4219" fmla="*/ 1713630 h 2599480"/>
              <a:gd name="connsiteX4220" fmla="*/ 1011850 w 4326130"/>
              <a:gd name="connsiteY4220" fmla="*/ 1711474 h 2599480"/>
              <a:gd name="connsiteX4221" fmla="*/ 1011252 w 4326130"/>
              <a:gd name="connsiteY4221" fmla="*/ 1711114 h 2599480"/>
              <a:gd name="connsiteX4222" fmla="*/ 592728 w 4326130"/>
              <a:gd name="connsiteY4222" fmla="*/ 1690421 h 2599480"/>
              <a:gd name="connsiteX4223" fmla="*/ 589834 w 4326130"/>
              <a:gd name="connsiteY4223" fmla="*/ 1691953 h 2599480"/>
              <a:gd name="connsiteX4224" fmla="*/ 592100 w 4326130"/>
              <a:gd name="connsiteY4224" fmla="*/ 1690580 h 2599480"/>
              <a:gd name="connsiteX4225" fmla="*/ 3733402 w 4326130"/>
              <a:gd name="connsiteY4225" fmla="*/ 1690420 h 2599480"/>
              <a:gd name="connsiteX4226" fmla="*/ 3734030 w 4326130"/>
              <a:gd name="connsiteY4226" fmla="*/ 1690579 h 2599480"/>
              <a:gd name="connsiteX4227" fmla="*/ 3736295 w 4326130"/>
              <a:gd name="connsiteY4227" fmla="*/ 1691952 h 2599480"/>
              <a:gd name="connsiteX4228" fmla="*/ 674367 w 4326130"/>
              <a:gd name="connsiteY4228" fmla="*/ 1689757 h 2599480"/>
              <a:gd name="connsiteX4229" fmla="*/ 668533 w 4326130"/>
              <a:gd name="connsiteY4229" fmla="*/ 1691886 h 2599480"/>
              <a:gd name="connsiteX4230" fmla="*/ 661227 w 4326130"/>
              <a:gd name="connsiteY4230" fmla="*/ 1694252 h 2599480"/>
              <a:gd name="connsiteX4231" fmla="*/ 658762 w 4326130"/>
              <a:gd name="connsiteY4231" fmla="*/ 1694786 h 2599480"/>
              <a:gd name="connsiteX4232" fmla="*/ 657377 w 4326130"/>
              <a:gd name="connsiteY4232" fmla="*/ 1695543 h 2599480"/>
              <a:gd name="connsiteX4233" fmla="*/ 663840 w 4326130"/>
              <a:gd name="connsiteY4233" fmla="*/ 1693623 h 2599480"/>
              <a:gd name="connsiteX4234" fmla="*/ 671041 w 4326130"/>
              <a:gd name="connsiteY4234" fmla="*/ 1691463 h 2599480"/>
              <a:gd name="connsiteX4235" fmla="*/ 672117 w 4326130"/>
              <a:gd name="connsiteY4235" fmla="*/ 1691012 h 2599480"/>
              <a:gd name="connsiteX4236" fmla="*/ 3651762 w 4326130"/>
              <a:gd name="connsiteY4236" fmla="*/ 1689756 h 2599480"/>
              <a:gd name="connsiteX4237" fmla="*/ 3654012 w 4326130"/>
              <a:gd name="connsiteY4237" fmla="*/ 1691011 h 2599480"/>
              <a:gd name="connsiteX4238" fmla="*/ 3655089 w 4326130"/>
              <a:gd name="connsiteY4238" fmla="*/ 1691462 h 2599480"/>
              <a:gd name="connsiteX4239" fmla="*/ 3662290 w 4326130"/>
              <a:gd name="connsiteY4239" fmla="*/ 1693622 h 2599480"/>
              <a:gd name="connsiteX4240" fmla="*/ 3668752 w 4326130"/>
              <a:gd name="connsiteY4240" fmla="*/ 1695542 h 2599480"/>
              <a:gd name="connsiteX4241" fmla="*/ 3667368 w 4326130"/>
              <a:gd name="connsiteY4241" fmla="*/ 1694785 h 2599480"/>
              <a:gd name="connsiteX4242" fmla="*/ 3664903 w 4326130"/>
              <a:gd name="connsiteY4242" fmla="*/ 1694251 h 2599480"/>
              <a:gd name="connsiteX4243" fmla="*/ 3657596 w 4326130"/>
              <a:gd name="connsiteY4243" fmla="*/ 1691885 h 2599480"/>
              <a:gd name="connsiteX4244" fmla="*/ 600511 w 4326130"/>
              <a:gd name="connsiteY4244" fmla="*/ 1682479 h 2599480"/>
              <a:gd name="connsiteX4245" fmla="*/ 592972 w 4326130"/>
              <a:gd name="connsiteY4245" fmla="*/ 1686425 h 2599480"/>
              <a:gd name="connsiteX4246" fmla="*/ 597802 w 4326130"/>
              <a:gd name="connsiteY4246" fmla="*/ 1683528 h 2599480"/>
              <a:gd name="connsiteX4247" fmla="*/ 3725619 w 4326130"/>
              <a:gd name="connsiteY4247" fmla="*/ 1682478 h 2599480"/>
              <a:gd name="connsiteX4248" fmla="*/ 3728328 w 4326130"/>
              <a:gd name="connsiteY4248" fmla="*/ 1683527 h 2599480"/>
              <a:gd name="connsiteX4249" fmla="*/ 3733157 w 4326130"/>
              <a:gd name="connsiteY4249" fmla="*/ 1686424 h 2599480"/>
              <a:gd name="connsiteX4250" fmla="*/ 647394 w 4326130"/>
              <a:gd name="connsiteY4250" fmla="*/ 1675123 h 2599480"/>
              <a:gd name="connsiteX4251" fmla="*/ 647211 w 4326130"/>
              <a:gd name="connsiteY4251" fmla="*/ 1675816 h 2599480"/>
              <a:gd name="connsiteX4252" fmla="*/ 644062 w 4326130"/>
              <a:gd name="connsiteY4252" fmla="*/ 1677103 h 2599480"/>
              <a:gd name="connsiteX4253" fmla="*/ 645487 w 4326130"/>
              <a:gd name="connsiteY4253" fmla="*/ 1675772 h 2599480"/>
              <a:gd name="connsiteX4254" fmla="*/ 647394 w 4326130"/>
              <a:gd name="connsiteY4254" fmla="*/ 1675123 h 2599480"/>
              <a:gd name="connsiteX4255" fmla="*/ 3678735 w 4326130"/>
              <a:gd name="connsiteY4255" fmla="*/ 1675122 h 2599480"/>
              <a:gd name="connsiteX4256" fmla="*/ 3680643 w 4326130"/>
              <a:gd name="connsiteY4256" fmla="*/ 1675771 h 2599480"/>
              <a:gd name="connsiteX4257" fmla="*/ 3682067 w 4326130"/>
              <a:gd name="connsiteY4257" fmla="*/ 1677102 h 2599480"/>
              <a:gd name="connsiteX4258" fmla="*/ 3678918 w 4326130"/>
              <a:gd name="connsiteY4258" fmla="*/ 1675815 h 2599480"/>
              <a:gd name="connsiteX4259" fmla="*/ 3678735 w 4326130"/>
              <a:gd name="connsiteY4259" fmla="*/ 1675122 h 2599480"/>
              <a:gd name="connsiteX4260" fmla="*/ 697415 w 4326130"/>
              <a:gd name="connsiteY4260" fmla="*/ 1673785 h 2599480"/>
              <a:gd name="connsiteX4261" fmla="*/ 697692 w 4326130"/>
              <a:gd name="connsiteY4261" fmla="*/ 1674028 h 2599480"/>
              <a:gd name="connsiteX4262" fmla="*/ 697706 w 4326130"/>
              <a:gd name="connsiteY4262" fmla="*/ 1674039 h 2599480"/>
              <a:gd name="connsiteX4263" fmla="*/ 3628715 w 4326130"/>
              <a:gd name="connsiteY4263" fmla="*/ 1673784 h 2599480"/>
              <a:gd name="connsiteX4264" fmla="*/ 3628424 w 4326130"/>
              <a:gd name="connsiteY4264" fmla="*/ 1674038 h 2599480"/>
              <a:gd name="connsiteX4265" fmla="*/ 3628437 w 4326130"/>
              <a:gd name="connsiteY4265" fmla="*/ 1674027 h 2599480"/>
              <a:gd name="connsiteX4266" fmla="*/ 640597 w 4326130"/>
              <a:gd name="connsiteY4266" fmla="*/ 1666954 h 2599480"/>
              <a:gd name="connsiteX4267" fmla="*/ 606304 w 4326130"/>
              <a:gd name="connsiteY4267" fmla="*/ 1686409 h 2599480"/>
              <a:gd name="connsiteX4268" fmla="*/ 597523 w 4326130"/>
              <a:gd name="connsiteY4268" fmla="*/ 1689873 h 2599480"/>
              <a:gd name="connsiteX4269" fmla="*/ 600144 w 4326130"/>
              <a:gd name="connsiteY4269" fmla="*/ 1688263 h 2599480"/>
              <a:gd name="connsiteX4270" fmla="*/ 604120 w 4326130"/>
              <a:gd name="connsiteY4270" fmla="*/ 1687003 h 2599480"/>
              <a:gd name="connsiteX4271" fmla="*/ 607385 w 4326130"/>
              <a:gd name="connsiteY4271" fmla="*/ 1685543 h 2599480"/>
              <a:gd name="connsiteX4272" fmla="*/ 606371 w 4326130"/>
              <a:gd name="connsiteY4272" fmla="*/ 1684766 h 2599480"/>
              <a:gd name="connsiteX4273" fmla="*/ 607328 w 4326130"/>
              <a:gd name="connsiteY4273" fmla="*/ 1684250 h 2599480"/>
              <a:gd name="connsiteX4274" fmla="*/ 615995 w 4326130"/>
              <a:gd name="connsiteY4274" fmla="*/ 1677680 h 2599480"/>
              <a:gd name="connsiteX4275" fmla="*/ 602704 w 4326130"/>
              <a:gd name="connsiteY4275" fmla="*/ 1685136 h 2599480"/>
              <a:gd name="connsiteX4276" fmla="*/ 601865 w 4326130"/>
              <a:gd name="connsiteY4276" fmla="*/ 1685580 h 2599480"/>
              <a:gd name="connsiteX4277" fmla="*/ 601742 w 4326130"/>
              <a:gd name="connsiteY4277" fmla="*/ 1685604 h 2599480"/>
              <a:gd name="connsiteX4278" fmla="*/ 598936 w 4326130"/>
              <a:gd name="connsiteY4278" fmla="*/ 1686437 h 2599480"/>
              <a:gd name="connsiteX4279" fmla="*/ 614264 w 4326130"/>
              <a:gd name="connsiteY4279" fmla="*/ 1677148 h 2599480"/>
              <a:gd name="connsiteX4280" fmla="*/ 636863 w 4326130"/>
              <a:gd name="connsiteY4280" fmla="*/ 1668388 h 2599480"/>
              <a:gd name="connsiteX4281" fmla="*/ 3685533 w 4326130"/>
              <a:gd name="connsiteY4281" fmla="*/ 1666953 h 2599480"/>
              <a:gd name="connsiteX4282" fmla="*/ 3689266 w 4326130"/>
              <a:gd name="connsiteY4282" fmla="*/ 1668387 h 2599480"/>
              <a:gd name="connsiteX4283" fmla="*/ 3711866 w 4326130"/>
              <a:gd name="connsiteY4283" fmla="*/ 1677147 h 2599480"/>
              <a:gd name="connsiteX4284" fmla="*/ 3727194 w 4326130"/>
              <a:gd name="connsiteY4284" fmla="*/ 1686436 h 2599480"/>
              <a:gd name="connsiteX4285" fmla="*/ 3724388 w 4326130"/>
              <a:gd name="connsiteY4285" fmla="*/ 1685603 h 2599480"/>
              <a:gd name="connsiteX4286" fmla="*/ 3724265 w 4326130"/>
              <a:gd name="connsiteY4286" fmla="*/ 1685579 h 2599480"/>
              <a:gd name="connsiteX4287" fmla="*/ 3723426 w 4326130"/>
              <a:gd name="connsiteY4287" fmla="*/ 1685135 h 2599480"/>
              <a:gd name="connsiteX4288" fmla="*/ 3710134 w 4326130"/>
              <a:gd name="connsiteY4288" fmla="*/ 1677679 h 2599480"/>
              <a:gd name="connsiteX4289" fmla="*/ 3718802 w 4326130"/>
              <a:gd name="connsiteY4289" fmla="*/ 1684249 h 2599480"/>
              <a:gd name="connsiteX4290" fmla="*/ 3719758 w 4326130"/>
              <a:gd name="connsiteY4290" fmla="*/ 1684765 h 2599480"/>
              <a:gd name="connsiteX4291" fmla="*/ 3718745 w 4326130"/>
              <a:gd name="connsiteY4291" fmla="*/ 1685542 h 2599480"/>
              <a:gd name="connsiteX4292" fmla="*/ 3722009 w 4326130"/>
              <a:gd name="connsiteY4292" fmla="*/ 1687002 h 2599480"/>
              <a:gd name="connsiteX4293" fmla="*/ 3725985 w 4326130"/>
              <a:gd name="connsiteY4293" fmla="*/ 1688262 h 2599480"/>
              <a:gd name="connsiteX4294" fmla="*/ 3728607 w 4326130"/>
              <a:gd name="connsiteY4294" fmla="*/ 1689872 h 2599480"/>
              <a:gd name="connsiteX4295" fmla="*/ 3719826 w 4326130"/>
              <a:gd name="connsiteY4295" fmla="*/ 1686408 h 2599480"/>
              <a:gd name="connsiteX4296" fmla="*/ 665758 w 4326130"/>
              <a:gd name="connsiteY4296" fmla="*/ 1659290 h 2599480"/>
              <a:gd name="connsiteX4297" fmla="*/ 662187 w 4326130"/>
              <a:gd name="connsiteY4297" fmla="*/ 1661216 h 2599480"/>
              <a:gd name="connsiteX4298" fmla="*/ 664011 w 4326130"/>
              <a:gd name="connsiteY4298" fmla="*/ 1659828 h 2599480"/>
              <a:gd name="connsiteX4299" fmla="*/ 665758 w 4326130"/>
              <a:gd name="connsiteY4299" fmla="*/ 1659290 h 2599480"/>
              <a:gd name="connsiteX4300" fmla="*/ 3660372 w 4326130"/>
              <a:gd name="connsiteY4300" fmla="*/ 1659289 h 2599480"/>
              <a:gd name="connsiteX4301" fmla="*/ 3662119 w 4326130"/>
              <a:gd name="connsiteY4301" fmla="*/ 1659827 h 2599480"/>
              <a:gd name="connsiteX4302" fmla="*/ 3663942 w 4326130"/>
              <a:gd name="connsiteY4302" fmla="*/ 1661215 h 2599480"/>
              <a:gd name="connsiteX4303" fmla="*/ 3660372 w 4326130"/>
              <a:gd name="connsiteY4303" fmla="*/ 1659289 h 2599480"/>
              <a:gd name="connsiteX4304" fmla="*/ 666650 w 4326130"/>
              <a:gd name="connsiteY4304" fmla="*/ 1656943 h 2599480"/>
              <a:gd name="connsiteX4305" fmla="*/ 661067 w 4326130"/>
              <a:gd name="connsiteY4305" fmla="*/ 1660058 h 2599480"/>
              <a:gd name="connsiteX4306" fmla="*/ 626761 w 4326130"/>
              <a:gd name="connsiteY4306" fmla="*/ 1678472 h 2599480"/>
              <a:gd name="connsiteX4307" fmla="*/ 626380 w 4326130"/>
              <a:gd name="connsiteY4307" fmla="*/ 1678750 h 2599480"/>
              <a:gd name="connsiteX4308" fmla="*/ 626278 w 4326130"/>
              <a:gd name="connsiteY4308" fmla="*/ 1678821 h 2599480"/>
              <a:gd name="connsiteX4309" fmla="*/ 628063 w 4326130"/>
              <a:gd name="connsiteY4309" fmla="*/ 1678206 h 2599480"/>
              <a:gd name="connsiteX4310" fmla="*/ 642957 w 4326130"/>
              <a:gd name="connsiteY4310" fmla="*/ 1674644 h 2599480"/>
              <a:gd name="connsiteX4311" fmla="*/ 655516 w 4326130"/>
              <a:gd name="connsiteY4311" fmla="*/ 1670167 h 2599480"/>
              <a:gd name="connsiteX4312" fmla="*/ 645465 w 4326130"/>
              <a:gd name="connsiteY4312" fmla="*/ 1675531 h 2599480"/>
              <a:gd name="connsiteX4313" fmla="*/ 644104 w 4326130"/>
              <a:gd name="connsiteY4313" fmla="*/ 1675827 h 2599480"/>
              <a:gd name="connsiteX4314" fmla="*/ 634739 w 4326130"/>
              <a:gd name="connsiteY4314" fmla="*/ 1678228 h 2599480"/>
              <a:gd name="connsiteX4315" fmla="*/ 624790 w 4326130"/>
              <a:gd name="connsiteY4315" fmla="*/ 1680627 h 2599480"/>
              <a:gd name="connsiteX4316" fmla="*/ 623174 w 4326130"/>
              <a:gd name="connsiteY4316" fmla="*/ 1680861 h 2599480"/>
              <a:gd name="connsiteX4317" fmla="*/ 622278 w 4326130"/>
              <a:gd name="connsiteY4317" fmla="*/ 1681434 h 2599480"/>
              <a:gd name="connsiteX4318" fmla="*/ 617396 w 4326130"/>
              <a:gd name="connsiteY4318" fmla="*/ 1682416 h 2599480"/>
              <a:gd name="connsiteX4319" fmla="*/ 632932 w 4326130"/>
              <a:gd name="connsiteY4319" fmla="*/ 1673657 h 2599480"/>
              <a:gd name="connsiteX4320" fmla="*/ 653338 w 4326130"/>
              <a:gd name="connsiteY4320" fmla="*/ 1662100 h 2599480"/>
              <a:gd name="connsiteX4321" fmla="*/ 653554 w 4326130"/>
              <a:gd name="connsiteY4321" fmla="*/ 1661975 h 2599480"/>
              <a:gd name="connsiteX4322" fmla="*/ 3659479 w 4326130"/>
              <a:gd name="connsiteY4322" fmla="*/ 1656942 h 2599480"/>
              <a:gd name="connsiteX4323" fmla="*/ 3672576 w 4326130"/>
              <a:gd name="connsiteY4323" fmla="*/ 1661974 h 2599480"/>
              <a:gd name="connsiteX4324" fmla="*/ 3672792 w 4326130"/>
              <a:gd name="connsiteY4324" fmla="*/ 1662099 h 2599480"/>
              <a:gd name="connsiteX4325" fmla="*/ 3693198 w 4326130"/>
              <a:gd name="connsiteY4325" fmla="*/ 1673656 h 2599480"/>
              <a:gd name="connsiteX4326" fmla="*/ 3708733 w 4326130"/>
              <a:gd name="connsiteY4326" fmla="*/ 1682415 h 2599480"/>
              <a:gd name="connsiteX4327" fmla="*/ 3703852 w 4326130"/>
              <a:gd name="connsiteY4327" fmla="*/ 1681433 h 2599480"/>
              <a:gd name="connsiteX4328" fmla="*/ 3702956 w 4326130"/>
              <a:gd name="connsiteY4328" fmla="*/ 1680860 h 2599480"/>
              <a:gd name="connsiteX4329" fmla="*/ 3701339 w 4326130"/>
              <a:gd name="connsiteY4329" fmla="*/ 1680626 h 2599480"/>
              <a:gd name="connsiteX4330" fmla="*/ 3691391 w 4326130"/>
              <a:gd name="connsiteY4330" fmla="*/ 1678227 h 2599480"/>
              <a:gd name="connsiteX4331" fmla="*/ 3682026 w 4326130"/>
              <a:gd name="connsiteY4331" fmla="*/ 1675826 h 2599480"/>
              <a:gd name="connsiteX4332" fmla="*/ 3680664 w 4326130"/>
              <a:gd name="connsiteY4332" fmla="*/ 1675530 h 2599480"/>
              <a:gd name="connsiteX4333" fmla="*/ 3670614 w 4326130"/>
              <a:gd name="connsiteY4333" fmla="*/ 1670166 h 2599480"/>
              <a:gd name="connsiteX4334" fmla="*/ 3683173 w 4326130"/>
              <a:gd name="connsiteY4334" fmla="*/ 1674643 h 2599480"/>
              <a:gd name="connsiteX4335" fmla="*/ 3698067 w 4326130"/>
              <a:gd name="connsiteY4335" fmla="*/ 1678205 h 2599480"/>
              <a:gd name="connsiteX4336" fmla="*/ 3699851 w 4326130"/>
              <a:gd name="connsiteY4336" fmla="*/ 1678820 h 2599480"/>
              <a:gd name="connsiteX4337" fmla="*/ 3699749 w 4326130"/>
              <a:gd name="connsiteY4337" fmla="*/ 1678749 h 2599480"/>
              <a:gd name="connsiteX4338" fmla="*/ 3699368 w 4326130"/>
              <a:gd name="connsiteY4338" fmla="*/ 1678471 h 2599480"/>
              <a:gd name="connsiteX4339" fmla="*/ 3665063 w 4326130"/>
              <a:gd name="connsiteY4339" fmla="*/ 1660057 h 2599480"/>
              <a:gd name="connsiteX4340" fmla="*/ 703490 w 4326130"/>
              <a:gd name="connsiteY4340" fmla="*/ 1644082 h 2599480"/>
              <a:gd name="connsiteX4341" fmla="*/ 702758 w 4326130"/>
              <a:gd name="connsiteY4341" fmla="*/ 1644356 h 2599480"/>
              <a:gd name="connsiteX4342" fmla="*/ 698869 w 4326130"/>
              <a:gd name="connsiteY4342" fmla="*/ 1646486 h 2599480"/>
              <a:gd name="connsiteX4343" fmla="*/ 698748 w 4326130"/>
              <a:gd name="connsiteY4343" fmla="*/ 1646562 h 2599480"/>
              <a:gd name="connsiteX4344" fmla="*/ 3622639 w 4326130"/>
              <a:gd name="connsiteY4344" fmla="*/ 1644081 h 2599480"/>
              <a:gd name="connsiteX4345" fmla="*/ 3627381 w 4326130"/>
              <a:gd name="connsiteY4345" fmla="*/ 1646561 h 2599480"/>
              <a:gd name="connsiteX4346" fmla="*/ 3627260 w 4326130"/>
              <a:gd name="connsiteY4346" fmla="*/ 1646485 h 2599480"/>
              <a:gd name="connsiteX4347" fmla="*/ 3623372 w 4326130"/>
              <a:gd name="connsiteY4347" fmla="*/ 1644355 h 2599480"/>
              <a:gd name="connsiteX4348" fmla="*/ 3669314 w 4326130"/>
              <a:gd name="connsiteY4348" fmla="*/ 1618644 h 2599480"/>
              <a:gd name="connsiteX4349" fmla="*/ 3670034 w 4326130"/>
              <a:gd name="connsiteY4349" fmla="*/ 1618728 h 2599480"/>
              <a:gd name="connsiteX4350" fmla="*/ 3669321 w 4326130"/>
              <a:gd name="connsiteY4350" fmla="*/ 1618871 h 2599480"/>
              <a:gd name="connsiteX4351" fmla="*/ 656816 w 4326130"/>
              <a:gd name="connsiteY4351" fmla="*/ 1618643 h 2599480"/>
              <a:gd name="connsiteX4352" fmla="*/ 656808 w 4326130"/>
              <a:gd name="connsiteY4352" fmla="*/ 1618870 h 2599480"/>
              <a:gd name="connsiteX4353" fmla="*/ 656096 w 4326130"/>
              <a:gd name="connsiteY4353" fmla="*/ 1618727 h 2599480"/>
              <a:gd name="connsiteX4354" fmla="*/ 3679006 w 4326130"/>
              <a:gd name="connsiteY4354" fmla="*/ 1600556 h 2599480"/>
              <a:gd name="connsiteX4355" fmla="*/ 3678881 w 4326130"/>
              <a:gd name="connsiteY4355" fmla="*/ 1600669 h 2599480"/>
              <a:gd name="connsiteX4356" fmla="*/ 3679152 w 4326130"/>
              <a:gd name="connsiteY4356" fmla="*/ 1600728 h 2599480"/>
              <a:gd name="connsiteX4357" fmla="*/ 3679389 w 4326130"/>
              <a:gd name="connsiteY4357" fmla="*/ 1601756 h 2599480"/>
              <a:gd name="connsiteX4358" fmla="*/ 3677671 w 4326130"/>
              <a:gd name="connsiteY4358" fmla="*/ 1600978 h 2599480"/>
              <a:gd name="connsiteX4359" fmla="*/ 647124 w 4326130"/>
              <a:gd name="connsiteY4359" fmla="*/ 1600555 h 2599480"/>
              <a:gd name="connsiteX4360" fmla="*/ 648459 w 4326130"/>
              <a:gd name="connsiteY4360" fmla="*/ 1600977 h 2599480"/>
              <a:gd name="connsiteX4361" fmla="*/ 646741 w 4326130"/>
              <a:gd name="connsiteY4361" fmla="*/ 1601755 h 2599480"/>
              <a:gd name="connsiteX4362" fmla="*/ 646978 w 4326130"/>
              <a:gd name="connsiteY4362" fmla="*/ 1600727 h 2599480"/>
              <a:gd name="connsiteX4363" fmla="*/ 647249 w 4326130"/>
              <a:gd name="connsiteY4363" fmla="*/ 1600668 h 2599480"/>
              <a:gd name="connsiteX4364" fmla="*/ 3676982 w 4326130"/>
              <a:gd name="connsiteY4364" fmla="*/ 1600106 h 2599480"/>
              <a:gd name="connsiteX4365" fmla="*/ 3677431 w 4326130"/>
              <a:gd name="connsiteY4365" fmla="*/ 1600152 h 2599480"/>
              <a:gd name="connsiteX4366" fmla="*/ 3677671 w 4326130"/>
              <a:gd name="connsiteY4366" fmla="*/ 1600978 h 2599480"/>
              <a:gd name="connsiteX4367" fmla="*/ 3676982 w 4326130"/>
              <a:gd name="connsiteY4367" fmla="*/ 1600106 h 2599480"/>
              <a:gd name="connsiteX4368" fmla="*/ 649148 w 4326130"/>
              <a:gd name="connsiteY4368" fmla="*/ 1600105 h 2599480"/>
              <a:gd name="connsiteX4369" fmla="*/ 648459 w 4326130"/>
              <a:gd name="connsiteY4369" fmla="*/ 1600977 h 2599480"/>
              <a:gd name="connsiteX4370" fmla="*/ 648699 w 4326130"/>
              <a:gd name="connsiteY4370" fmla="*/ 1600151 h 2599480"/>
              <a:gd name="connsiteX4371" fmla="*/ 649148 w 4326130"/>
              <a:gd name="connsiteY4371" fmla="*/ 1600105 h 2599480"/>
              <a:gd name="connsiteX4372" fmla="*/ 3684234 w 4326130"/>
              <a:gd name="connsiteY4372" fmla="*/ 1591639 h 2599480"/>
              <a:gd name="connsiteX4373" fmla="*/ 3687186 w 4326130"/>
              <a:gd name="connsiteY4373" fmla="*/ 1591700 h 2599480"/>
              <a:gd name="connsiteX4374" fmla="*/ 3689411 w 4326130"/>
              <a:gd name="connsiteY4374" fmla="*/ 1591705 h 2599480"/>
              <a:gd name="connsiteX4375" fmla="*/ 3691129 w 4326130"/>
              <a:gd name="connsiteY4375" fmla="*/ 1592478 h 2599480"/>
              <a:gd name="connsiteX4376" fmla="*/ 3693026 w 4326130"/>
              <a:gd name="connsiteY4376" fmla="*/ 1593820 h 2599480"/>
              <a:gd name="connsiteX4377" fmla="*/ 3691828 w 4326130"/>
              <a:gd name="connsiteY4377" fmla="*/ 1594494 h 2599480"/>
              <a:gd name="connsiteX4378" fmla="*/ 3685147 w 4326130"/>
              <a:gd name="connsiteY4378" fmla="*/ 1592083 h 2599480"/>
              <a:gd name="connsiteX4379" fmla="*/ 641896 w 4326130"/>
              <a:gd name="connsiteY4379" fmla="*/ 1591638 h 2599480"/>
              <a:gd name="connsiteX4380" fmla="*/ 640982 w 4326130"/>
              <a:gd name="connsiteY4380" fmla="*/ 1592082 h 2599480"/>
              <a:gd name="connsiteX4381" fmla="*/ 634302 w 4326130"/>
              <a:gd name="connsiteY4381" fmla="*/ 1594493 h 2599480"/>
              <a:gd name="connsiteX4382" fmla="*/ 633104 w 4326130"/>
              <a:gd name="connsiteY4382" fmla="*/ 1593819 h 2599480"/>
              <a:gd name="connsiteX4383" fmla="*/ 635001 w 4326130"/>
              <a:gd name="connsiteY4383" fmla="*/ 1592477 h 2599480"/>
              <a:gd name="connsiteX4384" fmla="*/ 636719 w 4326130"/>
              <a:gd name="connsiteY4384" fmla="*/ 1591704 h 2599480"/>
              <a:gd name="connsiteX4385" fmla="*/ 638944 w 4326130"/>
              <a:gd name="connsiteY4385" fmla="*/ 1591699 h 2599480"/>
              <a:gd name="connsiteX4386" fmla="*/ 3576642 w 4326130"/>
              <a:gd name="connsiteY4386" fmla="*/ 1589800 h 2599480"/>
              <a:gd name="connsiteX4387" fmla="*/ 3575836 w 4326130"/>
              <a:gd name="connsiteY4387" fmla="*/ 1590289 h 2599480"/>
              <a:gd name="connsiteX4388" fmla="*/ 3575288 w 4326130"/>
              <a:gd name="connsiteY4388" fmla="*/ 1591106 h 2599480"/>
              <a:gd name="connsiteX4389" fmla="*/ 3576642 w 4326130"/>
              <a:gd name="connsiteY4389" fmla="*/ 1589800 h 2599480"/>
              <a:gd name="connsiteX4390" fmla="*/ 749488 w 4326130"/>
              <a:gd name="connsiteY4390" fmla="*/ 1589799 h 2599480"/>
              <a:gd name="connsiteX4391" fmla="*/ 750842 w 4326130"/>
              <a:gd name="connsiteY4391" fmla="*/ 1591105 h 2599480"/>
              <a:gd name="connsiteX4392" fmla="*/ 750294 w 4326130"/>
              <a:gd name="connsiteY4392" fmla="*/ 1590288 h 2599480"/>
              <a:gd name="connsiteX4393" fmla="*/ 749488 w 4326130"/>
              <a:gd name="connsiteY4393" fmla="*/ 1589799 h 2599480"/>
              <a:gd name="connsiteX4394" fmla="*/ 3565335 w 4326130"/>
              <a:gd name="connsiteY4394" fmla="*/ 1588681 h 2599480"/>
              <a:gd name="connsiteX4395" fmla="*/ 3562047 w 4326130"/>
              <a:gd name="connsiteY4395" fmla="*/ 1588761 h 2599480"/>
              <a:gd name="connsiteX4396" fmla="*/ 3572256 w 4326130"/>
              <a:gd name="connsiteY4396" fmla="*/ 1590059 h 2599480"/>
              <a:gd name="connsiteX4397" fmla="*/ 3568257 w 4326130"/>
              <a:gd name="connsiteY4397" fmla="*/ 1588892 h 2599480"/>
              <a:gd name="connsiteX4398" fmla="*/ 760795 w 4326130"/>
              <a:gd name="connsiteY4398" fmla="*/ 1588680 h 2599480"/>
              <a:gd name="connsiteX4399" fmla="*/ 757873 w 4326130"/>
              <a:gd name="connsiteY4399" fmla="*/ 1588891 h 2599480"/>
              <a:gd name="connsiteX4400" fmla="*/ 753874 w 4326130"/>
              <a:gd name="connsiteY4400" fmla="*/ 1590058 h 2599480"/>
              <a:gd name="connsiteX4401" fmla="*/ 764083 w 4326130"/>
              <a:gd name="connsiteY4401" fmla="*/ 1588760 h 2599480"/>
              <a:gd name="connsiteX4402" fmla="*/ 3595653 w 4326130"/>
              <a:gd name="connsiteY4402" fmla="*/ 1588110 h 2599480"/>
              <a:gd name="connsiteX4403" fmla="*/ 3596214 w 4326130"/>
              <a:gd name="connsiteY4403" fmla="*/ 1588123 h 2599480"/>
              <a:gd name="connsiteX4404" fmla="*/ 3597274 w 4326130"/>
              <a:gd name="connsiteY4404" fmla="*/ 1588528 h 2599480"/>
              <a:gd name="connsiteX4405" fmla="*/ 3594927 w 4326130"/>
              <a:gd name="connsiteY4405" fmla="*/ 1588147 h 2599480"/>
              <a:gd name="connsiteX4406" fmla="*/ 3595653 w 4326130"/>
              <a:gd name="connsiteY4406" fmla="*/ 1588110 h 2599480"/>
              <a:gd name="connsiteX4407" fmla="*/ 730477 w 4326130"/>
              <a:gd name="connsiteY4407" fmla="*/ 1588109 h 2599480"/>
              <a:gd name="connsiteX4408" fmla="*/ 731203 w 4326130"/>
              <a:gd name="connsiteY4408" fmla="*/ 1588146 h 2599480"/>
              <a:gd name="connsiteX4409" fmla="*/ 728856 w 4326130"/>
              <a:gd name="connsiteY4409" fmla="*/ 1588527 h 2599480"/>
              <a:gd name="connsiteX4410" fmla="*/ 729916 w 4326130"/>
              <a:gd name="connsiteY4410" fmla="*/ 1588122 h 2599480"/>
              <a:gd name="connsiteX4411" fmla="*/ 3687547 w 4326130"/>
              <a:gd name="connsiteY4411" fmla="*/ 1586643 h 2599480"/>
              <a:gd name="connsiteX4412" fmla="*/ 3687763 w 4326130"/>
              <a:gd name="connsiteY4412" fmla="*/ 1586658 h 2599480"/>
              <a:gd name="connsiteX4413" fmla="*/ 3699418 w 4326130"/>
              <a:gd name="connsiteY4413" fmla="*/ 1588099 h 2599480"/>
              <a:gd name="connsiteX4414" fmla="*/ 3700676 w 4326130"/>
              <a:gd name="connsiteY4414" fmla="*/ 1588541 h 2599480"/>
              <a:gd name="connsiteX4415" fmla="*/ 3701140 w 4326130"/>
              <a:gd name="connsiteY4415" fmla="*/ 1589019 h 2599480"/>
              <a:gd name="connsiteX4416" fmla="*/ 3699759 w 4326130"/>
              <a:gd name="connsiteY4416" fmla="*/ 1589701 h 2599480"/>
              <a:gd name="connsiteX4417" fmla="*/ 3697107 w 4326130"/>
              <a:gd name="connsiteY4417" fmla="*/ 1590023 h 2599480"/>
              <a:gd name="connsiteX4418" fmla="*/ 638582 w 4326130"/>
              <a:gd name="connsiteY4418" fmla="*/ 1586642 h 2599480"/>
              <a:gd name="connsiteX4419" fmla="*/ 629023 w 4326130"/>
              <a:gd name="connsiteY4419" fmla="*/ 1590022 h 2599480"/>
              <a:gd name="connsiteX4420" fmla="*/ 626371 w 4326130"/>
              <a:gd name="connsiteY4420" fmla="*/ 1589700 h 2599480"/>
              <a:gd name="connsiteX4421" fmla="*/ 624989 w 4326130"/>
              <a:gd name="connsiteY4421" fmla="*/ 1589018 h 2599480"/>
              <a:gd name="connsiteX4422" fmla="*/ 625454 w 4326130"/>
              <a:gd name="connsiteY4422" fmla="*/ 1588540 h 2599480"/>
              <a:gd name="connsiteX4423" fmla="*/ 626712 w 4326130"/>
              <a:gd name="connsiteY4423" fmla="*/ 1588098 h 2599480"/>
              <a:gd name="connsiteX4424" fmla="*/ 638366 w 4326130"/>
              <a:gd name="connsiteY4424" fmla="*/ 1586657 h 2599480"/>
              <a:gd name="connsiteX4425" fmla="*/ 3585071 w 4326130"/>
              <a:gd name="connsiteY4425" fmla="*/ 1584245 h 2599480"/>
              <a:gd name="connsiteX4426" fmla="*/ 3585310 w 4326130"/>
              <a:gd name="connsiteY4426" fmla="*/ 1584583 h 2599480"/>
              <a:gd name="connsiteX4427" fmla="*/ 3589806 w 4326130"/>
              <a:gd name="connsiteY4427" fmla="*/ 1585197 h 2599480"/>
              <a:gd name="connsiteX4428" fmla="*/ 3586267 w 4326130"/>
              <a:gd name="connsiteY4428" fmla="*/ 1584437 h 2599480"/>
              <a:gd name="connsiteX4429" fmla="*/ 741059 w 4326130"/>
              <a:gd name="connsiteY4429" fmla="*/ 1584244 h 2599480"/>
              <a:gd name="connsiteX4430" fmla="*/ 739863 w 4326130"/>
              <a:gd name="connsiteY4430" fmla="*/ 1584436 h 2599480"/>
              <a:gd name="connsiteX4431" fmla="*/ 736324 w 4326130"/>
              <a:gd name="connsiteY4431" fmla="*/ 1585196 h 2599480"/>
              <a:gd name="connsiteX4432" fmla="*/ 740820 w 4326130"/>
              <a:gd name="connsiteY4432" fmla="*/ 1584582 h 2599480"/>
              <a:gd name="connsiteX4433" fmla="*/ 3686432 w 4326130"/>
              <a:gd name="connsiteY4433" fmla="*/ 1573929 h 2599480"/>
              <a:gd name="connsiteX4434" fmla="*/ 3686783 w 4326130"/>
              <a:gd name="connsiteY4434" fmla="*/ 1575535 h 2599480"/>
              <a:gd name="connsiteX4435" fmla="*/ 3685522 w 4326130"/>
              <a:gd name="connsiteY4435" fmla="*/ 1574865 h 2599480"/>
              <a:gd name="connsiteX4436" fmla="*/ 3686432 w 4326130"/>
              <a:gd name="connsiteY4436" fmla="*/ 1573929 h 2599480"/>
              <a:gd name="connsiteX4437" fmla="*/ 639698 w 4326130"/>
              <a:gd name="connsiteY4437" fmla="*/ 1573928 h 2599480"/>
              <a:gd name="connsiteX4438" fmla="*/ 640607 w 4326130"/>
              <a:gd name="connsiteY4438" fmla="*/ 1574864 h 2599480"/>
              <a:gd name="connsiteX4439" fmla="*/ 639347 w 4326130"/>
              <a:gd name="connsiteY4439" fmla="*/ 1575534 h 2599480"/>
              <a:gd name="connsiteX4440" fmla="*/ 639698 w 4326130"/>
              <a:gd name="connsiteY4440" fmla="*/ 1573928 h 2599480"/>
              <a:gd name="connsiteX4441" fmla="*/ 3591853 w 4326130"/>
              <a:gd name="connsiteY4441" fmla="*/ 1573251 h 2599480"/>
              <a:gd name="connsiteX4442" fmla="*/ 3594597 w 4326130"/>
              <a:gd name="connsiteY4442" fmla="*/ 1574156 h 2599480"/>
              <a:gd name="connsiteX4443" fmla="*/ 3604553 w 4326130"/>
              <a:gd name="connsiteY4443" fmla="*/ 1576322 h 2599480"/>
              <a:gd name="connsiteX4444" fmla="*/ 3609239 w 4326130"/>
              <a:gd name="connsiteY4444" fmla="*/ 1576759 h 2599480"/>
              <a:gd name="connsiteX4445" fmla="*/ 3609890 w 4326130"/>
              <a:gd name="connsiteY4445" fmla="*/ 1575725 h 2599480"/>
              <a:gd name="connsiteX4446" fmla="*/ 3609630 w 4326130"/>
              <a:gd name="connsiteY4446" fmla="*/ 1575641 h 2599480"/>
              <a:gd name="connsiteX4447" fmla="*/ 734277 w 4326130"/>
              <a:gd name="connsiteY4447" fmla="*/ 1573250 h 2599480"/>
              <a:gd name="connsiteX4448" fmla="*/ 716500 w 4326130"/>
              <a:gd name="connsiteY4448" fmla="*/ 1575640 h 2599480"/>
              <a:gd name="connsiteX4449" fmla="*/ 716240 w 4326130"/>
              <a:gd name="connsiteY4449" fmla="*/ 1575724 h 2599480"/>
              <a:gd name="connsiteX4450" fmla="*/ 716891 w 4326130"/>
              <a:gd name="connsiteY4450" fmla="*/ 1576758 h 2599480"/>
              <a:gd name="connsiteX4451" fmla="*/ 721577 w 4326130"/>
              <a:gd name="connsiteY4451" fmla="*/ 1576321 h 2599480"/>
              <a:gd name="connsiteX4452" fmla="*/ 731533 w 4326130"/>
              <a:gd name="connsiteY4452" fmla="*/ 1574155 h 2599480"/>
              <a:gd name="connsiteX4453" fmla="*/ 3703664 w 4326130"/>
              <a:gd name="connsiteY4453" fmla="*/ 1563179 h 2599480"/>
              <a:gd name="connsiteX4454" fmla="*/ 3714986 w 4326130"/>
              <a:gd name="connsiteY4454" fmla="*/ 1564554 h 2599480"/>
              <a:gd name="connsiteX4455" fmla="*/ 3728914 w 4326130"/>
              <a:gd name="connsiteY4455" fmla="*/ 1564431 h 2599480"/>
              <a:gd name="connsiteX4456" fmla="*/ 3732924 w 4326130"/>
              <a:gd name="connsiteY4456" fmla="*/ 1564864 h 2599480"/>
              <a:gd name="connsiteX4457" fmla="*/ 3733310 w 4326130"/>
              <a:gd name="connsiteY4457" fmla="*/ 1565108 h 2599480"/>
              <a:gd name="connsiteX4458" fmla="*/ 3733947 w 4326130"/>
              <a:gd name="connsiteY4458" fmla="*/ 1565788 h 2599480"/>
              <a:gd name="connsiteX4459" fmla="*/ 3722207 w 4326130"/>
              <a:gd name="connsiteY4459" fmla="*/ 1566111 h 2599480"/>
              <a:gd name="connsiteX4460" fmla="*/ 3713496 w 4326130"/>
              <a:gd name="connsiteY4460" fmla="*/ 1566026 h 2599480"/>
              <a:gd name="connsiteX4461" fmla="*/ 3712214 w 4326130"/>
              <a:gd name="connsiteY4461" fmla="*/ 1566068 h 2599480"/>
              <a:gd name="connsiteX4462" fmla="*/ 622466 w 4326130"/>
              <a:gd name="connsiteY4462" fmla="*/ 1563178 h 2599480"/>
              <a:gd name="connsiteX4463" fmla="*/ 613915 w 4326130"/>
              <a:gd name="connsiteY4463" fmla="*/ 1566067 h 2599480"/>
              <a:gd name="connsiteX4464" fmla="*/ 612634 w 4326130"/>
              <a:gd name="connsiteY4464" fmla="*/ 1566025 h 2599480"/>
              <a:gd name="connsiteX4465" fmla="*/ 603923 w 4326130"/>
              <a:gd name="connsiteY4465" fmla="*/ 1566110 h 2599480"/>
              <a:gd name="connsiteX4466" fmla="*/ 592183 w 4326130"/>
              <a:gd name="connsiteY4466" fmla="*/ 1565787 h 2599480"/>
              <a:gd name="connsiteX4467" fmla="*/ 592820 w 4326130"/>
              <a:gd name="connsiteY4467" fmla="*/ 1565107 h 2599480"/>
              <a:gd name="connsiteX4468" fmla="*/ 593205 w 4326130"/>
              <a:gd name="connsiteY4468" fmla="*/ 1564863 h 2599480"/>
              <a:gd name="connsiteX4469" fmla="*/ 597216 w 4326130"/>
              <a:gd name="connsiteY4469" fmla="*/ 1564430 h 2599480"/>
              <a:gd name="connsiteX4470" fmla="*/ 611144 w 4326130"/>
              <a:gd name="connsiteY4470" fmla="*/ 1564553 h 2599480"/>
              <a:gd name="connsiteX4471" fmla="*/ 3564292 w 4326130"/>
              <a:gd name="connsiteY4471" fmla="*/ 1556305 h 2599480"/>
              <a:gd name="connsiteX4472" fmla="*/ 3569640 w 4326130"/>
              <a:gd name="connsiteY4472" fmla="*/ 1557428 h 2599480"/>
              <a:gd name="connsiteX4473" fmla="*/ 3568571 w 4326130"/>
              <a:gd name="connsiteY4473" fmla="*/ 1556833 h 2599480"/>
              <a:gd name="connsiteX4474" fmla="*/ 3566344 w 4326130"/>
              <a:gd name="connsiteY4474" fmla="*/ 1556578 h 2599480"/>
              <a:gd name="connsiteX4475" fmla="*/ 3565384 w 4326130"/>
              <a:gd name="connsiteY4475" fmla="*/ 1556343 h 2599480"/>
              <a:gd name="connsiteX4476" fmla="*/ 761838 w 4326130"/>
              <a:gd name="connsiteY4476" fmla="*/ 1556304 h 2599480"/>
              <a:gd name="connsiteX4477" fmla="*/ 760746 w 4326130"/>
              <a:gd name="connsiteY4477" fmla="*/ 1556342 h 2599480"/>
              <a:gd name="connsiteX4478" fmla="*/ 759786 w 4326130"/>
              <a:gd name="connsiteY4478" fmla="*/ 1556577 h 2599480"/>
              <a:gd name="connsiteX4479" fmla="*/ 757558 w 4326130"/>
              <a:gd name="connsiteY4479" fmla="*/ 1556832 h 2599480"/>
              <a:gd name="connsiteX4480" fmla="*/ 756490 w 4326130"/>
              <a:gd name="connsiteY4480" fmla="*/ 1557427 h 2599480"/>
              <a:gd name="connsiteX4481" fmla="*/ 3765041 w 4326130"/>
              <a:gd name="connsiteY4481" fmla="*/ 1542664 h 2599480"/>
              <a:gd name="connsiteX4482" fmla="*/ 3779978 w 4326130"/>
              <a:gd name="connsiteY4482" fmla="*/ 1543089 h 2599480"/>
              <a:gd name="connsiteX4483" fmla="*/ 3781511 w 4326130"/>
              <a:gd name="connsiteY4483" fmla="*/ 1543707 h 2599480"/>
              <a:gd name="connsiteX4484" fmla="*/ 3783238 w 4326130"/>
              <a:gd name="connsiteY4484" fmla="*/ 1544594 h 2599480"/>
              <a:gd name="connsiteX4485" fmla="*/ 3775873 w 4326130"/>
              <a:gd name="connsiteY4485" fmla="*/ 1544899 h 2599480"/>
              <a:gd name="connsiteX4486" fmla="*/ 3768916 w 4326130"/>
              <a:gd name="connsiteY4486" fmla="*/ 1544870 h 2599480"/>
              <a:gd name="connsiteX4487" fmla="*/ 3766292 w 4326130"/>
              <a:gd name="connsiteY4487" fmla="*/ 1543272 h 2599480"/>
              <a:gd name="connsiteX4488" fmla="*/ 561088 w 4326130"/>
              <a:gd name="connsiteY4488" fmla="*/ 1542663 h 2599480"/>
              <a:gd name="connsiteX4489" fmla="*/ 559837 w 4326130"/>
              <a:gd name="connsiteY4489" fmla="*/ 1543271 h 2599480"/>
              <a:gd name="connsiteX4490" fmla="*/ 557213 w 4326130"/>
              <a:gd name="connsiteY4490" fmla="*/ 1544869 h 2599480"/>
              <a:gd name="connsiteX4491" fmla="*/ 550257 w 4326130"/>
              <a:gd name="connsiteY4491" fmla="*/ 1544898 h 2599480"/>
              <a:gd name="connsiteX4492" fmla="*/ 542891 w 4326130"/>
              <a:gd name="connsiteY4492" fmla="*/ 1544593 h 2599480"/>
              <a:gd name="connsiteX4493" fmla="*/ 544618 w 4326130"/>
              <a:gd name="connsiteY4493" fmla="*/ 1543706 h 2599480"/>
              <a:gd name="connsiteX4494" fmla="*/ 546152 w 4326130"/>
              <a:gd name="connsiteY4494" fmla="*/ 1543088 h 2599480"/>
              <a:gd name="connsiteX4495" fmla="*/ 3722486 w 4326130"/>
              <a:gd name="connsiteY4495" fmla="*/ 1538908 h 2599480"/>
              <a:gd name="connsiteX4496" fmla="*/ 3726306 w 4326130"/>
              <a:gd name="connsiteY4496" fmla="*/ 1538938 h 2599480"/>
              <a:gd name="connsiteX4497" fmla="*/ 3743303 w 4326130"/>
              <a:gd name="connsiteY4497" fmla="*/ 1541562 h 2599480"/>
              <a:gd name="connsiteX4498" fmla="*/ 3751913 w 4326130"/>
              <a:gd name="connsiteY4498" fmla="*/ 1542028 h 2599480"/>
              <a:gd name="connsiteX4499" fmla="*/ 3751711 w 4326130"/>
              <a:gd name="connsiteY4499" fmla="*/ 1542178 h 2599480"/>
              <a:gd name="connsiteX4500" fmla="*/ 3755582 w 4326130"/>
              <a:gd name="connsiteY4500" fmla="*/ 1544126 h 2599480"/>
              <a:gd name="connsiteX4501" fmla="*/ 3757048 w 4326130"/>
              <a:gd name="connsiteY4501" fmla="*/ 1544820 h 2599480"/>
              <a:gd name="connsiteX4502" fmla="*/ 3754288 w 4326130"/>
              <a:gd name="connsiteY4502" fmla="*/ 1544809 h 2599480"/>
              <a:gd name="connsiteX4503" fmla="*/ 3736454 w 4326130"/>
              <a:gd name="connsiteY4503" fmla="*/ 1544123 h 2599480"/>
              <a:gd name="connsiteX4504" fmla="*/ 3730660 w 4326130"/>
              <a:gd name="connsiteY4504" fmla="*/ 1541567 h 2599480"/>
              <a:gd name="connsiteX4505" fmla="*/ 603644 w 4326130"/>
              <a:gd name="connsiteY4505" fmla="*/ 1538907 h 2599480"/>
              <a:gd name="connsiteX4506" fmla="*/ 595470 w 4326130"/>
              <a:gd name="connsiteY4506" fmla="*/ 1541566 h 2599480"/>
              <a:gd name="connsiteX4507" fmla="*/ 589676 w 4326130"/>
              <a:gd name="connsiteY4507" fmla="*/ 1544122 h 2599480"/>
              <a:gd name="connsiteX4508" fmla="*/ 571842 w 4326130"/>
              <a:gd name="connsiteY4508" fmla="*/ 1544808 h 2599480"/>
              <a:gd name="connsiteX4509" fmla="*/ 569082 w 4326130"/>
              <a:gd name="connsiteY4509" fmla="*/ 1544819 h 2599480"/>
              <a:gd name="connsiteX4510" fmla="*/ 570548 w 4326130"/>
              <a:gd name="connsiteY4510" fmla="*/ 1544125 h 2599480"/>
              <a:gd name="connsiteX4511" fmla="*/ 574419 w 4326130"/>
              <a:gd name="connsiteY4511" fmla="*/ 1542177 h 2599480"/>
              <a:gd name="connsiteX4512" fmla="*/ 574217 w 4326130"/>
              <a:gd name="connsiteY4512" fmla="*/ 1542027 h 2599480"/>
              <a:gd name="connsiteX4513" fmla="*/ 582827 w 4326130"/>
              <a:gd name="connsiteY4513" fmla="*/ 1541561 h 2599480"/>
              <a:gd name="connsiteX4514" fmla="*/ 599824 w 4326130"/>
              <a:gd name="connsiteY4514" fmla="*/ 1538937 h 2599480"/>
              <a:gd name="connsiteX4515" fmla="*/ 3619580 w 4326130"/>
              <a:gd name="connsiteY4515" fmla="*/ 1537995 h 2599480"/>
              <a:gd name="connsiteX4516" fmla="*/ 3620159 w 4326130"/>
              <a:gd name="connsiteY4516" fmla="*/ 1538911 h 2599480"/>
              <a:gd name="connsiteX4517" fmla="*/ 3623373 w 4326130"/>
              <a:gd name="connsiteY4517" fmla="*/ 1540504 h 2599480"/>
              <a:gd name="connsiteX4518" fmla="*/ 3639228 w 4326130"/>
              <a:gd name="connsiteY4518" fmla="*/ 1543761 h 2599480"/>
              <a:gd name="connsiteX4519" fmla="*/ 3644649 w 4326130"/>
              <a:gd name="connsiteY4519" fmla="*/ 1544151 h 2599480"/>
              <a:gd name="connsiteX4520" fmla="*/ 3642586 w 4326130"/>
              <a:gd name="connsiteY4520" fmla="*/ 1543595 h 2599480"/>
              <a:gd name="connsiteX4521" fmla="*/ 3628490 w 4326130"/>
              <a:gd name="connsiteY4521" fmla="*/ 1540163 h 2599480"/>
              <a:gd name="connsiteX4522" fmla="*/ 3631162 w 4326130"/>
              <a:gd name="connsiteY4522" fmla="*/ 1541912 h 2599480"/>
              <a:gd name="connsiteX4523" fmla="*/ 3628717 w 4326130"/>
              <a:gd name="connsiteY4523" fmla="*/ 1541399 h 2599480"/>
              <a:gd name="connsiteX4524" fmla="*/ 3628604 w 4326130"/>
              <a:gd name="connsiteY4524" fmla="*/ 1541390 h 2599480"/>
              <a:gd name="connsiteX4525" fmla="*/ 3627951 w 4326130"/>
              <a:gd name="connsiteY4525" fmla="*/ 1541043 h 2599480"/>
              <a:gd name="connsiteX4526" fmla="*/ 3625496 w 4326130"/>
              <a:gd name="connsiteY4526" fmla="*/ 1539435 h 2599480"/>
              <a:gd name="connsiteX4527" fmla="*/ 706550 w 4326130"/>
              <a:gd name="connsiteY4527" fmla="*/ 1537994 h 2599480"/>
              <a:gd name="connsiteX4528" fmla="*/ 700633 w 4326130"/>
              <a:gd name="connsiteY4528" fmla="*/ 1539434 h 2599480"/>
              <a:gd name="connsiteX4529" fmla="*/ 698178 w 4326130"/>
              <a:gd name="connsiteY4529" fmla="*/ 1541042 h 2599480"/>
              <a:gd name="connsiteX4530" fmla="*/ 697525 w 4326130"/>
              <a:gd name="connsiteY4530" fmla="*/ 1541389 h 2599480"/>
              <a:gd name="connsiteX4531" fmla="*/ 697412 w 4326130"/>
              <a:gd name="connsiteY4531" fmla="*/ 1541398 h 2599480"/>
              <a:gd name="connsiteX4532" fmla="*/ 694967 w 4326130"/>
              <a:gd name="connsiteY4532" fmla="*/ 1541911 h 2599480"/>
              <a:gd name="connsiteX4533" fmla="*/ 697640 w 4326130"/>
              <a:gd name="connsiteY4533" fmla="*/ 1540162 h 2599480"/>
              <a:gd name="connsiteX4534" fmla="*/ 683544 w 4326130"/>
              <a:gd name="connsiteY4534" fmla="*/ 1543594 h 2599480"/>
              <a:gd name="connsiteX4535" fmla="*/ 681481 w 4326130"/>
              <a:gd name="connsiteY4535" fmla="*/ 1544150 h 2599480"/>
              <a:gd name="connsiteX4536" fmla="*/ 686902 w 4326130"/>
              <a:gd name="connsiteY4536" fmla="*/ 1543760 h 2599480"/>
              <a:gd name="connsiteX4537" fmla="*/ 702757 w 4326130"/>
              <a:gd name="connsiteY4537" fmla="*/ 1540503 h 2599480"/>
              <a:gd name="connsiteX4538" fmla="*/ 705971 w 4326130"/>
              <a:gd name="connsiteY4538" fmla="*/ 1538910 h 2599480"/>
              <a:gd name="connsiteX4539" fmla="*/ 3607373 w 4326130"/>
              <a:gd name="connsiteY4539" fmla="*/ 1535431 h 2599480"/>
              <a:gd name="connsiteX4540" fmla="*/ 3608688 w 4326130"/>
              <a:gd name="connsiteY4540" fmla="*/ 1536092 h 2599480"/>
              <a:gd name="connsiteX4541" fmla="*/ 3611690 w 4326130"/>
              <a:gd name="connsiteY4541" fmla="*/ 1538104 h 2599480"/>
              <a:gd name="connsiteX4542" fmla="*/ 3618590 w 4326130"/>
              <a:gd name="connsiteY4542" fmla="*/ 1539521 h 2599480"/>
              <a:gd name="connsiteX4543" fmla="*/ 3613657 w 4326130"/>
              <a:gd name="connsiteY4543" fmla="*/ 1536553 h 2599480"/>
              <a:gd name="connsiteX4544" fmla="*/ 3611885 w 4326130"/>
              <a:gd name="connsiteY4544" fmla="*/ 1536121 h 2599480"/>
              <a:gd name="connsiteX4545" fmla="*/ 718756 w 4326130"/>
              <a:gd name="connsiteY4545" fmla="*/ 1535430 h 2599480"/>
              <a:gd name="connsiteX4546" fmla="*/ 714245 w 4326130"/>
              <a:gd name="connsiteY4546" fmla="*/ 1536120 h 2599480"/>
              <a:gd name="connsiteX4547" fmla="*/ 712472 w 4326130"/>
              <a:gd name="connsiteY4547" fmla="*/ 1536552 h 2599480"/>
              <a:gd name="connsiteX4548" fmla="*/ 707540 w 4326130"/>
              <a:gd name="connsiteY4548" fmla="*/ 1539520 h 2599480"/>
              <a:gd name="connsiteX4549" fmla="*/ 714440 w 4326130"/>
              <a:gd name="connsiteY4549" fmla="*/ 1538103 h 2599480"/>
              <a:gd name="connsiteX4550" fmla="*/ 717442 w 4326130"/>
              <a:gd name="connsiteY4550" fmla="*/ 1536091 h 2599480"/>
              <a:gd name="connsiteX4551" fmla="*/ 3702133 w 4326130"/>
              <a:gd name="connsiteY4551" fmla="*/ 1532845 h 2599480"/>
              <a:gd name="connsiteX4552" fmla="*/ 3703492 w 4326130"/>
              <a:gd name="connsiteY4552" fmla="*/ 1532922 h 2599480"/>
              <a:gd name="connsiteX4553" fmla="*/ 3715495 w 4326130"/>
              <a:gd name="connsiteY4553" fmla="*/ 1535477 h 2599480"/>
              <a:gd name="connsiteX4554" fmla="*/ 3714357 w 4326130"/>
              <a:gd name="connsiteY4554" fmla="*/ 1536154 h 2599480"/>
              <a:gd name="connsiteX4555" fmla="*/ 3713736 w 4326130"/>
              <a:gd name="connsiteY4555" fmla="*/ 1536289 h 2599480"/>
              <a:gd name="connsiteX4556" fmla="*/ 623997 w 4326130"/>
              <a:gd name="connsiteY4556" fmla="*/ 1532844 h 2599480"/>
              <a:gd name="connsiteX4557" fmla="*/ 612393 w 4326130"/>
              <a:gd name="connsiteY4557" fmla="*/ 1536288 h 2599480"/>
              <a:gd name="connsiteX4558" fmla="*/ 611773 w 4326130"/>
              <a:gd name="connsiteY4558" fmla="*/ 1536153 h 2599480"/>
              <a:gd name="connsiteX4559" fmla="*/ 610635 w 4326130"/>
              <a:gd name="connsiteY4559" fmla="*/ 1535476 h 2599480"/>
              <a:gd name="connsiteX4560" fmla="*/ 622638 w 4326130"/>
              <a:gd name="connsiteY4560" fmla="*/ 1532921 h 2599480"/>
              <a:gd name="connsiteX4561" fmla="*/ 3578747 w 4326130"/>
              <a:gd name="connsiteY4561" fmla="*/ 1531040 h 2599480"/>
              <a:gd name="connsiteX4562" fmla="*/ 3575968 w 4326130"/>
              <a:gd name="connsiteY4562" fmla="*/ 1531238 h 2599480"/>
              <a:gd name="connsiteX4563" fmla="*/ 3579110 w 4326130"/>
              <a:gd name="connsiteY4563" fmla="*/ 1533111 h 2599480"/>
              <a:gd name="connsiteX4564" fmla="*/ 3585124 w 4326130"/>
              <a:gd name="connsiteY4564" fmla="*/ 1533958 h 2599480"/>
              <a:gd name="connsiteX4565" fmla="*/ 3581650 w 4326130"/>
              <a:gd name="connsiteY4565" fmla="*/ 1532090 h 2599480"/>
              <a:gd name="connsiteX4566" fmla="*/ 3591184 w 4326130"/>
              <a:gd name="connsiteY4566" fmla="*/ 1534811 h 2599480"/>
              <a:gd name="connsiteX4567" fmla="*/ 3605408 w 4326130"/>
              <a:gd name="connsiteY4567" fmla="*/ 1536814 h 2599480"/>
              <a:gd name="connsiteX4568" fmla="*/ 3606741 w 4326130"/>
              <a:gd name="connsiteY4568" fmla="*/ 1537088 h 2599480"/>
              <a:gd name="connsiteX4569" fmla="*/ 3602213 w 4326130"/>
              <a:gd name="connsiteY4569" fmla="*/ 1534641 h 2599480"/>
              <a:gd name="connsiteX4570" fmla="*/ 3581799 w 4326130"/>
              <a:gd name="connsiteY4570" fmla="*/ 1531516 h 2599480"/>
              <a:gd name="connsiteX4571" fmla="*/ 747382 w 4326130"/>
              <a:gd name="connsiteY4571" fmla="*/ 1531039 h 2599480"/>
              <a:gd name="connsiteX4572" fmla="*/ 744331 w 4326130"/>
              <a:gd name="connsiteY4572" fmla="*/ 1531515 h 2599480"/>
              <a:gd name="connsiteX4573" fmla="*/ 723917 w 4326130"/>
              <a:gd name="connsiteY4573" fmla="*/ 1534640 h 2599480"/>
              <a:gd name="connsiteX4574" fmla="*/ 719389 w 4326130"/>
              <a:gd name="connsiteY4574" fmla="*/ 1537087 h 2599480"/>
              <a:gd name="connsiteX4575" fmla="*/ 720722 w 4326130"/>
              <a:gd name="connsiteY4575" fmla="*/ 1536813 h 2599480"/>
              <a:gd name="connsiteX4576" fmla="*/ 734945 w 4326130"/>
              <a:gd name="connsiteY4576" fmla="*/ 1534810 h 2599480"/>
              <a:gd name="connsiteX4577" fmla="*/ 744480 w 4326130"/>
              <a:gd name="connsiteY4577" fmla="*/ 1532089 h 2599480"/>
              <a:gd name="connsiteX4578" fmla="*/ 741006 w 4326130"/>
              <a:gd name="connsiteY4578" fmla="*/ 1533957 h 2599480"/>
              <a:gd name="connsiteX4579" fmla="*/ 747020 w 4326130"/>
              <a:gd name="connsiteY4579" fmla="*/ 1533110 h 2599480"/>
              <a:gd name="connsiteX4580" fmla="*/ 750162 w 4326130"/>
              <a:gd name="connsiteY4580" fmla="*/ 1531237 h 2599480"/>
              <a:gd name="connsiteX4581" fmla="*/ 3678405 w 4326130"/>
              <a:gd name="connsiteY4581" fmla="*/ 1529900 h 2599480"/>
              <a:gd name="connsiteX4582" fmla="*/ 3678075 w 4326130"/>
              <a:gd name="connsiteY4582" fmla="*/ 1530877 h 2599480"/>
              <a:gd name="connsiteX4583" fmla="*/ 3679390 w 4326130"/>
              <a:gd name="connsiteY4583" fmla="*/ 1531146 h 2599480"/>
              <a:gd name="connsiteX4584" fmla="*/ 3680217 w 4326130"/>
              <a:gd name="connsiteY4584" fmla="*/ 1530428 h 2599480"/>
              <a:gd name="connsiteX4585" fmla="*/ 3679343 w 4326130"/>
              <a:gd name="connsiteY4585" fmla="*/ 1529984 h 2599480"/>
              <a:gd name="connsiteX4586" fmla="*/ 3678405 w 4326130"/>
              <a:gd name="connsiteY4586" fmla="*/ 1529900 h 2599480"/>
              <a:gd name="connsiteX4587" fmla="*/ 647725 w 4326130"/>
              <a:gd name="connsiteY4587" fmla="*/ 1529899 h 2599480"/>
              <a:gd name="connsiteX4588" fmla="*/ 646787 w 4326130"/>
              <a:gd name="connsiteY4588" fmla="*/ 1529983 h 2599480"/>
              <a:gd name="connsiteX4589" fmla="*/ 645913 w 4326130"/>
              <a:gd name="connsiteY4589" fmla="*/ 1530427 h 2599480"/>
              <a:gd name="connsiteX4590" fmla="*/ 646740 w 4326130"/>
              <a:gd name="connsiteY4590" fmla="*/ 1531145 h 2599480"/>
              <a:gd name="connsiteX4591" fmla="*/ 648055 w 4326130"/>
              <a:gd name="connsiteY4591" fmla="*/ 1530876 h 2599480"/>
              <a:gd name="connsiteX4592" fmla="*/ 647725 w 4326130"/>
              <a:gd name="connsiteY4592" fmla="*/ 1529899 h 2599480"/>
              <a:gd name="connsiteX4593" fmla="*/ 3695622 w 4326130"/>
              <a:gd name="connsiteY4593" fmla="*/ 1523800 h 2599480"/>
              <a:gd name="connsiteX4594" fmla="*/ 3694916 w 4326130"/>
              <a:gd name="connsiteY4594" fmla="*/ 1524446 h 2599480"/>
              <a:gd name="connsiteX4595" fmla="*/ 3694588 w 4326130"/>
              <a:gd name="connsiteY4595" fmla="*/ 1524746 h 2599480"/>
              <a:gd name="connsiteX4596" fmla="*/ 3694571 w 4326130"/>
              <a:gd name="connsiteY4596" fmla="*/ 1524762 h 2599480"/>
              <a:gd name="connsiteX4597" fmla="*/ 3694916 w 4326130"/>
              <a:gd name="connsiteY4597" fmla="*/ 1524446 h 2599480"/>
              <a:gd name="connsiteX4598" fmla="*/ 3694966 w 4326130"/>
              <a:gd name="connsiteY4598" fmla="*/ 1524401 h 2599480"/>
              <a:gd name="connsiteX4599" fmla="*/ 3695622 w 4326130"/>
              <a:gd name="connsiteY4599" fmla="*/ 1523800 h 2599480"/>
              <a:gd name="connsiteX4600" fmla="*/ 630508 w 4326130"/>
              <a:gd name="connsiteY4600" fmla="*/ 1523799 h 2599480"/>
              <a:gd name="connsiteX4601" fmla="*/ 631164 w 4326130"/>
              <a:gd name="connsiteY4601" fmla="*/ 1524400 h 2599480"/>
              <a:gd name="connsiteX4602" fmla="*/ 631214 w 4326130"/>
              <a:gd name="connsiteY4602" fmla="*/ 1524445 h 2599480"/>
              <a:gd name="connsiteX4603" fmla="*/ 631541 w 4326130"/>
              <a:gd name="connsiteY4603" fmla="*/ 1524745 h 2599480"/>
              <a:gd name="connsiteX4604" fmla="*/ 631559 w 4326130"/>
              <a:gd name="connsiteY4604" fmla="*/ 1524761 h 2599480"/>
              <a:gd name="connsiteX4605" fmla="*/ 631214 w 4326130"/>
              <a:gd name="connsiteY4605" fmla="*/ 1524445 h 2599480"/>
              <a:gd name="connsiteX4606" fmla="*/ 3664158 w 4326130"/>
              <a:gd name="connsiteY4606" fmla="*/ 1520474 h 2599480"/>
              <a:gd name="connsiteX4607" fmla="*/ 3663221 w 4326130"/>
              <a:gd name="connsiteY4607" fmla="*/ 1520800 h 2599480"/>
              <a:gd name="connsiteX4608" fmla="*/ 3662802 w 4326130"/>
              <a:gd name="connsiteY4608" fmla="*/ 1521780 h 2599480"/>
              <a:gd name="connsiteX4609" fmla="*/ 3664158 w 4326130"/>
              <a:gd name="connsiteY4609" fmla="*/ 1520474 h 2599480"/>
              <a:gd name="connsiteX4610" fmla="*/ 661972 w 4326130"/>
              <a:gd name="connsiteY4610" fmla="*/ 1520473 h 2599480"/>
              <a:gd name="connsiteX4611" fmla="*/ 663328 w 4326130"/>
              <a:gd name="connsiteY4611" fmla="*/ 1521779 h 2599480"/>
              <a:gd name="connsiteX4612" fmla="*/ 662909 w 4326130"/>
              <a:gd name="connsiteY4612" fmla="*/ 1520799 h 2599480"/>
              <a:gd name="connsiteX4613" fmla="*/ 661972 w 4326130"/>
              <a:gd name="connsiteY4613" fmla="*/ 1520473 h 2599480"/>
              <a:gd name="connsiteX4614" fmla="*/ 3639389 w 4326130"/>
              <a:gd name="connsiteY4614" fmla="*/ 1517397 h 2599480"/>
              <a:gd name="connsiteX4615" fmla="*/ 3633757 w 4326130"/>
              <a:gd name="connsiteY4615" fmla="*/ 1518027 h 2599480"/>
              <a:gd name="connsiteX4616" fmla="*/ 3635542 w 4326130"/>
              <a:gd name="connsiteY4616" fmla="*/ 1518195 h 2599480"/>
              <a:gd name="connsiteX4617" fmla="*/ 3637069 w 4326130"/>
              <a:gd name="connsiteY4617" fmla="*/ 1518036 h 2599480"/>
              <a:gd name="connsiteX4618" fmla="*/ 3640429 w 4326130"/>
              <a:gd name="connsiteY4618" fmla="*/ 1517843 h 2599480"/>
              <a:gd name="connsiteX4619" fmla="*/ 3639389 w 4326130"/>
              <a:gd name="connsiteY4619" fmla="*/ 1517397 h 2599480"/>
              <a:gd name="connsiteX4620" fmla="*/ 686740 w 4326130"/>
              <a:gd name="connsiteY4620" fmla="*/ 1517396 h 2599480"/>
              <a:gd name="connsiteX4621" fmla="*/ 685701 w 4326130"/>
              <a:gd name="connsiteY4621" fmla="*/ 1517842 h 2599480"/>
              <a:gd name="connsiteX4622" fmla="*/ 689061 w 4326130"/>
              <a:gd name="connsiteY4622" fmla="*/ 1518035 h 2599480"/>
              <a:gd name="connsiteX4623" fmla="*/ 690587 w 4326130"/>
              <a:gd name="connsiteY4623" fmla="*/ 1518194 h 2599480"/>
              <a:gd name="connsiteX4624" fmla="*/ 692373 w 4326130"/>
              <a:gd name="connsiteY4624" fmla="*/ 1518026 h 2599480"/>
              <a:gd name="connsiteX4625" fmla="*/ 686740 w 4326130"/>
              <a:gd name="connsiteY4625" fmla="*/ 1517396 h 2599480"/>
              <a:gd name="connsiteX4626" fmla="*/ 3638861 w 4326130"/>
              <a:gd name="connsiteY4626" fmla="*/ 1513102 h 2599480"/>
              <a:gd name="connsiteX4627" fmla="*/ 3635895 w 4326130"/>
              <a:gd name="connsiteY4627" fmla="*/ 1513530 h 2599480"/>
              <a:gd name="connsiteX4628" fmla="*/ 3647033 w 4326130"/>
              <a:gd name="connsiteY4628" fmla="*/ 1516237 h 2599480"/>
              <a:gd name="connsiteX4629" fmla="*/ 3658334 w 4326130"/>
              <a:gd name="connsiteY4629" fmla="*/ 1518916 h 2599480"/>
              <a:gd name="connsiteX4630" fmla="*/ 3638861 w 4326130"/>
              <a:gd name="connsiteY4630" fmla="*/ 1513102 h 2599480"/>
              <a:gd name="connsiteX4631" fmla="*/ 687269 w 4326130"/>
              <a:gd name="connsiteY4631" fmla="*/ 1513101 h 2599480"/>
              <a:gd name="connsiteX4632" fmla="*/ 667795 w 4326130"/>
              <a:gd name="connsiteY4632" fmla="*/ 1518915 h 2599480"/>
              <a:gd name="connsiteX4633" fmla="*/ 679097 w 4326130"/>
              <a:gd name="connsiteY4633" fmla="*/ 1516236 h 2599480"/>
              <a:gd name="connsiteX4634" fmla="*/ 690235 w 4326130"/>
              <a:gd name="connsiteY4634" fmla="*/ 1513529 h 2599480"/>
              <a:gd name="connsiteX4635" fmla="*/ 687269 w 4326130"/>
              <a:gd name="connsiteY4635" fmla="*/ 1513101 h 2599480"/>
              <a:gd name="connsiteX4636" fmla="*/ 3613384 w 4326130"/>
              <a:gd name="connsiteY4636" fmla="*/ 1512699 h 2599480"/>
              <a:gd name="connsiteX4637" fmla="*/ 3617901 w 4326130"/>
              <a:gd name="connsiteY4637" fmla="*/ 1514157 h 2599480"/>
              <a:gd name="connsiteX4638" fmla="*/ 3620396 w 4326130"/>
              <a:gd name="connsiteY4638" fmla="*/ 1514135 h 2599480"/>
              <a:gd name="connsiteX4639" fmla="*/ 3621360 w 4326130"/>
              <a:gd name="connsiteY4639" fmla="*/ 1514660 h 2599480"/>
              <a:gd name="connsiteX4640" fmla="*/ 3621767 w 4326130"/>
              <a:gd name="connsiteY4640" fmla="*/ 1514475 h 2599480"/>
              <a:gd name="connsiteX4641" fmla="*/ 3621816 w 4326130"/>
              <a:gd name="connsiteY4641" fmla="*/ 1513971 h 2599480"/>
              <a:gd name="connsiteX4642" fmla="*/ 3621571 w 4326130"/>
              <a:gd name="connsiteY4642" fmla="*/ 1513880 h 2599480"/>
              <a:gd name="connsiteX4643" fmla="*/ 3620396 w 4326130"/>
              <a:gd name="connsiteY4643" fmla="*/ 1514135 h 2599480"/>
              <a:gd name="connsiteX4644" fmla="*/ 712746 w 4326130"/>
              <a:gd name="connsiteY4644" fmla="*/ 1512698 h 2599480"/>
              <a:gd name="connsiteX4645" fmla="*/ 705734 w 4326130"/>
              <a:gd name="connsiteY4645" fmla="*/ 1514134 h 2599480"/>
              <a:gd name="connsiteX4646" fmla="*/ 704559 w 4326130"/>
              <a:gd name="connsiteY4646" fmla="*/ 1513879 h 2599480"/>
              <a:gd name="connsiteX4647" fmla="*/ 704314 w 4326130"/>
              <a:gd name="connsiteY4647" fmla="*/ 1513970 h 2599480"/>
              <a:gd name="connsiteX4648" fmla="*/ 704363 w 4326130"/>
              <a:gd name="connsiteY4648" fmla="*/ 1514474 h 2599480"/>
              <a:gd name="connsiteX4649" fmla="*/ 704769 w 4326130"/>
              <a:gd name="connsiteY4649" fmla="*/ 1514659 h 2599480"/>
              <a:gd name="connsiteX4650" fmla="*/ 705734 w 4326130"/>
              <a:gd name="connsiteY4650" fmla="*/ 1514134 h 2599480"/>
              <a:gd name="connsiteX4651" fmla="*/ 708229 w 4326130"/>
              <a:gd name="connsiteY4651" fmla="*/ 1514156 h 2599480"/>
              <a:gd name="connsiteX4652" fmla="*/ 3633961 w 4326130"/>
              <a:gd name="connsiteY4652" fmla="*/ 1511897 h 2599480"/>
              <a:gd name="connsiteX4653" fmla="*/ 3627058 w 4326130"/>
              <a:gd name="connsiteY4653" fmla="*/ 1512574 h 2599480"/>
              <a:gd name="connsiteX4654" fmla="*/ 3631116 w 4326130"/>
              <a:gd name="connsiteY4654" fmla="*/ 1513207 h 2599480"/>
              <a:gd name="connsiteX4655" fmla="*/ 3635205 w 4326130"/>
              <a:gd name="connsiteY4655" fmla="*/ 1512658 h 2599480"/>
              <a:gd name="connsiteX4656" fmla="*/ 3634900 w 4326130"/>
              <a:gd name="connsiteY4656" fmla="*/ 1512254 h 2599480"/>
              <a:gd name="connsiteX4657" fmla="*/ 3633961 w 4326130"/>
              <a:gd name="connsiteY4657" fmla="*/ 1511897 h 2599480"/>
              <a:gd name="connsiteX4658" fmla="*/ 692169 w 4326130"/>
              <a:gd name="connsiteY4658" fmla="*/ 1511896 h 2599480"/>
              <a:gd name="connsiteX4659" fmla="*/ 691230 w 4326130"/>
              <a:gd name="connsiteY4659" fmla="*/ 1512253 h 2599480"/>
              <a:gd name="connsiteX4660" fmla="*/ 690925 w 4326130"/>
              <a:gd name="connsiteY4660" fmla="*/ 1512657 h 2599480"/>
              <a:gd name="connsiteX4661" fmla="*/ 695013 w 4326130"/>
              <a:gd name="connsiteY4661" fmla="*/ 1513206 h 2599480"/>
              <a:gd name="connsiteX4662" fmla="*/ 699072 w 4326130"/>
              <a:gd name="connsiteY4662" fmla="*/ 1512573 h 2599480"/>
              <a:gd name="connsiteX4663" fmla="*/ 692169 w 4326130"/>
              <a:gd name="connsiteY4663" fmla="*/ 1511896 h 2599480"/>
              <a:gd name="connsiteX4664" fmla="*/ 3605182 w 4326130"/>
              <a:gd name="connsiteY4664" fmla="*/ 1511145 h 2599480"/>
              <a:gd name="connsiteX4665" fmla="*/ 3603259 w 4326130"/>
              <a:gd name="connsiteY4665" fmla="*/ 1511522 h 2599480"/>
              <a:gd name="connsiteX4666" fmla="*/ 3606781 w 4326130"/>
              <a:gd name="connsiteY4666" fmla="*/ 1512792 h 2599480"/>
              <a:gd name="connsiteX4667" fmla="*/ 3610504 w 4326130"/>
              <a:gd name="connsiteY4667" fmla="*/ 1513972 h 2599480"/>
              <a:gd name="connsiteX4668" fmla="*/ 3610174 w 4326130"/>
              <a:gd name="connsiteY4668" fmla="*/ 1513753 h 2599480"/>
              <a:gd name="connsiteX4669" fmla="*/ 720948 w 4326130"/>
              <a:gd name="connsiteY4669" fmla="*/ 1511144 h 2599480"/>
              <a:gd name="connsiteX4670" fmla="*/ 715955 w 4326130"/>
              <a:gd name="connsiteY4670" fmla="*/ 1513752 h 2599480"/>
              <a:gd name="connsiteX4671" fmla="*/ 715626 w 4326130"/>
              <a:gd name="connsiteY4671" fmla="*/ 1513971 h 2599480"/>
              <a:gd name="connsiteX4672" fmla="*/ 719349 w 4326130"/>
              <a:gd name="connsiteY4672" fmla="*/ 1512791 h 2599480"/>
              <a:gd name="connsiteX4673" fmla="*/ 722871 w 4326130"/>
              <a:gd name="connsiteY4673" fmla="*/ 1511521 h 2599480"/>
              <a:gd name="connsiteX4674" fmla="*/ 3765983 w 4326130"/>
              <a:gd name="connsiteY4674" fmla="*/ 1508694 h 2599480"/>
              <a:gd name="connsiteX4675" fmla="*/ 3767132 w 4326130"/>
              <a:gd name="connsiteY4675" fmla="*/ 1509145 h 2599480"/>
              <a:gd name="connsiteX4676" fmla="*/ 3765758 w 4326130"/>
              <a:gd name="connsiteY4676" fmla="*/ 1510048 h 2599480"/>
              <a:gd name="connsiteX4677" fmla="*/ 3761396 w 4326130"/>
              <a:gd name="connsiteY4677" fmla="*/ 1509457 h 2599480"/>
              <a:gd name="connsiteX4678" fmla="*/ 3765983 w 4326130"/>
              <a:gd name="connsiteY4678" fmla="*/ 1508694 h 2599480"/>
              <a:gd name="connsiteX4679" fmla="*/ 560147 w 4326130"/>
              <a:gd name="connsiteY4679" fmla="*/ 1508693 h 2599480"/>
              <a:gd name="connsiteX4680" fmla="*/ 564734 w 4326130"/>
              <a:gd name="connsiteY4680" fmla="*/ 1509456 h 2599480"/>
              <a:gd name="connsiteX4681" fmla="*/ 560372 w 4326130"/>
              <a:gd name="connsiteY4681" fmla="*/ 1510047 h 2599480"/>
              <a:gd name="connsiteX4682" fmla="*/ 558998 w 4326130"/>
              <a:gd name="connsiteY4682" fmla="*/ 1509144 h 2599480"/>
              <a:gd name="connsiteX4683" fmla="*/ 560147 w 4326130"/>
              <a:gd name="connsiteY4683" fmla="*/ 1508693 h 2599480"/>
              <a:gd name="connsiteX4684" fmla="*/ 3614818 w 4326130"/>
              <a:gd name="connsiteY4684" fmla="*/ 1508204 h 2599480"/>
              <a:gd name="connsiteX4685" fmla="*/ 3607370 w 4326130"/>
              <a:gd name="connsiteY4685" fmla="*/ 1509275 h 2599480"/>
              <a:gd name="connsiteX4686" fmla="*/ 3616608 w 4326130"/>
              <a:gd name="connsiteY4686" fmla="*/ 1510739 h 2599480"/>
              <a:gd name="connsiteX4687" fmla="*/ 3621503 w 4326130"/>
              <a:gd name="connsiteY4687" fmla="*/ 1511239 h 2599480"/>
              <a:gd name="connsiteX4688" fmla="*/ 3625622 w 4326130"/>
              <a:gd name="connsiteY4688" fmla="*/ 1510757 h 2599480"/>
              <a:gd name="connsiteX4689" fmla="*/ 3625000 w 4326130"/>
              <a:gd name="connsiteY4689" fmla="*/ 1510374 h 2599480"/>
              <a:gd name="connsiteX4690" fmla="*/ 3614818 w 4326130"/>
              <a:gd name="connsiteY4690" fmla="*/ 1508204 h 2599480"/>
              <a:gd name="connsiteX4691" fmla="*/ 711312 w 4326130"/>
              <a:gd name="connsiteY4691" fmla="*/ 1508203 h 2599480"/>
              <a:gd name="connsiteX4692" fmla="*/ 701130 w 4326130"/>
              <a:gd name="connsiteY4692" fmla="*/ 1510373 h 2599480"/>
              <a:gd name="connsiteX4693" fmla="*/ 700508 w 4326130"/>
              <a:gd name="connsiteY4693" fmla="*/ 1510756 h 2599480"/>
              <a:gd name="connsiteX4694" fmla="*/ 704627 w 4326130"/>
              <a:gd name="connsiteY4694" fmla="*/ 1511238 h 2599480"/>
              <a:gd name="connsiteX4695" fmla="*/ 709521 w 4326130"/>
              <a:gd name="connsiteY4695" fmla="*/ 1510738 h 2599480"/>
              <a:gd name="connsiteX4696" fmla="*/ 718760 w 4326130"/>
              <a:gd name="connsiteY4696" fmla="*/ 1509274 h 2599480"/>
              <a:gd name="connsiteX4697" fmla="*/ 711312 w 4326130"/>
              <a:gd name="connsiteY4697" fmla="*/ 1508203 h 2599480"/>
              <a:gd name="connsiteX4698" fmla="*/ 3733809 w 4326130"/>
              <a:gd name="connsiteY4698" fmla="*/ 1474979 h 2599480"/>
              <a:gd name="connsiteX4699" fmla="*/ 3734527 w 4326130"/>
              <a:gd name="connsiteY4699" fmla="*/ 1475062 h 2599480"/>
              <a:gd name="connsiteX4700" fmla="*/ 3733815 w 4326130"/>
              <a:gd name="connsiteY4700" fmla="*/ 1475206 h 2599480"/>
              <a:gd name="connsiteX4701" fmla="*/ 592321 w 4326130"/>
              <a:gd name="connsiteY4701" fmla="*/ 1474978 h 2599480"/>
              <a:gd name="connsiteX4702" fmla="*/ 592315 w 4326130"/>
              <a:gd name="connsiteY4702" fmla="*/ 1475205 h 2599480"/>
              <a:gd name="connsiteX4703" fmla="*/ 591603 w 4326130"/>
              <a:gd name="connsiteY4703" fmla="*/ 1475061 h 2599480"/>
              <a:gd name="connsiteX4704" fmla="*/ 3738707 w 4326130"/>
              <a:gd name="connsiteY4704" fmla="*/ 1474628 h 2599480"/>
              <a:gd name="connsiteX4705" fmla="*/ 3741342 w 4326130"/>
              <a:gd name="connsiteY4705" fmla="*/ 1475134 h 2599480"/>
              <a:gd name="connsiteX4706" fmla="*/ 3743989 w 4326130"/>
              <a:gd name="connsiteY4706" fmla="*/ 1475416 h 2599480"/>
              <a:gd name="connsiteX4707" fmla="*/ 3742896 w 4326130"/>
              <a:gd name="connsiteY4707" fmla="*/ 1475151 h 2599480"/>
              <a:gd name="connsiteX4708" fmla="*/ 587423 w 4326130"/>
              <a:gd name="connsiteY4708" fmla="*/ 1474627 h 2599480"/>
              <a:gd name="connsiteX4709" fmla="*/ 583234 w 4326130"/>
              <a:gd name="connsiteY4709" fmla="*/ 1475150 h 2599480"/>
              <a:gd name="connsiteX4710" fmla="*/ 582141 w 4326130"/>
              <a:gd name="connsiteY4710" fmla="*/ 1475415 h 2599480"/>
              <a:gd name="connsiteX4711" fmla="*/ 584788 w 4326130"/>
              <a:gd name="connsiteY4711" fmla="*/ 1475133 h 2599480"/>
              <a:gd name="connsiteX4712" fmla="*/ 3790208 w 4326130"/>
              <a:gd name="connsiteY4712" fmla="*/ 1470959 h 2599480"/>
              <a:gd name="connsiteX4713" fmla="*/ 3791350 w 4326130"/>
              <a:gd name="connsiteY4713" fmla="*/ 1471193 h 2599480"/>
              <a:gd name="connsiteX4714" fmla="*/ 3788889 w 4326130"/>
              <a:gd name="connsiteY4714" fmla="*/ 1471167 h 2599480"/>
              <a:gd name="connsiteX4715" fmla="*/ 3789630 w 4326130"/>
              <a:gd name="connsiteY4715" fmla="*/ 1471027 h 2599480"/>
              <a:gd name="connsiteX4716" fmla="*/ 535922 w 4326130"/>
              <a:gd name="connsiteY4716" fmla="*/ 1470958 h 2599480"/>
              <a:gd name="connsiteX4717" fmla="*/ 536500 w 4326130"/>
              <a:gd name="connsiteY4717" fmla="*/ 1471026 h 2599480"/>
              <a:gd name="connsiteX4718" fmla="*/ 537241 w 4326130"/>
              <a:gd name="connsiteY4718" fmla="*/ 1471166 h 2599480"/>
              <a:gd name="connsiteX4719" fmla="*/ 534780 w 4326130"/>
              <a:gd name="connsiteY4719" fmla="*/ 1471192 h 2599480"/>
              <a:gd name="connsiteX4720" fmla="*/ 3743622 w 4326130"/>
              <a:gd name="connsiteY4720" fmla="*/ 1443857 h 2599480"/>
              <a:gd name="connsiteX4721" fmla="*/ 3745945 w 4326130"/>
              <a:gd name="connsiteY4721" fmla="*/ 1444714 h 2599480"/>
              <a:gd name="connsiteX4722" fmla="*/ 3753082 w 4326130"/>
              <a:gd name="connsiteY4722" fmla="*/ 1445123 h 2599480"/>
              <a:gd name="connsiteX4723" fmla="*/ 3759018 w 4326130"/>
              <a:gd name="connsiteY4723" fmla="*/ 1445444 h 2599480"/>
              <a:gd name="connsiteX4724" fmla="*/ 3757845 w 4326130"/>
              <a:gd name="connsiteY4724" fmla="*/ 1445030 h 2599480"/>
              <a:gd name="connsiteX4725" fmla="*/ 3755525 w 4326130"/>
              <a:gd name="connsiteY4725" fmla="*/ 1445106 h 2599480"/>
              <a:gd name="connsiteX4726" fmla="*/ 3748869 w 4326130"/>
              <a:gd name="connsiteY4726" fmla="*/ 1444545 h 2599480"/>
              <a:gd name="connsiteX4727" fmla="*/ 582507 w 4326130"/>
              <a:gd name="connsiteY4727" fmla="*/ 1443856 h 2599480"/>
              <a:gd name="connsiteX4728" fmla="*/ 577261 w 4326130"/>
              <a:gd name="connsiteY4728" fmla="*/ 1444544 h 2599480"/>
              <a:gd name="connsiteX4729" fmla="*/ 570605 w 4326130"/>
              <a:gd name="connsiteY4729" fmla="*/ 1445105 h 2599480"/>
              <a:gd name="connsiteX4730" fmla="*/ 568285 w 4326130"/>
              <a:gd name="connsiteY4730" fmla="*/ 1445029 h 2599480"/>
              <a:gd name="connsiteX4731" fmla="*/ 567111 w 4326130"/>
              <a:gd name="connsiteY4731" fmla="*/ 1445443 h 2599480"/>
              <a:gd name="connsiteX4732" fmla="*/ 573047 w 4326130"/>
              <a:gd name="connsiteY4732" fmla="*/ 1445122 h 2599480"/>
              <a:gd name="connsiteX4733" fmla="*/ 580185 w 4326130"/>
              <a:gd name="connsiteY4733" fmla="*/ 1444713 h 2599480"/>
              <a:gd name="connsiteX4734" fmla="*/ 3733151 w 4326130"/>
              <a:gd name="connsiteY4734" fmla="*/ 1442776 h 2599480"/>
              <a:gd name="connsiteX4735" fmla="*/ 3729806 w 4326130"/>
              <a:gd name="connsiteY4735" fmla="*/ 1442968 h 2599480"/>
              <a:gd name="connsiteX4736" fmla="*/ 3727974 w 4326130"/>
              <a:gd name="connsiteY4736" fmla="*/ 1443641 h 2599480"/>
              <a:gd name="connsiteX4737" fmla="*/ 3731656 w 4326130"/>
              <a:gd name="connsiteY4737" fmla="*/ 1444612 h 2599480"/>
              <a:gd name="connsiteX4738" fmla="*/ 3737221 w 4326130"/>
              <a:gd name="connsiteY4738" fmla="*/ 1444109 h 2599480"/>
              <a:gd name="connsiteX4739" fmla="*/ 3737567 w 4326130"/>
              <a:gd name="connsiteY4739" fmla="*/ 1444060 h 2599480"/>
              <a:gd name="connsiteX4740" fmla="*/ 592979 w 4326130"/>
              <a:gd name="connsiteY4740" fmla="*/ 1442775 h 2599480"/>
              <a:gd name="connsiteX4741" fmla="*/ 588563 w 4326130"/>
              <a:gd name="connsiteY4741" fmla="*/ 1444059 h 2599480"/>
              <a:gd name="connsiteX4742" fmla="*/ 588909 w 4326130"/>
              <a:gd name="connsiteY4742" fmla="*/ 1444108 h 2599480"/>
              <a:gd name="connsiteX4743" fmla="*/ 594474 w 4326130"/>
              <a:gd name="connsiteY4743" fmla="*/ 1444611 h 2599480"/>
              <a:gd name="connsiteX4744" fmla="*/ 598156 w 4326130"/>
              <a:gd name="connsiteY4744" fmla="*/ 1443640 h 2599480"/>
              <a:gd name="connsiteX4745" fmla="*/ 596324 w 4326130"/>
              <a:gd name="connsiteY4745" fmla="*/ 1442967 h 2599480"/>
              <a:gd name="connsiteX4746" fmla="*/ 3759135 w 4326130"/>
              <a:gd name="connsiteY4746" fmla="*/ 1438436 h 2599480"/>
              <a:gd name="connsiteX4747" fmla="*/ 3758196 w 4326130"/>
              <a:gd name="connsiteY4747" fmla="*/ 1438464 h 2599480"/>
              <a:gd name="connsiteX4748" fmla="*/ 3758424 w 4326130"/>
              <a:gd name="connsiteY4748" fmla="*/ 1438584 h 2599480"/>
              <a:gd name="connsiteX4749" fmla="*/ 3759444 w 4326130"/>
              <a:gd name="connsiteY4749" fmla="*/ 1438458 h 2599480"/>
              <a:gd name="connsiteX4750" fmla="*/ 566995 w 4326130"/>
              <a:gd name="connsiteY4750" fmla="*/ 1438435 h 2599480"/>
              <a:gd name="connsiteX4751" fmla="*/ 566686 w 4326130"/>
              <a:gd name="connsiteY4751" fmla="*/ 1438457 h 2599480"/>
              <a:gd name="connsiteX4752" fmla="*/ 567706 w 4326130"/>
              <a:gd name="connsiteY4752" fmla="*/ 1438583 h 2599480"/>
              <a:gd name="connsiteX4753" fmla="*/ 567933 w 4326130"/>
              <a:gd name="connsiteY4753" fmla="*/ 1438463 h 2599480"/>
              <a:gd name="connsiteX4754" fmla="*/ 3753426 w 4326130"/>
              <a:gd name="connsiteY4754" fmla="*/ 1425985 h 2599480"/>
              <a:gd name="connsiteX4755" fmla="*/ 3753479 w 4326130"/>
              <a:gd name="connsiteY4755" fmla="*/ 1426002 h 2599480"/>
              <a:gd name="connsiteX4756" fmla="*/ 3753837 w 4326130"/>
              <a:gd name="connsiteY4756" fmla="*/ 1425994 h 2599480"/>
              <a:gd name="connsiteX4757" fmla="*/ 572703 w 4326130"/>
              <a:gd name="connsiteY4757" fmla="*/ 1425984 h 2599480"/>
              <a:gd name="connsiteX4758" fmla="*/ 572292 w 4326130"/>
              <a:gd name="connsiteY4758" fmla="*/ 1425993 h 2599480"/>
              <a:gd name="connsiteX4759" fmla="*/ 572651 w 4326130"/>
              <a:gd name="connsiteY4759" fmla="*/ 1426001 h 2599480"/>
              <a:gd name="connsiteX4760" fmla="*/ 3825372 w 4326130"/>
              <a:gd name="connsiteY4760" fmla="*/ 1424249 h 2599480"/>
              <a:gd name="connsiteX4761" fmla="*/ 3825956 w 4326130"/>
              <a:gd name="connsiteY4761" fmla="*/ 1424254 h 2599480"/>
              <a:gd name="connsiteX4762" fmla="*/ 3827835 w 4326130"/>
              <a:gd name="connsiteY4762" fmla="*/ 1425069 h 2599480"/>
              <a:gd name="connsiteX4763" fmla="*/ 500758 w 4326130"/>
              <a:gd name="connsiteY4763" fmla="*/ 1424248 h 2599480"/>
              <a:gd name="connsiteX4764" fmla="*/ 498295 w 4326130"/>
              <a:gd name="connsiteY4764" fmla="*/ 1425068 h 2599480"/>
              <a:gd name="connsiteX4765" fmla="*/ 500174 w 4326130"/>
              <a:gd name="connsiteY4765" fmla="*/ 1424253 h 2599480"/>
              <a:gd name="connsiteX4766" fmla="*/ 3793778 w 4326130"/>
              <a:gd name="connsiteY4766" fmla="*/ 1420806 h 2599480"/>
              <a:gd name="connsiteX4767" fmla="*/ 3795021 w 4326130"/>
              <a:gd name="connsiteY4767" fmla="*/ 1420940 h 2599480"/>
              <a:gd name="connsiteX4768" fmla="*/ 3794939 w 4326130"/>
              <a:gd name="connsiteY4768" fmla="*/ 1420894 h 2599480"/>
              <a:gd name="connsiteX4769" fmla="*/ 3794832 w 4326130"/>
              <a:gd name="connsiteY4769" fmla="*/ 1420828 h 2599480"/>
              <a:gd name="connsiteX4770" fmla="*/ 532351 w 4326130"/>
              <a:gd name="connsiteY4770" fmla="*/ 1420805 h 2599480"/>
              <a:gd name="connsiteX4771" fmla="*/ 531298 w 4326130"/>
              <a:gd name="connsiteY4771" fmla="*/ 1420827 h 2599480"/>
              <a:gd name="connsiteX4772" fmla="*/ 531191 w 4326130"/>
              <a:gd name="connsiteY4772" fmla="*/ 1420893 h 2599480"/>
              <a:gd name="connsiteX4773" fmla="*/ 531108 w 4326130"/>
              <a:gd name="connsiteY4773" fmla="*/ 1420939 h 2599480"/>
              <a:gd name="connsiteX4774" fmla="*/ 3775768 w 4326130"/>
              <a:gd name="connsiteY4774" fmla="*/ 1420439 h 2599480"/>
              <a:gd name="connsiteX4775" fmla="*/ 3779479 w 4326130"/>
              <a:gd name="connsiteY4775" fmla="*/ 1420888 h 2599480"/>
              <a:gd name="connsiteX4776" fmla="*/ 3792295 w 4326130"/>
              <a:gd name="connsiteY4776" fmla="*/ 1420776 h 2599480"/>
              <a:gd name="connsiteX4777" fmla="*/ 550361 w 4326130"/>
              <a:gd name="connsiteY4777" fmla="*/ 1420438 h 2599480"/>
              <a:gd name="connsiteX4778" fmla="*/ 533834 w 4326130"/>
              <a:gd name="connsiteY4778" fmla="*/ 1420775 h 2599480"/>
              <a:gd name="connsiteX4779" fmla="*/ 546651 w 4326130"/>
              <a:gd name="connsiteY4779" fmla="*/ 1420887 h 2599480"/>
              <a:gd name="connsiteX4780" fmla="*/ 3769027 w 4326130"/>
              <a:gd name="connsiteY4780" fmla="*/ 1420300 h 2599480"/>
              <a:gd name="connsiteX4781" fmla="*/ 3773125 w 4326130"/>
              <a:gd name="connsiteY4781" fmla="*/ 1421192 h 2599480"/>
              <a:gd name="connsiteX4782" fmla="*/ 3770579 w 4326130"/>
              <a:gd name="connsiteY4782" fmla="*/ 1420331 h 2599480"/>
              <a:gd name="connsiteX4783" fmla="*/ 557102 w 4326130"/>
              <a:gd name="connsiteY4783" fmla="*/ 1420299 h 2599480"/>
              <a:gd name="connsiteX4784" fmla="*/ 555551 w 4326130"/>
              <a:gd name="connsiteY4784" fmla="*/ 1420330 h 2599480"/>
              <a:gd name="connsiteX4785" fmla="*/ 553005 w 4326130"/>
              <a:gd name="connsiteY4785" fmla="*/ 1421191 h 2599480"/>
              <a:gd name="connsiteX4786" fmla="*/ 3766038 w 4326130"/>
              <a:gd name="connsiteY4786" fmla="*/ 1410939 h 2599480"/>
              <a:gd name="connsiteX4787" fmla="*/ 3766036 w 4326130"/>
              <a:gd name="connsiteY4787" fmla="*/ 1410945 h 2599480"/>
              <a:gd name="connsiteX4788" fmla="*/ 3770913 w 4326130"/>
              <a:gd name="connsiteY4788" fmla="*/ 1413274 h 2599480"/>
              <a:gd name="connsiteX4789" fmla="*/ 3775004 w 4326130"/>
              <a:gd name="connsiteY4789" fmla="*/ 1414018 h 2599480"/>
              <a:gd name="connsiteX4790" fmla="*/ 560092 w 4326130"/>
              <a:gd name="connsiteY4790" fmla="*/ 1410938 h 2599480"/>
              <a:gd name="connsiteX4791" fmla="*/ 551125 w 4326130"/>
              <a:gd name="connsiteY4791" fmla="*/ 1414017 h 2599480"/>
              <a:gd name="connsiteX4792" fmla="*/ 555217 w 4326130"/>
              <a:gd name="connsiteY4792" fmla="*/ 1413273 h 2599480"/>
              <a:gd name="connsiteX4793" fmla="*/ 560094 w 4326130"/>
              <a:gd name="connsiteY4793" fmla="*/ 1410944 h 2599480"/>
              <a:gd name="connsiteX4794" fmla="*/ 3802918 w 4326130"/>
              <a:gd name="connsiteY4794" fmla="*/ 1410397 h 2599480"/>
              <a:gd name="connsiteX4795" fmla="*/ 3803340 w 4326130"/>
              <a:gd name="connsiteY4795" fmla="*/ 1410550 h 2599480"/>
              <a:gd name="connsiteX4796" fmla="*/ 3818395 w 4326130"/>
              <a:gd name="connsiteY4796" fmla="*/ 1416952 h 2599480"/>
              <a:gd name="connsiteX4797" fmla="*/ 3842706 w 4326130"/>
              <a:gd name="connsiteY4797" fmla="*/ 1420570 h 2599480"/>
              <a:gd name="connsiteX4798" fmla="*/ 3843361 w 4326130"/>
              <a:gd name="connsiteY4798" fmla="*/ 1419822 h 2599480"/>
              <a:gd name="connsiteX4799" fmla="*/ 3841422 w 4326130"/>
              <a:gd name="connsiteY4799" fmla="*/ 1418028 h 2599480"/>
              <a:gd name="connsiteX4800" fmla="*/ 3834777 w 4326130"/>
              <a:gd name="connsiteY4800" fmla="*/ 1414581 h 2599480"/>
              <a:gd name="connsiteX4801" fmla="*/ 3806951 w 4326130"/>
              <a:gd name="connsiteY4801" fmla="*/ 1410479 h 2599480"/>
              <a:gd name="connsiteX4802" fmla="*/ 523212 w 4326130"/>
              <a:gd name="connsiteY4802" fmla="*/ 1410396 h 2599480"/>
              <a:gd name="connsiteX4803" fmla="*/ 519179 w 4326130"/>
              <a:gd name="connsiteY4803" fmla="*/ 1410478 h 2599480"/>
              <a:gd name="connsiteX4804" fmla="*/ 491352 w 4326130"/>
              <a:gd name="connsiteY4804" fmla="*/ 1414580 h 2599480"/>
              <a:gd name="connsiteX4805" fmla="*/ 484708 w 4326130"/>
              <a:gd name="connsiteY4805" fmla="*/ 1418027 h 2599480"/>
              <a:gd name="connsiteX4806" fmla="*/ 482769 w 4326130"/>
              <a:gd name="connsiteY4806" fmla="*/ 1419821 h 2599480"/>
              <a:gd name="connsiteX4807" fmla="*/ 483424 w 4326130"/>
              <a:gd name="connsiteY4807" fmla="*/ 1420569 h 2599480"/>
              <a:gd name="connsiteX4808" fmla="*/ 507735 w 4326130"/>
              <a:gd name="connsiteY4808" fmla="*/ 1416951 h 2599480"/>
              <a:gd name="connsiteX4809" fmla="*/ 522789 w 4326130"/>
              <a:gd name="connsiteY4809" fmla="*/ 1410549 h 2599480"/>
              <a:gd name="connsiteX4810" fmla="*/ 3792538 w 4326130"/>
              <a:gd name="connsiteY4810" fmla="*/ 1410185 h 2599480"/>
              <a:gd name="connsiteX4811" fmla="*/ 3804198 w 4326130"/>
              <a:gd name="connsiteY4811" fmla="*/ 1414839 h 2599480"/>
              <a:gd name="connsiteX4812" fmla="*/ 3813890 w 4326130"/>
              <a:gd name="connsiteY4812" fmla="*/ 1416282 h 2599480"/>
              <a:gd name="connsiteX4813" fmla="*/ 3803477 w 4326130"/>
              <a:gd name="connsiteY4813" fmla="*/ 1412901 h 2599480"/>
              <a:gd name="connsiteX4814" fmla="*/ 3796220 w 4326130"/>
              <a:gd name="connsiteY4814" fmla="*/ 1410260 h 2599480"/>
              <a:gd name="connsiteX4815" fmla="*/ 533591 w 4326130"/>
              <a:gd name="connsiteY4815" fmla="*/ 1410184 h 2599480"/>
              <a:gd name="connsiteX4816" fmla="*/ 529910 w 4326130"/>
              <a:gd name="connsiteY4816" fmla="*/ 1410259 h 2599480"/>
              <a:gd name="connsiteX4817" fmla="*/ 522653 w 4326130"/>
              <a:gd name="connsiteY4817" fmla="*/ 1412900 h 2599480"/>
              <a:gd name="connsiteX4818" fmla="*/ 512239 w 4326130"/>
              <a:gd name="connsiteY4818" fmla="*/ 1416281 h 2599480"/>
              <a:gd name="connsiteX4819" fmla="*/ 521931 w 4326130"/>
              <a:gd name="connsiteY4819" fmla="*/ 1414838 h 2599480"/>
              <a:gd name="connsiteX4820" fmla="*/ 3770179 w 4326130"/>
              <a:gd name="connsiteY4820" fmla="*/ 1409889 h 2599480"/>
              <a:gd name="connsiteX4821" fmla="*/ 3772655 w 4326130"/>
              <a:gd name="connsiteY4821" fmla="*/ 1410878 h 2599480"/>
              <a:gd name="connsiteX4822" fmla="*/ 3786318 w 4326130"/>
              <a:gd name="connsiteY4822" fmla="*/ 1416075 h 2599480"/>
              <a:gd name="connsiteX4823" fmla="*/ 3800041 w 4326130"/>
              <a:gd name="connsiteY4823" fmla="*/ 1418570 h 2599480"/>
              <a:gd name="connsiteX4824" fmla="*/ 3790802 w 4326130"/>
              <a:gd name="connsiteY4824" fmla="*/ 1414959 h 2599480"/>
              <a:gd name="connsiteX4825" fmla="*/ 3781784 w 4326130"/>
              <a:gd name="connsiteY4825" fmla="*/ 1411607 h 2599480"/>
              <a:gd name="connsiteX4826" fmla="*/ 3778055 w 4326130"/>
              <a:gd name="connsiteY4826" fmla="*/ 1410948 h 2599480"/>
              <a:gd name="connsiteX4827" fmla="*/ 3781317 w 4326130"/>
              <a:gd name="connsiteY4827" fmla="*/ 1411433 h 2599480"/>
              <a:gd name="connsiteX4828" fmla="*/ 3778620 w 4326130"/>
              <a:gd name="connsiteY4828" fmla="*/ 1410431 h 2599480"/>
              <a:gd name="connsiteX4829" fmla="*/ 555951 w 4326130"/>
              <a:gd name="connsiteY4829" fmla="*/ 1409888 h 2599480"/>
              <a:gd name="connsiteX4830" fmla="*/ 547510 w 4326130"/>
              <a:gd name="connsiteY4830" fmla="*/ 1410430 h 2599480"/>
              <a:gd name="connsiteX4831" fmla="*/ 544813 w 4326130"/>
              <a:gd name="connsiteY4831" fmla="*/ 1411432 h 2599480"/>
              <a:gd name="connsiteX4832" fmla="*/ 548074 w 4326130"/>
              <a:gd name="connsiteY4832" fmla="*/ 1410947 h 2599480"/>
              <a:gd name="connsiteX4833" fmla="*/ 544346 w 4326130"/>
              <a:gd name="connsiteY4833" fmla="*/ 1411606 h 2599480"/>
              <a:gd name="connsiteX4834" fmla="*/ 535328 w 4326130"/>
              <a:gd name="connsiteY4834" fmla="*/ 1414958 h 2599480"/>
              <a:gd name="connsiteX4835" fmla="*/ 526089 w 4326130"/>
              <a:gd name="connsiteY4835" fmla="*/ 1418569 h 2599480"/>
              <a:gd name="connsiteX4836" fmla="*/ 539812 w 4326130"/>
              <a:gd name="connsiteY4836" fmla="*/ 1416074 h 2599480"/>
              <a:gd name="connsiteX4837" fmla="*/ 553475 w 4326130"/>
              <a:gd name="connsiteY4837" fmla="*/ 1410877 h 2599480"/>
              <a:gd name="connsiteX4838" fmla="*/ 3815653 w 4326130"/>
              <a:gd name="connsiteY4838" fmla="*/ 1405889 h 2599480"/>
              <a:gd name="connsiteX4839" fmla="*/ 3878736 w 4326130"/>
              <a:gd name="connsiteY4839" fmla="*/ 1414243 h 2599480"/>
              <a:gd name="connsiteX4840" fmla="*/ 3879363 w 4326130"/>
              <a:gd name="connsiteY4840" fmla="*/ 1413511 h 2599480"/>
              <a:gd name="connsiteX4841" fmla="*/ 3877338 w 4326130"/>
              <a:gd name="connsiteY4841" fmla="*/ 1411831 h 2599480"/>
              <a:gd name="connsiteX4842" fmla="*/ 3870367 w 4326130"/>
              <a:gd name="connsiteY4842" fmla="*/ 1409305 h 2599480"/>
              <a:gd name="connsiteX4843" fmla="*/ 3852959 w 4326130"/>
              <a:gd name="connsiteY4843" fmla="*/ 1406653 h 2599480"/>
              <a:gd name="connsiteX4844" fmla="*/ 3851852 w 4326130"/>
              <a:gd name="connsiteY4844" fmla="*/ 1406629 h 2599480"/>
              <a:gd name="connsiteX4845" fmla="*/ 3815653 w 4326130"/>
              <a:gd name="connsiteY4845" fmla="*/ 1405889 h 2599480"/>
              <a:gd name="connsiteX4846" fmla="*/ 510477 w 4326130"/>
              <a:gd name="connsiteY4846" fmla="*/ 1405888 h 2599480"/>
              <a:gd name="connsiteX4847" fmla="*/ 474278 w 4326130"/>
              <a:gd name="connsiteY4847" fmla="*/ 1406628 h 2599480"/>
              <a:gd name="connsiteX4848" fmla="*/ 473171 w 4326130"/>
              <a:gd name="connsiteY4848" fmla="*/ 1406652 h 2599480"/>
              <a:gd name="connsiteX4849" fmla="*/ 455763 w 4326130"/>
              <a:gd name="connsiteY4849" fmla="*/ 1409304 h 2599480"/>
              <a:gd name="connsiteX4850" fmla="*/ 448792 w 4326130"/>
              <a:gd name="connsiteY4850" fmla="*/ 1411830 h 2599480"/>
              <a:gd name="connsiteX4851" fmla="*/ 446767 w 4326130"/>
              <a:gd name="connsiteY4851" fmla="*/ 1413510 h 2599480"/>
              <a:gd name="connsiteX4852" fmla="*/ 447394 w 4326130"/>
              <a:gd name="connsiteY4852" fmla="*/ 1414242 h 2599480"/>
              <a:gd name="connsiteX4853" fmla="*/ 510477 w 4326130"/>
              <a:gd name="connsiteY4853" fmla="*/ 1405888 h 2599480"/>
              <a:gd name="connsiteX4854" fmla="*/ 3727481 w 4326130"/>
              <a:gd name="connsiteY4854" fmla="*/ 1405248 h 2599480"/>
              <a:gd name="connsiteX4855" fmla="*/ 3731531 w 4326130"/>
              <a:gd name="connsiteY4855" fmla="*/ 1406560 h 2599480"/>
              <a:gd name="connsiteX4856" fmla="*/ 3731429 w 4326130"/>
              <a:gd name="connsiteY4856" fmla="*/ 1406514 h 2599480"/>
              <a:gd name="connsiteX4857" fmla="*/ 3728138 w 4326130"/>
              <a:gd name="connsiteY4857" fmla="*/ 1405342 h 2599480"/>
              <a:gd name="connsiteX4858" fmla="*/ 598648 w 4326130"/>
              <a:gd name="connsiteY4858" fmla="*/ 1405247 h 2599480"/>
              <a:gd name="connsiteX4859" fmla="*/ 597992 w 4326130"/>
              <a:gd name="connsiteY4859" fmla="*/ 1405341 h 2599480"/>
              <a:gd name="connsiteX4860" fmla="*/ 594700 w 4326130"/>
              <a:gd name="connsiteY4860" fmla="*/ 1406513 h 2599480"/>
              <a:gd name="connsiteX4861" fmla="*/ 594599 w 4326130"/>
              <a:gd name="connsiteY4861" fmla="*/ 1406559 h 2599480"/>
              <a:gd name="connsiteX4862" fmla="*/ 3762642 w 4326130"/>
              <a:gd name="connsiteY4862" fmla="*/ 1404403 h 2599480"/>
              <a:gd name="connsiteX4863" fmla="*/ 3762711 w 4326130"/>
              <a:gd name="connsiteY4863" fmla="*/ 1404588 h 2599480"/>
              <a:gd name="connsiteX4864" fmla="*/ 3763285 w 4326130"/>
              <a:gd name="connsiteY4864" fmla="*/ 1406457 h 2599480"/>
              <a:gd name="connsiteX4865" fmla="*/ 3763271 w 4326130"/>
              <a:gd name="connsiteY4865" fmla="*/ 1407128 h 2599480"/>
              <a:gd name="connsiteX4866" fmla="*/ 3763439 w 4326130"/>
              <a:gd name="connsiteY4866" fmla="*/ 1407196 h 2599480"/>
              <a:gd name="connsiteX4867" fmla="*/ 3768734 w 4326130"/>
              <a:gd name="connsiteY4867" fmla="*/ 1406727 h 2599480"/>
              <a:gd name="connsiteX4868" fmla="*/ 3764894 w 4326130"/>
              <a:gd name="connsiteY4868" fmla="*/ 1405239 h 2599480"/>
              <a:gd name="connsiteX4869" fmla="*/ 563487 w 4326130"/>
              <a:gd name="connsiteY4869" fmla="*/ 1404402 h 2599480"/>
              <a:gd name="connsiteX4870" fmla="*/ 561236 w 4326130"/>
              <a:gd name="connsiteY4870" fmla="*/ 1405238 h 2599480"/>
              <a:gd name="connsiteX4871" fmla="*/ 557396 w 4326130"/>
              <a:gd name="connsiteY4871" fmla="*/ 1406726 h 2599480"/>
              <a:gd name="connsiteX4872" fmla="*/ 562691 w 4326130"/>
              <a:gd name="connsiteY4872" fmla="*/ 1407195 h 2599480"/>
              <a:gd name="connsiteX4873" fmla="*/ 562859 w 4326130"/>
              <a:gd name="connsiteY4873" fmla="*/ 1407127 h 2599480"/>
              <a:gd name="connsiteX4874" fmla="*/ 562844 w 4326130"/>
              <a:gd name="connsiteY4874" fmla="*/ 1406456 h 2599480"/>
              <a:gd name="connsiteX4875" fmla="*/ 563419 w 4326130"/>
              <a:gd name="connsiteY4875" fmla="*/ 1404587 h 2599480"/>
              <a:gd name="connsiteX4876" fmla="*/ 3828172 w 4326130"/>
              <a:gd name="connsiteY4876" fmla="*/ 1395372 h 2599480"/>
              <a:gd name="connsiteX4877" fmla="*/ 3828617 w 4326130"/>
              <a:gd name="connsiteY4877" fmla="*/ 1397854 h 2599480"/>
              <a:gd name="connsiteX4878" fmla="*/ 3835765 w 4326130"/>
              <a:gd name="connsiteY4878" fmla="*/ 1399060 h 2599480"/>
              <a:gd name="connsiteX4879" fmla="*/ 3835934 w 4326130"/>
              <a:gd name="connsiteY4879" fmla="*/ 1397761 h 2599480"/>
              <a:gd name="connsiteX4880" fmla="*/ 3832439 w 4326130"/>
              <a:gd name="connsiteY4880" fmla="*/ 1395459 h 2599480"/>
              <a:gd name="connsiteX4881" fmla="*/ 3828172 w 4326130"/>
              <a:gd name="connsiteY4881" fmla="*/ 1395372 h 2599480"/>
              <a:gd name="connsiteX4882" fmla="*/ 497958 w 4326130"/>
              <a:gd name="connsiteY4882" fmla="*/ 1395371 h 2599480"/>
              <a:gd name="connsiteX4883" fmla="*/ 493691 w 4326130"/>
              <a:gd name="connsiteY4883" fmla="*/ 1395458 h 2599480"/>
              <a:gd name="connsiteX4884" fmla="*/ 490195 w 4326130"/>
              <a:gd name="connsiteY4884" fmla="*/ 1397760 h 2599480"/>
              <a:gd name="connsiteX4885" fmla="*/ 490365 w 4326130"/>
              <a:gd name="connsiteY4885" fmla="*/ 1399059 h 2599480"/>
              <a:gd name="connsiteX4886" fmla="*/ 497513 w 4326130"/>
              <a:gd name="connsiteY4886" fmla="*/ 1397853 h 2599480"/>
              <a:gd name="connsiteX4887" fmla="*/ 497958 w 4326130"/>
              <a:gd name="connsiteY4887" fmla="*/ 1395371 h 2599480"/>
              <a:gd name="connsiteX4888" fmla="*/ 3830474 w 4326130"/>
              <a:gd name="connsiteY4888" fmla="*/ 1365028 h 2599480"/>
              <a:gd name="connsiteX4889" fmla="*/ 3831624 w 4326130"/>
              <a:gd name="connsiteY4889" fmla="*/ 1365478 h 2599480"/>
              <a:gd name="connsiteX4890" fmla="*/ 3830251 w 4326130"/>
              <a:gd name="connsiteY4890" fmla="*/ 1366383 h 2599480"/>
              <a:gd name="connsiteX4891" fmla="*/ 3825888 w 4326130"/>
              <a:gd name="connsiteY4891" fmla="*/ 1365791 h 2599480"/>
              <a:gd name="connsiteX4892" fmla="*/ 3830474 w 4326130"/>
              <a:gd name="connsiteY4892" fmla="*/ 1365028 h 2599480"/>
              <a:gd name="connsiteX4893" fmla="*/ 495656 w 4326130"/>
              <a:gd name="connsiteY4893" fmla="*/ 1365027 h 2599480"/>
              <a:gd name="connsiteX4894" fmla="*/ 500241 w 4326130"/>
              <a:gd name="connsiteY4894" fmla="*/ 1365790 h 2599480"/>
              <a:gd name="connsiteX4895" fmla="*/ 495879 w 4326130"/>
              <a:gd name="connsiteY4895" fmla="*/ 1366382 h 2599480"/>
              <a:gd name="connsiteX4896" fmla="*/ 494506 w 4326130"/>
              <a:gd name="connsiteY4896" fmla="*/ 1365477 h 2599480"/>
              <a:gd name="connsiteX4897" fmla="*/ 495656 w 4326130"/>
              <a:gd name="connsiteY4897" fmla="*/ 1365027 h 2599480"/>
              <a:gd name="connsiteX4898" fmla="*/ 3936722 w 4326130"/>
              <a:gd name="connsiteY4898" fmla="*/ 1323882 h 2599480"/>
              <a:gd name="connsiteX4899" fmla="*/ 3939198 w 4326130"/>
              <a:gd name="connsiteY4899" fmla="*/ 1324000 h 2599480"/>
              <a:gd name="connsiteX4900" fmla="*/ 3937143 w 4326130"/>
              <a:gd name="connsiteY4900" fmla="*/ 1323958 h 2599480"/>
              <a:gd name="connsiteX4901" fmla="*/ 389408 w 4326130"/>
              <a:gd name="connsiteY4901" fmla="*/ 1323881 h 2599480"/>
              <a:gd name="connsiteX4902" fmla="*/ 388986 w 4326130"/>
              <a:gd name="connsiteY4902" fmla="*/ 1323957 h 2599480"/>
              <a:gd name="connsiteX4903" fmla="*/ 386931 w 4326130"/>
              <a:gd name="connsiteY4903" fmla="*/ 1323999 h 2599480"/>
              <a:gd name="connsiteX4904" fmla="*/ 4037196 w 4326130"/>
              <a:gd name="connsiteY4904" fmla="*/ 1302117 h 2599480"/>
              <a:gd name="connsiteX4905" fmla="*/ 4038149 w 4326130"/>
              <a:gd name="connsiteY4905" fmla="*/ 1302360 h 2599480"/>
              <a:gd name="connsiteX4906" fmla="*/ 4037043 w 4326130"/>
              <a:gd name="connsiteY4906" fmla="*/ 1302337 h 2599480"/>
              <a:gd name="connsiteX4907" fmla="*/ 288934 w 4326130"/>
              <a:gd name="connsiteY4907" fmla="*/ 1302116 h 2599480"/>
              <a:gd name="connsiteX4908" fmla="*/ 289087 w 4326130"/>
              <a:gd name="connsiteY4908" fmla="*/ 1302336 h 2599480"/>
              <a:gd name="connsiteX4909" fmla="*/ 287981 w 4326130"/>
              <a:gd name="connsiteY4909" fmla="*/ 1302359 h 2599480"/>
              <a:gd name="connsiteX4910" fmla="*/ 3870162 w 4326130"/>
              <a:gd name="connsiteY4910" fmla="*/ 1273576 h 2599480"/>
              <a:gd name="connsiteX4911" fmla="*/ 3870507 w 4326130"/>
              <a:gd name="connsiteY4911" fmla="*/ 1273959 h 2599480"/>
              <a:gd name="connsiteX4912" fmla="*/ 3871994 w 4326130"/>
              <a:gd name="connsiteY4912" fmla="*/ 1274130 h 2599480"/>
              <a:gd name="connsiteX4913" fmla="*/ 455967 w 4326130"/>
              <a:gd name="connsiteY4913" fmla="*/ 1273575 h 2599480"/>
              <a:gd name="connsiteX4914" fmla="*/ 454136 w 4326130"/>
              <a:gd name="connsiteY4914" fmla="*/ 1274129 h 2599480"/>
              <a:gd name="connsiteX4915" fmla="*/ 455623 w 4326130"/>
              <a:gd name="connsiteY4915" fmla="*/ 1273958 h 2599480"/>
              <a:gd name="connsiteX4916" fmla="*/ 3856933 w 4326130"/>
              <a:gd name="connsiteY4916" fmla="*/ 1266479 h 2599480"/>
              <a:gd name="connsiteX4917" fmla="*/ 3869273 w 4326130"/>
              <a:gd name="connsiteY4917" fmla="*/ 1271405 h 2599480"/>
              <a:gd name="connsiteX4918" fmla="*/ 3876844 w 4326130"/>
              <a:gd name="connsiteY4918" fmla="*/ 1274689 h 2599480"/>
              <a:gd name="connsiteX4919" fmla="*/ 3889119 w 4326130"/>
              <a:gd name="connsiteY4919" fmla="*/ 1276102 h 2599480"/>
              <a:gd name="connsiteX4920" fmla="*/ 3867969 w 4326130"/>
              <a:gd name="connsiteY4920" fmla="*/ 1269236 h 2599480"/>
              <a:gd name="connsiteX4921" fmla="*/ 3862336 w 4326130"/>
              <a:gd name="connsiteY4921" fmla="*/ 1267185 h 2599480"/>
              <a:gd name="connsiteX4922" fmla="*/ 469196 w 4326130"/>
              <a:gd name="connsiteY4922" fmla="*/ 1266478 h 2599480"/>
              <a:gd name="connsiteX4923" fmla="*/ 463794 w 4326130"/>
              <a:gd name="connsiteY4923" fmla="*/ 1267184 h 2599480"/>
              <a:gd name="connsiteX4924" fmla="*/ 458160 w 4326130"/>
              <a:gd name="connsiteY4924" fmla="*/ 1269235 h 2599480"/>
              <a:gd name="connsiteX4925" fmla="*/ 437011 w 4326130"/>
              <a:gd name="connsiteY4925" fmla="*/ 1276101 h 2599480"/>
              <a:gd name="connsiteX4926" fmla="*/ 449286 w 4326130"/>
              <a:gd name="connsiteY4926" fmla="*/ 1274688 h 2599480"/>
              <a:gd name="connsiteX4927" fmla="*/ 456857 w 4326130"/>
              <a:gd name="connsiteY4927" fmla="*/ 1271404 h 2599480"/>
              <a:gd name="connsiteX4928" fmla="*/ 3828770 w 4326130"/>
              <a:gd name="connsiteY4928" fmla="*/ 1263780 h 2599480"/>
              <a:gd name="connsiteX4929" fmla="*/ 3844992 w 4326130"/>
              <a:gd name="connsiteY4929" fmla="*/ 1270106 h 2599480"/>
              <a:gd name="connsiteX4930" fmla="*/ 3857238 w 4326130"/>
              <a:gd name="connsiteY4930" fmla="*/ 1272053 h 2599480"/>
              <a:gd name="connsiteX4931" fmla="*/ 3855296 w 4326130"/>
              <a:gd name="connsiteY4931" fmla="*/ 1271294 h 2599480"/>
              <a:gd name="connsiteX4932" fmla="*/ 3839257 w 4326130"/>
              <a:gd name="connsiteY4932" fmla="*/ 1265332 h 2599480"/>
              <a:gd name="connsiteX4933" fmla="*/ 497360 w 4326130"/>
              <a:gd name="connsiteY4933" fmla="*/ 1263779 h 2599480"/>
              <a:gd name="connsiteX4934" fmla="*/ 486872 w 4326130"/>
              <a:gd name="connsiteY4934" fmla="*/ 1265331 h 2599480"/>
              <a:gd name="connsiteX4935" fmla="*/ 470834 w 4326130"/>
              <a:gd name="connsiteY4935" fmla="*/ 1271293 h 2599480"/>
              <a:gd name="connsiteX4936" fmla="*/ 468892 w 4326130"/>
              <a:gd name="connsiteY4936" fmla="*/ 1272052 h 2599480"/>
              <a:gd name="connsiteX4937" fmla="*/ 481138 w 4326130"/>
              <a:gd name="connsiteY4937" fmla="*/ 1270105 h 2599480"/>
              <a:gd name="connsiteX4938" fmla="*/ 3818754 w 4326130"/>
              <a:gd name="connsiteY4938" fmla="*/ 1262938 h 2599480"/>
              <a:gd name="connsiteX4939" fmla="*/ 3819493 w 4326130"/>
              <a:gd name="connsiteY4939" fmla="*/ 1263670 h 2599480"/>
              <a:gd name="connsiteX4940" fmla="*/ 3826197 w 4326130"/>
              <a:gd name="connsiteY4940" fmla="*/ 1267118 h 2599480"/>
              <a:gd name="connsiteX4941" fmla="*/ 3833713 w 4326130"/>
              <a:gd name="connsiteY4941" fmla="*/ 1268313 h 2599480"/>
              <a:gd name="connsiteX4942" fmla="*/ 3819824 w 4326130"/>
              <a:gd name="connsiteY4942" fmla="*/ 1263330 h 2599480"/>
              <a:gd name="connsiteX4943" fmla="*/ 507376 w 4326130"/>
              <a:gd name="connsiteY4943" fmla="*/ 1262937 h 2599480"/>
              <a:gd name="connsiteX4944" fmla="*/ 506306 w 4326130"/>
              <a:gd name="connsiteY4944" fmla="*/ 1263329 h 2599480"/>
              <a:gd name="connsiteX4945" fmla="*/ 492416 w 4326130"/>
              <a:gd name="connsiteY4945" fmla="*/ 1268312 h 2599480"/>
              <a:gd name="connsiteX4946" fmla="*/ 499932 w 4326130"/>
              <a:gd name="connsiteY4946" fmla="*/ 1267117 h 2599480"/>
              <a:gd name="connsiteX4947" fmla="*/ 506636 w 4326130"/>
              <a:gd name="connsiteY4947" fmla="*/ 1263669 h 2599480"/>
              <a:gd name="connsiteX4948" fmla="*/ 3927992 w 4326130"/>
              <a:gd name="connsiteY4948" fmla="*/ 1262275 h 2599480"/>
              <a:gd name="connsiteX4949" fmla="*/ 3935028 w 4326130"/>
              <a:gd name="connsiteY4949" fmla="*/ 1263690 h 2599480"/>
              <a:gd name="connsiteX4950" fmla="*/ 3930867 w 4326130"/>
              <a:gd name="connsiteY4950" fmla="*/ 1263254 h 2599480"/>
              <a:gd name="connsiteX4951" fmla="*/ 3929087 w 4326130"/>
              <a:gd name="connsiteY4951" fmla="*/ 1262815 h 2599480"/>
              <a:gd name="connsiteX4952" fmla="*/ 398138 w 4326130"/>
              <a:gd name="connsiteY4952" fmla="*/ 1262274 h 2599480"/>
              <a:gd name="connsiteX4953" fmla="*/ 397043 w 4326130"/>
              <a:gd name="connsiteY4953" fmla="*/ 1262814 h 2599480"/>
              <a:gd name="connsiteX4954" fmla="*/ 395263 w 4326130"/>
              <a:gd name="connsiteY4954" fmla="*/ 1263253 h 2599480"/>
              <a:gd name="connsiteX4955" fmla="*/ 391102 w 4326130"/>
              <a:gd name="connsiteY4955" fmla="*/ 1263689 h 2599480"/>
              <a:gd name="connsiteX4956" fmla="*/ 3841582 w 4326130"/>
              <a:gd name="connsiteY4956" fmla="*/ 1260658 h 2599480"/>
              <a:gd name="connsiteX4957" fmla="*/ 3841773 w 4326130"/>
              <a:gd name="connsiteY4957" fmla="*/ 1260833 h 2599480"/>
              <a:gd name="connsiteX4958" fmla="*/ 3846340 w 4326130"/>
              <a:gd name="connsiteY4958" fmla="*/ 1261364 h 2599480"/>
              <a:gd name="connsiteX4959" fmla="*/ 3845889 w 4326130"/>
              <a:gd name="connsiteY4959" fmla="*/ 1261199 h 2599480"/>
              <a:gd name="connsiteX4960" fmla="*/ 3846689 w 4326130"/>
              <a:gd name="connsiteY4960" fmla="*/ 1261300 h 2599480"/>
              <a:gd name="connsiteX4961" fmla="*/ 3845344 w 4326130"/>
              <a:gd name="connsiteY4961" fmla="*/ 1261001 h 2599480"/>
              <a:gd name="connsiteX4962" fmla="*/ 3845889 w 4326130"/>
              <a:gd name="connsiteY4962" fmla="*/ 1261199 h 2599480"/>
              <a:gd name="connsiteX4963" fmla="*/ 484547 w 4326130"/>
              <a:gd name="connsiteY4963" fmla="*/ 1260657 h 2599480"/>
              <a:gd name="connsiteX4964" fmla="*/ 480241 w 4326130"/>
              <a:gd name="connsiteY4964" fmla="*/ 1261198 h 2599480"/>
              <a:gd name="connsiteX4965" fmla="*/ 480785 w 4326130"/>
              <a:gd name="connsiteY4965" fmla="*/ 1261000 h 2599480"/>
              <a:gd name="connsiteX4966" fmla="*/ 479441 w 4326130"/>
              <a:gd name="connsiteY4966" fmla="*/ 1261299 h 2599480"/>
              <a:gd name="connsiteX4967" fmla="*/ 480241 w 4326130"/>
              <a:gd name="connsiteY4967" fmla="*/ 1261198 h 2599480"/>
              <a:gd name="connsiteX4968" fmla="*/ 479790 w 4326130"/>
              <a:gd name="connsiteY4968" fmla="*/ 1261363 h 2599480"/>
              <a:gd name="connsiteX4969" fmla="*/ 484357 w 4326130"/>
              <a:gd name="connsiteY4969" fmla="*/ 1260832 h 2599480"/>
              <a:gd name="connsiteX4970" fmla="*/ 3886622 w 4326130"/>
              <a:gd name="connsiteY4970" fmla="*/ 1252813 h 2599480"/>
              <a:gd name="connsiteX4971" fmla="*/ 3901927 w 4326130"/>
              <a:gd name="connsiteY4971" fmla="*/ 1255599 h 2599480"/>
              <a:gd name="connsiteX4972" fmla="*/ 3923431 w 4326130"/>
              <a:gd name="connsiteY4972" fmla="*/ 1259571 h 2599480"/>
              <a:gd name="connsiteX4973" fmla="*/ 3927043 w 4326130"/>
              <a:gd name="connsiteY4973" fmla="*/ 1261807 h 2599480"/>
              <a:gd name="connsiteX4974" fmla="*/ 3927992 w 4326130"/>
              <a:gd name="connsiteY4974" fmla="*/ 1262275 h 2599480"/>
              <a:gd name="connsiteX4975" fmla="*/ 3906689 w 4326130"/>
              <a:gd name="connsiteY4975" fmla="*/ 1257993 h 2599480"/>
              <a:gd name="connsiteX4976" fmla="*/ 3880093 w 4326130"/>
              <a:gd name="connsiteY4976" fmla="*/ 1253541 h 2599480"/>
              <a:gd name="connsiteX4977" fmla="*/ 3882114 w 4326130"/>
              <a:gd name="connsiteY4977" fmla="*/ 1252875 h 2599480"/>
              <a:gd name="connsiteX4978" fmla="*/ 3886622 w 4326130"/>
              <a:gd name="connsiteY4978" fmla="*/ 1252813 h 2599480"/>
              <a:gd name="connsiteX4979" fmla="*/ 439508 w 4326130"/>
              <a:gd name="connsiteY4979" fmla="*/ 1252812 h 2599480"/>
              <a:gd name="connsiteX4980" fmla="*/ 444015 w 4326130"/>
              <a:gd name="connsiteY4980" fmla="*/ 1252874 h 2599480"/>
              <a:gd name="connsiteX4981" fmla="*/ 446037 w 4326130"/>
              <a:gd name="connsiteY4981" fmla="*/ 1253540 h 2599480"/>
              <a:gd name="connsiteX4982" fmla="*/ 419441 w 4326130"/>
              <a:gd name="connsiteY4982" fmla="*/ 1257992 h 2599480"/>
              <a:gd name="connsiteX4983" fmla="*/ 398138 w 4326130"/>
              <a:gd name="connsiteY4983" fmla="*/ 1262274 h 2599480"/>
              <a:gd name="connsiteX4984" fmla="*/ 399087 w 4326130"/>
              <a:gd name="connsiteY4984" fmla="*/ 1261806 h 2599480"/>
              <a:gd name="connsiteX4985" fmla="*/ 402699 w 4326130"/>
              <a:gd name="connsiteY4985" fmla="*/ 1259570 h 2599480"/>
              <a:gd name="connsiteX4986" fmla="*/ 424203 w 4326130"/>
              <a:gd name="connsiteY4986" fmla="*/ 1255598 h 2599480"/>
              <a:gd name="connsiteX4987" fmla="*/ 439508 w 4326130"/>
              <a:gd name="connsiteY4987" fmla="*/ 1252812 h 2599480"/>
              <a:gd name="connsiteX4988" fmla="*/ 3874427 w 4326130"/>
              <a:gd name="connsiteY4988" fmla="*/ 1252592 h 2599480"/>
              <a:gd name="connsiteX4989" fmla="*/ 3880093 w 4326130"/>
              <a:gd name="connsiteY4989" fmla="*/ 1253541 h 2599480"/>
              <a:gd name="connsiteX4990" fmla="*/ 3879020 w 4326130"/>
              <a:gd name="connsiteY4990" fmla="*/ 1253894 h 2599480"/>
              <a:gd name="connsiteX4991" fmla="*/ 3875426 w 4326130"/>
              <a:gd name="connsiteY4991" fmla="*/ 1253069 h 2599480"/>
              <a:gd name="connsiteX4992" fmla="*/ 451703 w 4326130"/>
              <a:gd name="connsiteY4992" fmla="*/ 1252591 h 2599480"/>
              <a:gd name="connsiteX4993" fmla="*/ 450704 w 4326130"/>
              <a:gd name="connsiteY4993" fmla="*/ 1253068 h 2599480"/>
              <a:gd name="connsiteX4994" fmla="*/ 447110 w 4326130"/>
              <a:gd name="connsiteY4994" fmla="*/ 1253893 h 2599480"/>
              <a:gd name="connsiteX4995" fmla="*/ 446037 w 4326130"/>
              <a:gd name="connsiteY4995" fmla="*/ 1253540 h 2599480"/>
              <a:gd name="connsiteX4996" fmla="*/ 3831916 w 4326130"/>
              <a:gd name="connsiteY4996" fmla="*/ 1251958 h 2599480"/>
              <a:gd name="connsiteX4997" fmla="*/ 3831834 w 4326130"/>
              <a:gd name="connsiteY4997" fmla="*/ 1252509 h 2599480"/>
              <a:gd name="connsiteX4998" fmla="*/ 3834310 w 4326130"/>
              <a:gd name="connsiteY4998" fmla="*/ 1253548 h 2599480"/>
              <a:gd name="connsiteX4999" fmla="*/ 3835147 w 4326130"/>
              <a:gd name="connsiteY4999" fmla="*/ 1252516 h 2599480"/>
              <a:gd name="connsiteX5000" fmla="*/ 3831916 w 4326130"/>
              <a:gd name="connsiteY5000" fmla="*/ 1251958 h 2599480"/>
              <a:gd name="connsiteX5001" fmla="*/ 494214 w 4326130"/>
              <a:gd name="connsiteY5001" fmla="*/ 1251957 h 2599480"/>
              <a:gd name="connsiteX5002" fmla="*/ 490983 w 4326130"/>
              <a:gd name="connsiteY5002" fmla="*/ 1252515 h 2599480"/>
              <a:gd name="connsiteX5003" fmla="*/ 491819 w 4326130"/>
              <a:gd name="connsiteY5003" fmla="*/ 1253547 h 2599480"/>
              <a:gd name="connsiteX5004" fmla="*/ 494295 w 4326130"/>
              <a:gd name="connsiteY5004" fmla="*/ 1252508 h 2599480"/>
              <a:gd name="connsiteX5005" fmla="*/ 494214 w 4326130"/>
              <a:gd name="connsiteY5005" fmla="*/ 1251957 h 2599480"/>
              <a:gd name="connsiteX5006" fmla="*/ 3850817 w 4326130"/>
              <a:gd name="connsiteY5006" fmla="*/ 1248641 h 2599480"/>
              <a:gd name="connsiteX5007" fmla="*/ 3872044 w 4326130"/>
              <a:gd name="connsiteY5007" fmla="*/ 1251456 h 2599480"/>
              <a:gd name="connsiteX5008" fmla="*/ 3874427 w 4326130"/>
              <a:gd name="connsiteY5008" fmla="*/ 1252592 h 2599480"/>
              <a:gd name="connsiteX5009" fmla="*/ 475312 w 4326130"/>
              <a:gd name="connsiteY5009" fmla="*/ 1248640 h 2599480"/>
              <a:gd name="connsiteX5010" fmla="*/ 451703 w 4326130"/>
              <a:gd name="connsiteY5010" fmla="*/ 1252591 h 2599480"/>
              <a:gd name="connsiteX5011" fmla="*/ 454086 w 4326130"/>
              <a:gd name="connsiteY5011" fmla="*/ 1251455 h 2599480"/>
              <a:gd name="connsiteX5012" fmla="*/ 3835034 w 4326130"/>
              <a:gd name="connsiteY5012" fmla="*/ 1246048 h 2599480"/>
              <a:gd name="connsiteX5013" fmla="*/ 3836964 w 4326130"/>
              <a:gd name="connsiteY5013" fmla="*/ 1246322 h 2599480"/>
              <a:gd name="connsiteX5014" fmla="*/ 3850817 w 4326130"/>
              <a:gd name="connsiteY5014" fmla="*/ 1248641 h 2599480"/>
              <a:gd name="connsiteX5015" fmla="*/ 3848811 w 4326130"/>
              <a:gd name="connsiteY5015" fmla="*/ 1248375 h 2599480"/>
              <a:gd name="connsiteX5016" fmla="*/ 491096 w 4326130"/>
              <a:gd name="connsiteY5016" fmla="*/ 1246047 h 2599480"/>
              <a:gd name="connsiteX5017" fmla="*/ 477319 w 4326130"/>
              <a:gd name="connsiteY5017" fmla="*/ 1248374 h 2599480"/>
              <a:gd name="connsiteX5018" fmla="*/ 475312 w 4326130"/>
              <a:gd name="connsiteY5018" fmla="*/ 1248640 h 2599480"/>
              <a:gd name="connsiteX5019" fmla="*/ 489166 w 4326130"/>
              <a:gd name="connsiteY5019" fmla="*/ 1246321 h 2599480"/>
              <a:gd name="connsiteX5020" fmla="*/ 3798309 w 4326130"/>
              <a:gd name="connsiteY5020" fmla="*/ 1244885 h 2599480"/>
              <a:gd name="connsiteX5021" fmla="*/ 3808199 w 4326130"/>
              <a:gd name="connsiteY5021" fmla="*/ 1247208 h 2599480"/>
              <a:gd name="connsiteX5022" fmla="*/ 3802105 w 4326130"/>
              <a:gd name="connsiteY5022" fmla="*/ 1246264 h 2599480"/>
              <a:gd name="connsiteX5023" fmla="*/ 527821 w 4326130"/>
              <a:gd name="connsiteY5023" fmla="*/ 1244884 h 2599480"/>
              <a:gd name="connsiteX5024" fmla="*/ 524025 w 4326130"/>
              <a:gd name="connsiteY5024" fmla="*/ 1246263 h 2599480"/>
              <a:gd name="connsiteX5025" fmla="*/ 517931 w 4326130"/>
              <a:gd name="connsiteY5025" fmla="*/ 1247207 h 2599480"/>
              <a:gd name="connsiteX5026" fmla="*/ 3798269 w 4326130"/>
              <a:gd name="connsiteY5026" fmla="*/ 1244871 h 2599480"/>
              <a:gd name="connsiteX5027" fmla="*/ 3798309 w 4326130"/>
              <a:gd name="connsiteY5027" fmla="*/ 1244885 h 2599480"/>
              <a:gd name="connsiteX5028" fmla="*/ 3798269 w 4326130"/>
              <a:gd name="connsiteY5028" fmla="*/ 1244875 h 2599480"/>
              <a:gd name="connsiteX5029" fmla="*/ 527860 w 4326130"/>
              <a:gd name="connsiteY5029" fmla="*/ 1244870 h 2599480"/>
              <a:gd name="connsiteX5030" fmla="*/ 527860 w 4326130"/>
              <a:gd name="connsiteY5030" fmla="*/ 1244874 h 2599480"/>
              <a:gd name="connsiteX5031" fmla="*/ 527821 w 4326130"/>
              <a:gd name="connsiteY5031" fmla="*/ 1244884 h 2599480"/>
              <a:gd name="connsiteX5032" fmla="*/ 3789315 w 4326130"/>
              <a:gd name="connsiteY5032" fmla="*/ 1243246 h 2599480"/>
              <a:gd name="connsiteX5033" fmla="*/ 3793274 w 4326130"/>
              <a:gd name="connsiteY5033" fmla="*/ 1243703 h 2599480"/>
              <a:gd name="connsiteX5034" fmla="*/ 3798269 w 4326130"/>
              <a:gd name="connsiteY5034" fmla="*/ 1244875 h 2599480"/>
              <a:gd name="connsiteX5035" fmla="*/ 3797989 w 4326130"/>
              <a:gd name="connsiteY5035" fmla="*/ 1245910 h 2599480"/>
              <a:gd name="connsiteX5036" fmla="*/ 3789315 w 4326130"/>
              <a:gd name="connsiteY5036" fmla="*/ 1243246 h 2599480"/>
              <a:gd name="connsiteX5037" fmla="*/ 536815 w 4326130"/>
              <a:gd name="connsiteY5037" fmla="*/ 1243245 h 2599480"/>
              <a:gd name="connsiteX5038" fmla="*/ 528140 w 4326130"/>
              <a:gd name="connsiteY5038" fmla="*/ 1245909 h 2599480"/>
              <a:gd name="connsiteX5039" fmla="*/ 527860 w 4326130"/>
              <a:gd name="connsiteY5039" fmla="*/ 1244874 h 2599480"/>
              <a:gd name="connsiteX5040" fmla="*/ 532855 w 4326130"/>
              <a:gd name="connsiteY5040" fmla="*/ 1243702 h 2599480"/>
              <a:gd name="connsiteX5041" fmla="*/ 536815 w 4326130"/>
              <a:gd name="connsiteY5041" fmla="*/ 1243245 h 2599480"/>
              <a:gd name="connsiteX5042" fmla="*/ 4045197 w 4326130"/>
              <a:gd name="connsiteY5042" fmla="*/ 1242800 h 2599480"/>
              <a:gd name="connsiteX5043" fmla="*/ 4046448 w 4326130"/>
              <a:gd name="connsiteY5043" fmla="*/ 1243013 h 2599480"/>
              <a:gd name="connsiteX5044" fmla="*/ 4045500 w 4326130"/>
              <a:gd name="connsiteY5044" fmla="*/ 1242995 h 2599480"/>
              <a:gd name="connsiteX5045" fmla="*/ 280933 w 4326130"/>
              <a:gd name="connsiteY5045" fmla="*/ 1242799 h 2599480"/>
              <a:gd name="connsiteX5046" fmla="*/ 280630 w 4326130"/>
              <a:gd name="connsiteY5046" fmla="*/ 1242994 h 2599480"/>
              <a:gd name="connsiteX5047" fmla="*/ 279682 w 4326130"/>
              <a:gd name="connsiteY5047" fmla="*/ 1243012 h 2599480"/>
              <a:gd name="connsiteX5048" fmla="*/ 3769475 w 4326130"/>
              <a:gd name="connsiteY5048" fmla="*/ 1237694 h 2599480"/>
              <a:gd name="connsiteX5049" fmla="*/ 3780338 w 4326130"/>
              <a:gd name="connsiteY5049" fmla="*/ 1240773 h 2599480"/>
              <a:gd name="connsiteX5050" fmla="*/ 3793925 w 4326130"/>
              <a:gd name="connsiteY5050" fmla="*/ 1246297 h 2599480"/>
              <a:gd name="connsiteX5051" fmla="*/ 3798017 w 4326130"/>
              <a:gd name="connsiteY5051" fmla="*/ 1246771 h 2599480"/>
              <a:gd name="connsiteX5052" fmla="*/ 3798024 w 4326130"/>
              <a:gd name="connsiteY5052" fmla="*/ 1246998 h 2599480"/>
              <a:gd name="connsiteX5053" fmla="*/ 3798737 w 4326130"/>
              <a:gd name="connsiteY5053" fmla="*/ 1246855 h 2599480"/>
              <a:gd name="connsiteX5054" fmla="*/ 3798017 w 4326130"/>
              <a:gd name="connsiteY5054" fmla="*/ 1246771 h 2599480"/>
              <a:gd name="connsiteX5055" fmla="*/ 3797989 w 4326130"/>
              <a:gd name="connsiteY5055" fmla="*/ 1245910 h 2599480"/>
              <a:gd name="connsiteX5056" fmla="*/ 3811230 w 4326130"/>
              <a:gd name="connsiteY5056" fmla="*/ 1248255 h 2599480"/>
              <a:gd name="connsiteX5057" fmla="*/ 3810431 w 4326130"/>
              <a:gd name="connsiteY5057" fmla="*/ 1247923 h 2599480"/>
              <a:gd name="connsiteX5058" fmla="*/ 3800794 w 4326130"/>
              <a:gd name="connsiteY5058" fmla="*/ 1246289 h 2599480"/>
              <a:gd name="connsiteX5059" fmla="*/ 3810151 w 4326130"/>
              <a:gd name="connsiteY5059" fmla="*/ 1247805 h 2599480"/>
              <a:gd name="connsiteX5060" fmla="*/ 3809792 w 4326130"/>
              <a:gd name="connsiteY5060" fmla="*/ 1247656 h 2599480"/>
              <a:gd name="connsiteX5061" fmla="*/ 3808824 w 4326130"/>
              <a:gd name="connsiteY5061" fmla="*/ 1246605 h 2599480"/>
              <a:gd name="connsiteX5062" fmla="*/ 3808637 w 4326130"/>
              <a:gd name="connsiteY5062" fmla="*/ 1243581 h 2599480"/>
              <a:gd name="connsiteX5063" fmla="*/ 3803571 w 4326130"/>
              <a:gd name="connsiteY5063" fmla="*/ 1241576 h 2599480"/>
              <a:gd name="connsiteX5064" fmla="*/ 3801538 w 4326130"/>
              <a:gd name="connsiteY5064" fmla="*/ 1241288 h 2599480"/>
              <a:gd name="connsiteX5065" fmla="*/ 556655 w 4326130"/>
              <a:gd name="connsiteY5065" fmla="*/ 1237693 h 2599480"/>
              <a:gd name="connsiteX5066" fmla="*/ 524591 w 4326130"/>
              <a:gd name="connsiteY5066" fmla="*/ 1241287 h 2599480"/>
              <a:gd name="connsiteX5067" fmla="*/ 522559 w 4326130"/>
              <a:gd name="connsiteY5067" fmla="*/ 1241575 h 2599480"/>
              <a:gd name="connsiteX5068" fmla="*/ 517493 w 4326130"/>
              <a:gd name="connsiteY5068" fmla="*/ 1243580 h 2599480"/>
              <a:gd name="connsiteX5069" fmla="*/ 517306 w 4326130"/>
              <a:gd name="connsiteY5069" fmla="*/ 1246604 h 2599480"/>
              <a:gd name="connsiteX5070" fmla="*/ 516337 w 4326130"/>
              <a:gd name="connsiteY5070" fmla="*/ 1247655 h 2599480"/>
              <a:gd name="connsiteX5071" fmla="*/ 515979 w 4326130"/>
              <a:gd name="connsiteY5071" fmla="*/ 1247804 h 2599480"/>
              <a:gd name="connsiteX5072" fmla="*/ 525336 w 4326130"/>
              <a:gd name="connsiteY5072" fmla="*/ 1246288 h 2599480"/>
              <a:gd name="connsiteX5073" fmla="*/ 515699 w 4326130"/>
              <a:gd name="connsiteY5073" fmla="*/ 1247922 h 2599480"/>
              <a:gd name="connsiteX5074" fmla="*/ 514899 w 4326130"/>
              <a:gd name="connsiteY5074" fmla="*/ 1248254 h 2599480"/>
              <a:gd name="connsiteX5075" fmla="*/ 528140 w 4326130"/>
              <a:gd name="connsiteY5075" fmla="*/ 1245909 h 2599480"/>
              <a:gd name="connsiteX5076" fmla="*/ 528112 w 4326130"/>
              <a:gd name="connsiteY5076" fmla="*/ 1246770 h 2599480"/>
              <a:gd name="connsiteX5077" fmla="*/ 527392 w 4326130"/>
              <a:gd name="connsiteY5077" fmla="*/ 1246854 h 2599480"/>
              <a:gd name="connsiteX5078" fmla="*/ 528106 w 4326130"/>
              <a:gd name="connsiteY5078" fmla="*/ 1246997 h 2599480"/>
              <a:gd name="connsiteX5079" fmla="*/ 528112 w 4326130"/>
              <a:gd name="connsiteY5079" fmla="*/ 1246770 h 2599480"/>
              <a:gd name="connsiteX5080" fmla="*/ 532205 w 4326130"/>
              <a:gd name="connsiteY5080" fmla="*/ 1246296 h 2599480"/>
              <a:gd name="connsiteX5081" fmla="*/ 545792 w 4326130"/>
              <a:gd name="connsiteY5081" fmla="*/ 1240772 h 2599480"/>
              <a:gd name="connsiteX5082" fmla="*/ 3952797 w 4326130"/>
              <a:gd name="connsiteY5082" fmla="*/ 1222819 h 2599480"/>
              <a:gd name="connsiteX5083" fmla="*/ 3966611 w 4326130"/>
              <a:gd name="connsiteY5083" fmla="*/ 1226016 h 2599480"/>
              <a:gd name="connsiteX5084" fmla="*/ 3966164 w 4326130"/>
              <a:gd name="connsiteY5084" fmla="*/ 1223535 h 2599480"/>
              <a:gd name="connsiteX5085" fmla="*/ 4040738 w 4326130"/>
              <a:gd name="connsiteY5085" fmla="*/ 1240601 h 2599480"/>
              <a:gd name="connsiteX5086" fmla="*/ 4043551 w 4326130"/>
              <a:gd name="connsiteY5086" fmla="*/ 1241741 h 2599480"/>
              <a:gd name="connsiteX5087" fmla="*/ 4045197 w 4326130"/>
              <a:gd name="connsiteY5087" fmla="*/ 1242800 h 2599480"/>
              <a:gd name="connsiteX5088" fmla="*/ 4035735 w 4326130"/>
              <a:gd name="connsiteY5088" fmla="*/ 1241183 h 2599480"/>
              <a:gd name="connsiteX5089" fmla="*/ 4024772 w 4326130"/>
              <a:gd name="connsiteY5089" fmla="*/ 1240275 h 2599480"/>
              <a:gd name="connsiteX5090" fmla="*/ 3959181 w 4326130"/>
              <a:gd name="connsiteY5090" fmla="*/ 1225865 h 2599480"/>
              <a:gd name="connsiteX5091" fmla="*/ 3955371 w 4326130"/>
              <a:gd name="connsiteY5091" fmla="*/ 1223557 h 2599480"/>
              <a:gd name="connsiteX5092" fmla="*/ 373333 w 4326130"/>
              <a:gd name="connsiteY5092" fmla="*/ 1222818 h 2599480"/>
              <a:gd name="connsiteX5093" fmla="*/ 370759 w 4326130"/>
              <a:gd name="connsiteY5093" fmla="*/ 1223556 h 2599480"/>
              <a:gd name="connsiteX5094" fmla="*/ 366949 w 4326130"/>
              <a:gd name="connsiteY5094" fmla="*/ 1225864 h 2599480"/>
              <a:gd name="connsiteX5095" fmla="*/ 301358 w 4326130"/>
              <a:gd name="connsiteY5095" fmla="*/ 1240274 h 2599480"/>
              <a:gd name="connsiteX5096" fmla="*/ 290395 w 4326130"/>
              <a:gd name="connsiteY5096" fmla="*/ 1241182 h 2599480"/>
              <a:gd name="connsiteX5097" fmla="*/ 280933 w 4326130"/>
              <a:gd name="connsiteY5097" fmla="*/ 1242799 h 2599480"/>
              <a:gd name="connsiteX5098" fmla="*/ 282578 w 4326130"/>
              <a:gd name="connsiteY5098" fmla="*/ 1241740 h 2599480"/>
              <a:gd name="connsiteX5099" fmla="*/ 285392 w 4326130"/>
              <a:gd name="connsiteY5099" fmla="*/ 1240600 h 2599480"/>
              <a:gd name="connsiteX5100" fmla="*/ 359966 w 4326130"/>
              <a:gd name="connsiteY5100" fmla="*/ 1223534 h 2599480"/>
              <a:gd name="connsiteX5101" fmla="*/ 359519 w 4326130"/>
              <a:gd name="connsiteY5101" fmla="*/ 1226015 h 2599480"/>
              <a:gd name="connsiteX5102" fmla="*/ 3949398 w 4326130"/>
              <a:gd name="connsiteY5102" fmla="*/ 1222031 h 2599480"/>
              <a:gd name="connsiteX5103" fmla="*/ 3950481 w 4326130"/>
              <a:gd name="connsiteY5103" fmla="*/ 1222154 h 2599480"/>
              <a:gd name="connsiteX5104" fmla="*/ 3952797 w 4326130"/>
              <a:gd name="connsiteY5104" fmla="*/ 1222819 h 2599480"/>
              <a:gd name="connsiteX5105" fmla="*/ 376732 w 4326130"/>
              <a:gd name="connsiteY5105" fmla="*/ 1222030 h 2599480"/>
              <a:gd name="connsiteX5106" fmla="*/ 373333 w 4326130"/>
              <a:gd name="connsiteY5106" fmla="*/ 1222818 h 2599480"/>
              <a:gd name="connsiteX5107" fmla="*/ 375649 w 4326130"/>
              <a:gd name="connsiteY5107" fmla="*/ 1222153 h 2599480"/>
              <a:gd name="connsiteX5108" fmla="*/ 460392 w 4326130"/>
              <a:gd name="connsiteY5108" fmla="*/ 1146694 h 2599480"/>
              <a:gd name="connsiteX5109" fmla="*/ 458953 w 4326130"/>
              <a:gd name="connsiteY5109" fmla="*/ 1147722 h 2599480"/>
              <a:gd name="connsiteX5110" fmla="*/ 458299 w 4326130"/>
              <a:gd name="connsiteY5110" fmla="*/ 1148248 h 2599480"/>
              <a:gd name="connsiteX5111" fmla="*/ 454583 w 4326130"/>
              <a:gd name="connsiteY5111" fmla="*/ 1149626 h 2599480"/>
              <a:gd name="connsiteX5112" fmla="*/ 442892 w 4326130"/>
              <a:gd name="connsiteY5112" fmla="*/ 1153994 h 2599480"/>
              <a:gd name="connsiteX5113" fmla="*/ 441077 w 4326130"/>
              <a:gd name="connsiteY5113" fmla="*/ 1154480 h 2599480"/>
              <a:gd name="connsiteX5114" fmla="*/ 443076 w 4326130"/>
              <a:gd name="connsiteY5114" fmla="*/ 1153012 h 2599480"/>
              <a:gd name="connsiteX5115" fmla="*/ 444813 w 4326130"/>
              <a:gd name="connsiteY5115" fmla="*/ 1151883 h 2599480"/>
              <a:gd name="connsiteX5116" fmla="*/ 3865737 w 4326130"/>
              <a:gd name="connsiteY5116" fmla="*/ 1146693 h 2599480"/>
              <a:gd name="connsiteX5117" fmla="*/ 3881317 w 4326130"/>
              <a:gd name="connsiteY5117" fmla="*/ 1151882 h 2599480"/>
              <a:gd name="connsiteX5118" fmla="*/ 3883054 w 4326130"/>
              <a:gd name="connsiteY5118" fmla="*/ 1153011 h 2599480"/>
              <a:gd name="connsiteX5119" fmla="*/ 3885052 w 4326130"/>
              <a:gd name="connsiteY5119" fmla="*/ 1154479 h 2599480"/>
              <a:gd name="connsiteX5120" fmla="*/ 3883238 w 4326130"/>
              <a:gd name="connsiteY5120" fmla="*/ 1153993 h 2599480"/>
              <a:gd name="connsiteX5121" fmla="*/ 3871546 w 4326130"/>
              <a:gd name="connsiteY5121" fmla="*/ 1149625 h 2599480"/>
              <a:gd name="connsiteX5122" fmla="*/ 3867831 w 4326130"/>
              <a:gd name="connsiteY5122" fmla="*/ 1148247 h 2599480"/>
              <a:gd name="connsiteX5123" fmla="*/ 3867177 w 4326130"/>
              <a:gd name="connsiteY5123" fmla="*/ 1147721 h 2599480"/>
              <a:gd name="connsiteX5124" fmla="*/ 3375260 w 4326130"/>
              <a:gd name="connsiteY5124" fmla="*/ 1145722 h 2599480"/>
              <a:gd name="connsiteX5125" fmla="*/ 3375705 w 4326130"/>
              <a:gd name="connsiteY5125" fmla="*/ 1148204 h 2599480"/>
              <a:gd name="connsiteX5126" fmla="*/ 3382853 w 4326130"/>
              <a:gd name="connsiteY5126" fmla="*/ 1149410 h 2599480"/>
              <a:gd name="connsiteX5127" fmla="*/ 3383022 w 4326130"/>
              <a:gd name="connsiteY5127" fmla="*/ 1148111 h 2599480"/>
              <a:gd name="connsiteX5128" fmla="*/ 3379527 w 4326130"/>
              <a:gd name="connsiteY5128" fmla="*/ 1145810 h 2599480"/>
              <a:gd name="connsiteX5129" fmla="*/ 3375260 w 4326130"/>
              <a:gd name="connsiteY5129" fmla="*/ 1145722 h 2599480"/>
              <a:gd name="connsiteX5130" fmla="*/ 950870 w 4326130"/>
              <a:gd name="connsiteY5130" fmla="*/ 1145721 h 2599480"/>
              <a:gd name="connsiteX5131" fmla="*/ 946603 w 4326130"/>
              <a:gd name="connsiteY5131" fmla="*/ 1145809 h 2599480"/>
              <a:gd name="connsiteX5132" fmla="*/ 943108 w 4326130"/>
              <a:gd name="connsiteY5132" fmla="*/ 1148110 h 2599480"/>
              <a:gd name="connsiteX5133" fmla="*/ 943277 w 4326130"/>
              <a:gd name="connsiteY5133" fmla="*/ 1149409 h 2599480"/>
              <a:gd name="connsiteX5134" fmla="*/ 950424 w 4326130"/>
              <a:gd name="connsiteY5134" fmla="*/ 1148203 h 2599480"/>
              <a:gd name="connsiteX5135" fmla="*/ 950870 w 4326130"/>
              <a:gd name="connsiteY5135" fmla="*/ 1145721 h 2599480"/>
              <a:gd name="connsiteX5136" fmla="*/ 505381 w 4326130"/>
              <a:gd name="connsiteY5136" fmla="*/ 1129274 h 2599480"/>
              <a:gd name="connsiteX5137" fmla="*/ 498405 w 4326130"/>
              <a:gd name="connsiteY5137" fmla="*/ 1133381 h 2599480"/>
              <a:gd name="connsiteX5138" fmla="*/ 473324 w 4326130"/>
              <a:gd name="connsiteY5138" fmla="*/ 1142679 h 2599480"/>
              <a:gd name="connsiteX5139" fmla="*/ 474321 w 4326130"/>
              <a:gd name="connsiteY5139" fmla="*/ 1141953 h 2599480"/>
              <a:gd name="connsiteX5140" fmla="*/ 474149 w 4326130"/>
              <a:gd name="connsiteY5140" fmla="*/ 1141862 h 2599480"/>
              <a:gd name="connsiteX5141" fmla="*/ 483182 w 4326130"/>
              <a:gd name="connsiteY5141" fmla="*/ 1138642 h 2599480"/>
              <a:gd name="connsiteX5142" fmla="*/ 501416 w 4326130"/>
              <a:gd name="connsiteY5142" fmla="*/ 1130518 h 2599480"/>
              <a:gd name="connsiteX5143" fmla="*/ 3820749 w 4326130"/>
              <a:gd name="connsiteY5143" fmla="*/ 1129273 h 2599480"/>
              <a:gd name="connsiteX5144" fmla="*/ 3824714 w 4326130"/>
              <a:gd name="connsiteY5144" fmla="*/ 1130517 h 2599480"/>
              <a:gd name="connsiteX5145" fmla="*/ 3842947 w 4326130"/>
              <a:gd name="connsiteY5145" fmla="*/ 1138641 h 2599480"/>
              <a:gd name="connsiteX5146" fmla="*/ 3851981 w 4326130"/>
              <a:gd name="connsiteY5146" fmla="*/ 1141861 h 2599480"/>
              <a:gd name="connsiteX5147" fmla="*/ 3851808 w 4326130"/>
              <a:gd name="connsiteY5147" fmla="*/ 1141952 h 2599480"/>
              <a:gd name="connsiteX5148" fmla="*/ 3852805 w 4326130"/>
              <a:gd name="connsiteY5148" fmla="*/ 1142678 h 2599480"/>
              <a:gd name="connsiteX5149" fmla="*/ 3827725 w 4326130"/>
              <a:gd name="connsiteY5149" fmla="*/ 1133380 h 2599480"/>
              <a:gd name="connsiteX5150" fmla="*/ 527904 w 4326130"/>
              <a:gd name="connsiteY5150" fmla="*/ 1116516 h 2599480"/>
              <a:gd name="connsiteX5151" fmla="*/ 515066 w 4326130"/>
              <a:gd name="connsiteY5151" fmla="*/ 1123776 h 2599480"/>
              <a:gd name="connsiteX5152" fmla="*/ 514456 w 4326130"/>
              <a:gd name="connsiteY5152" fmla="*/ 1123834 h 2599480"/>
              <a:gd name="connsiteX5153" fmla="*/ 513436 w 4326130"/>
              <a:gd name="connsiteY5153" fmla="*/ 1123492 h 2599480"/>
              <a:gd name="connsiteX5154" fmla="*/ 526477 w 4326130"/>
              <a:gd name="connsiteY5154" fmla="*/ 1117027 h 2599480"/>
              <a:gd name="connsiteX5155" fmla="*/ 3798225 w 4326130"/>
              <a:gd name="connsiteY5155" fmla="*/ 1116515 h 2599480"/>
              <a:gd name="connsiteX5156" fmla="*/ 3799652 w 4326130"/>
              <a:gd name="connsiteY5156" fmla="*/ 1117026 h 2599480"/>
              <a:gd name="connsiteX5157" fmla="*/ 3812693 w 4326130"/>
              <a:gd name="connsiteY5157" fmla="*/ 1123491 h 2599480"/>
              <a:gd name="connsiteX5158" fmla="*/ 3811674 w 4326130"/>
              <a:gd name="connsiteY5158" fmla="*/ 1123833 h 2599480"/>
              <a:gd name="connsiteX5159" fmla="*/ 3811063 w 4326130"/>
              <a:gd name="connsiteY5159" fmla="*/ 1123775 h 2599480"/>
              <a:gd name="connsiteX5160" fmla="*/ 3377562 w 4326130"/>
              <a:gd name="connsiteY5160" fmla="*/ 1115379 h 2599480"/>
              <a:gd name="connsiteX5161" fmla="*/ 3378712 w 4326130"/>
              <a:gd name="connsiteY5161" fmla="*/ 1115829 h 2599480"/>
              <a:gd name="connsiteX5162" fmla="*/ 3377338 w 4326130"/>
              <a:gd name="connsiteY5162" fmla="*/ 1116733 h 2599480"/>
              <a:gd name="connsiteX5163" fmla="*/ 3372976 w 4326130"/>
              <a:gd name="connsiteY5163" fmla="*/ 1116142 h 2599480"/>
              <a:gd name="connsiteX5164" fmla="*/ 3377562 w 4326130"/>
              <a:gd name="connsiteY5164" fmla="*/ 1115379 h 2599480"/>
              <a:gd name="connsiteX5165" fmla="*/ 948567 w 4326130"/>
              <a:gd name="connsiteY5165" fmla="*/ 1115378 h 2599480"/>
              <a:gd name="connsiteX5166" fmla="*/ 953154 w 4326130"/>
              <a:gd name="connsiteY5166" fmla="*/ 1116141 h 2599480"/>
              <a:gd name="connsiteX5167" fmla="*/ 948791 w 4326130"/>
              <a:gd name="connsiteY5167" fmla="*/ 1116732 h 2599480"/>
              <a:gd name="connsiteX5168" fmla="*/ 947418 w 4326130"/>
              <a:gd name="connsiteY5168" fmla="*/ 1115828 h 2599480"/>
              <a:gd name="connsiteX5169" fmla="*/ 948567 w 4326130"/>
              <a:gd name="connsiteY5169" fmla="*/ 1115378 h 2599480"/>
              <a:gd name="connsiteX5170" fmla="*/ 994722 w 4326130"/>
              <a:gd name="connsiteY5170" fmla="*/ 1106850 h 2599480"/>
              <a:gd name="connsiteX5171" fmla="*/ 911042 w 4326130"/>
              <a:gd name="connsiteY5171" fmla="*/ 1119997 h 2599480"/>
              <a:gd name="connsiteX5172" fmla="*/ 840974 w 4326130"/>
              <a:gd name="connsiteY5172" fmla="*/ 1133365 h 2599480"/>
              <a:gd name="connsiteX5173" fmla="*/ 857959 w 4326130"/>
              <a:gd name="connsiteY5173" fmla="*/ 1126354 h 2599480"/>
              <a:gd name="connsiteX5174" fmla="*/ 870843 w 4326130"/>
              <a:gd name="connsiteY5174" fmla="*/ 1120648 h 2599480"/>
              <a:gd name="connsiteX5175" fmla="*/ 866277 w 4326130"/>
              <a:gd name="connsiteY5175" fmla="*/ 1116578 h 2599480"/>
              <a:gd name="connsiteX5176" fmla="*/ 859458 w 4326130"/>
              <a:gd name="connsiteY5176" fmla="*/ 1115450 h 2599480"/>
              <a:gd name="connsiteX5177" fmla="*/ 861628 w 4326130"/>
              <a:gd name="connsiteY5177" fmla="*/ 1114957 h 2599480"/>
              <a:gd name="connsiteX5178" fmla="*/ 855861 w 4326130"/>
              <a:gd name="connsiteY5178" fmla="*/ 1113794 h 2599480"/>
              <a:gd name="connsiteX5179" fmla="*/ 831387 w 4326130"/>
              <a:gd name="connsiteY5179" fmla="*/ 1120495 h 2599480"/>
              <a:gd name="connsiteX5180" fmla="*/ 791801 w 4326130"/>
              <a:gd name="connsiteY5180" fmla="*/ 1133065 h 2599480"/>
              <a:gd name="connsiteX5181" fmla="*/ 739102 w 4326130"/>
              <a:gd name="connsiteY5181" fmla="*/ 1152961 h 2599480"/>
              <a:gd name="connsiteX5182" fmla="*/ 728469 w 4326130"/>
              <a:gd name="connsiteY5182" fmla="*/ 1156926 h 2599480"/>
              <a:gd name="connsiteX5183" fmla="*/ 717149 w 4326130"/>
              <a:gd name="connsiteY5183" fmla="*/ 1159577 h 2599480"/>
              <a:gd name="connsiteX5184" fmla="*/ 742105 w 4326130"/>
              <a:gd name="connsiteY5184" fmla="*/ 1157898 h 2599480"/>
              <a:gd name="connsiteX5185" fmla="*/ 800954 w 4326130"/>
              <a:gd name="connsiteY5185" fmla="*/ 1153937 h 2599480"/>
              <a:gd name="connsiteX5186" fmla="*/ 851683 w 4326130"/>
              <a:gd name="connsiteY5186" fmla="*/ 1151664 h 2599480"/>
              <a:gd name="connsiteX5187" fmla="*/ 873690 w 4326130"/>
              <a:gd name="connsiteY5187" fmla="*/ 1151214 h 2599480"/>
              <a:gd name="connsiteX5188" fmla="*/ 901536 w 4326130"/>
              <a:gd name="connsiteY5188" fmla="*/ 1150644 h 2599480"/>
              <a:gd name="connsiteX5189" fmla="*/ 941387 w 4326130"/>
              <a:gd name="connsiteY5189" fmla="*/ 1145916 h 2599480"/>
              <a:gd name="connsiteX5190" fmla="*/ 931743 w 4326130"/>
              <a:gd name="connsiteY5190" fmla="*/ 1146113 h 2599480"/>
              <a:gd name="connsiteX5191" fmla="*/ 980141 w 4326130"/>
              <a:gd name="connsiteY5191" fmla="*/ 1139295 h 2599480"/>
              <a:gd name="connsiteX5192" fmla="*/ 971762 w 4326130"/>
              <a:gd name="connsiteY5192" fmla="*/ 1139467 h 2599480"/>
              <a:gd name="connsiteX5193" fmla="*/ 977755 w 4326130"/>
              <a:gd name="connsiteY5193" fmla="*/ 1138107 h 2599480"/>
              <a:gd name="connsiteX5194" fmla="*/ 987074 w 4326130"/>
              <a:gd name="connsiteY5194" fmla="*/ 1133148 h 2599480"/>
              <a:gd name="connsiteX5195" fmla="*/ 957241 w 4326130"/>
              <a:gd name="connsiteY5195" fmla="*/ 1133758 h 2599480"/>
              <a:gd name="connsiteX5196" fmla="*/ 969829 w 4326130"/>
              <a:gd name="connsiteY5196" fmla="*/ 1132265 h 2599480"/>
              <a:gd name="connsiteX5197" fmla="*/ 956249 w 4326130"/>
              <a:gd name="connsiteY5197" fmla="*/ 1133779 h 2599480"/>
              <a:gd name="connsiteX5198" fmla="*/ 957241 w 4326130"/>
              <a:gd name="connsiteY5198" fmla="*/ 1133758 h 2599480"/>
              <a:gd name="connsiteX5199" fmla="*/ 908676 w 4326130"/>
              <a:gd name="connsiteY5199" fmla="*/ 1139521 h 2599480"/>
              <a:gd name="connsiteX5200" fmla="*/ 915781 w 4326130"/>
              <a:gd name="connsiteY5200" fmla="*/ 1134607 h 2599480"/>
              <a:gd name="connsiteX5201" fmla="*/ 966439 w 4326130"/>
              <a:gd name="connsiteY5201" fmla="*/ 1126595 h 2599480"/>
              <a:gd name="connsiteX5202" fmla="*/ 1007751 w 4326130"/>
              <a:gd name="connsiteY5202" fmla="*/ 1117675 h 2599480"/>
              <a:gd name="connsiteX5203" fmla="*/ 1002357 w 4326130"/>
              <a:gd name="connsiteY5203" fmla="*/ 1118256 h 2599480"/>
              <a:gd name="connsiteX5204" fmla="*/ 998103 w 4326130"/>
              <a:gd name="connsiteY5204" fmla="*/ 1115779 h 2599480"/>
              <a:gd name="connsiteX5205" fmla="*/ 994309 w 4326130"/>
              <a:gd name="connsiteY5205" fmla="*/ 1115194 h 2599480"/>
              <a:gd name="connsiteX5206" fmla="*/ 965234 w 4326130"/>
              <a:gd name="connsiteY5206" fmla="*/ 1119290 h 2599480"/>
              <a:gd name="connsiteX5207" fmla="*/ 977415 w 4326130"/>
              <a:gd name="connsiteY5207" fmla="*/ 1115590 h 2599480"/>
              <a:gd name="connsiteX5208" fmla="*/ 968285 w 4326130"/>
              <a:gd name="connsiteY5208" fmla="*/ 1116114 h 2599480"/>
              <a:gd name="connsiteX5209" fmla="*/ 953154 w 4326130"/>
              <a:gd name="connsiteY5209" fmla="*/ 1116141 h 2599480"/>
              <a:gd name="connsiteX5210" fmla="*/ 983439 w 4326130"/>
              <a:gd name="connsiteY5210" fmla="*/ 1111817 h 2599480"/>
              <a:gd name="connsiteX5211" fmla="*/ 989470 w 4326130"/>
              <a:gd name="connsiteY5211" fmla="*/ 1110773 h 2599480"/>
              <a:gd name="connsiteX5212" fmla="*/ 993699 w 4326130"/>
              <a:gd name="connsiteY5212" fmla="*/ 1110642 h 2599480"/>
              <a:gd name="connsiteX5213" fmla="*/ 998889 w 4326130"/>
              <a:gd name="connsiteY5213" fmla="*/ 1109066 h 2599480"/>
              <a:gd name="connsiteX5214" fmla="*/ 1001520 w 4326130"/>
              <a:gd name="connsiteY5214" fmla="*/ 1107067 h 2599480"/>
              <a:gd name="connsiteX5215" fmla="*/ 994813 w 4326130"/>
              <a:gd name="connsiteY5215" fmla="*/ 1106921 h 2599480"/>
              <a:gd name="connsiteX5216" fmla="*/ 3331410 w 4326130"/>
              <a:gd name="connsiteY5216" fmla="*/ 1106849 h 2599480"/>
              <a:gd name="connsiteX5217" fmla="*/ 3331317 w 4326130"/>
              <a:gd name="connsiteY5217" fmla="*/ 1106922 h 2599480"/>
              <a:gd name="connsiteX5218" fmla="*/ 3324610 w 4326130"/>
              <a:gd name="connsiteY5218" fmla="*/ 1107068 h 2599480"/>
              <a:gd name="connsiteX5219" fmla="*/ 3327241 w 4326130"/>
              <a:gd name="connsiteY5219" fmla="*/ 1109067 h 2599480"/>
              <a:gd name="connsiteX5220" fmla="*/ 3332430 w 4326130"/>
              <a:gd name="connsiteY5220" fmla="*/ 1110643 h 2599480"/>
              <a:gd name="connsiteX5221" fmla="*/ 3336660 w 4326130"/>
              <a:gd name="connsiteY5221" fmla="*/ 1110774 h 2599480"/>
              <a:gd name="connsiteX5222" fmla="*/ 3342690 w 4326130"/>
              <a:gd name="connsiteY5222" fmla="*/ 1111818 h 2599480"/>
              <a:gd name="connsiteX5223" fmla="*/ 3372976 w 4326130"/>
              <a:gd name="connsiteY5223" fmla="*/ 1116142 h 2599480"/>
              <a:gd name="connsiteX5224" fmla="*/ 3357845 w 4326130"/>
              <a:gd name="connsiteY5224" fmla="*/ 1116115 h 2599480"/>
              <a:gd name="connsiteX5225" fmla="*/ 3348715 w 4326130"/>
              <a:gd name="connsiteY5225" fmla="*/ 1115591 h 2599480"/>
              <a:gd name="connsiteX5226" fmla="*/ 3360895 w 4326130"/>
              <a:gd name="connsiteY5226" fmla="*/ 1119291 h 2599480"/>
              <a:gd name="connsiteX5227" fmla="*/ 3331821 w 4326130"/>
              <a:gd name="connsiteY5227" fmla="*/ 1115195 h 2599480"/>
              <a:gd name="connsiteX5228" fmla="*/ 3328027 w 4326130"/>
              <a:gd name="connsiteY5228" fmla="*/ 1115780 h 2599480"/>
              <a:gd name="connsiteX5229" fmla="*/ 3323773 w 4326130"/>
              <a:gd name="connsiteY5229" fmla="*/ 1118257 h 2599480"/>
              <a:gd name="connsiteX5230" fmla="*/ 3318378 w 4326130"/>
              <a:gd name="connsiteY5230" fmla="*/ 1117676 h 2599480"/>
              <a:gd name="connsiteX5231" fmla="*/ 3359691 w 4326130"/>
              <a:gd name="connsiteY5231" fmla="*/ 1126596 h 2599480"/>
              <a:gd name="connsiteX5232" fmla="*/ 3410349 w 4326130"/>
              <a:gd name="connsiteY5232" fmla="*/ 1134608 h 2599480"/>
              <a:gd name="connsiteX5233" fmla="*/ 3417454 w 4326130"/>
              <a:gd name="connsiteY5233" fmla="*/ 1139522 h 2599480"/>
              <a:gd name="connsiteX5234" fmla="*/ 3368888 w 4326130"/>
              <a:gd name="connsiteY5234" fmla="*/ 1133759 h 2599480"/>
              <a:gd name="connsiteX5235" fmla="*/ 3369881 w 4326130"/>
              <a:gd name="connsiteY5235" fmla="*/ 1133780 h 2599480"/>
              <a:gd name="connsiteX5236" fmla="*/ 3356301 w 4326130"/>
              <a:gd name="connsiteY5236" fmla="*/ 1132266 h 2599480"/>
              <a:gd name="connsiteX5237" fmla="*/ 3368888 w 4326130"/>
              <a:gd name="connsiteY5237" fmla="*/ 1133759 h 2599480"/>
              <a:gd name="connsiteX5238" fmla="*/ 3339056 w 4326130"/>
              <a:gd name="connsiteY5238" fmla="*/ 1133149 h 2599480"/>
              <a:gd name="connsiteX5239" fmla="*/ 3348375 w 4326130"/>
              <a:gd name="connsiteY5239" fmla="*/ 1138108 h 2599480"/>
              <a:gd name="connsiteX5240" fmla="*/ 3354368 w 4326130"/>
              <a:gd name="connsiteY5240" fmla="*/ 1139468 h 2599480"/>
              <a:gd name="connsiteX5241" fmla="*/ 3345989 w 4326130"/>
              <a:gd name="connsiteY5241" fmla="*/ 1139296 h 2599480"/>
              <a:gd name="connsiteX5242" fmla="*/ 3394386 w 4326130"/>
              <a:gd name="connsiteY5242" fmla="*/ 1146114 h 2599480"/>
              <a:gd name="connsiteX5243" fmla="*/ 3384742 w 4326130"/>
              <a:gd name="connsiteY5243" fmla="*/ 1145917 h 2599480"/>
              <a:gd name="connsiteX5244" fmla="*/ 3424594 w 4326130"/>
              <a:gd name="connsiteY5244" fmla="*/ 1150645 h 2599480"/>
              <a:gd name="connsiteX5245" fmla="*/ 3452440 w 4326130"/>
              <a:gd name="connsiteY5245" fmla="*/ 1151215 h 2599480"/>
              <a:gd name="connsiteX5246" fmla="*/ 3474447 w 4326130"/>
              <a:gd name="connsiteY5246" fmla="*/ 1151665 h 2599480"/>
              <a:gd name="connsiteX5247" fmla="*/ 3525175 w 4326130"/>
              <a:gd name="connsiteY5247" fmla="*/ 1153938 h 2599480"/>
              <a:gd name="connsiteX5248" fmla="*/ 3584025 w 4326130"/>
              <a:gd name="connsiteY5248" fmla="*/ 1157899 h 2599480"/>
              <a:gd name="connsiteX5249" fmla="*/ 3608992 w 4326130"/>
              <a:gd name="connsiteY5249" fmla="*/ 1159579 h 2599480"/>
              <a:gd name="connsiteX5250" fmla="*/ 3597661 w 4326130"/>
              <a:gd name="connsiteY5250" fmla="*/ 1156925 h 2599480"/>
              <a:gd name="connsiteX5251" fmla="*/ 3587027 w 4326130"/>
              <a:gd name="connsiteY5251" fmla="*/ 1152960 h 2599480"/>
              <a:gd name="connsiteX5252" fmla="*/ 3534329 w 4326130"/>
              <a:gd name="connsiteY5252" fmla="*/ 1133064 h 2599480"/>
              <a:gd name="connsiteX5253" fmla="*/ 3494743 w 4326130"/>
              <a:gd name="connsiteY5253" fmla="*/ 1120494 h 2599480"/>
              <a:gd name="connsiteX5254" fmla="*/ 3470269 w 4326130"/>
              <a:gd name="connsiteY5254" fmla="*/ 1113793 h 2599480"/>
              <a:gd name="connsiteX5255" fmla="*/ 3464497 w 4326130"/>
              <a:gd name="connsiteY5255" fmla="*/ 1114957 h 2599480"/>
              <a:gd name="connsiteX5256" fmla="*/ 3466671 w 4326130"/>
              <a:gd name="connsiteY5256" fmla="*/ 1115451 h 2599480"/>
              <a:gd name="connsiteX5257" fmla="*/ 3459849 w 4326130"/>
              <a:gd name="connsiteY5257" fmla="*/ 1116579 h 2599480"/>
              <a:gd name="connsiteX5258" fmla="*/ 3455287 w 4326130"/>
              <a:gd name="connsiteY5258" fmla="*/ 1120647 h 2599480"/>
              <a:gd name="connsiteX5259" fmla="*/ 3468171 w 4326130"/>
              <a:gd name="connsiteY5259" fmla="*/ 1126353 h 2599480"/>
              <a:gd name="connsiteX5260" fmla="*/ 3485155 w 4326130"/>
              <a:gd name="connsiteY5260" fmla="*/ 1133364 h 2599480"/>
              <a:gd name="connsiteX5261" fmla="*/ 3415087 w 4326130"/>
              <a:gd name="connsiteY5261" fmla="*/ 1119996 h 2599480"/>
              <a:gd name="connsiteX5262" fmla="*/ 553192 w 4326130"/>
              <a:gd name="connsiteY5262" fmla="*/ 1105919 h 2599480"/>
              <a:gd name="connsiteX5263" fmla="*/ 552198 w 4326130"/>
              <a:gd name="connsiteY5263" fmla="*/ 1106305 h 2599480"/>
              <a:gd name="connsiteX5264" fmla="*/ 551189 w 4326130"/>
              <a:gd name="connsiteY5264" fmla="*/ 1107042 h 2599480"/>
              <a:gd name="connsiteX5265" fmla="*/ 551875 w 4326130"/>
              <a:gd name="connsiteY5265" fmla="*/ 1107526 h 2599480"/>
              <a:gd name="connsiteX5266" fmla="*/ 553301 w 4326130"/>
              <a:gd name="connsiteY5266" fmla="*/ 1106829 h 2599480"/>
              <a:gd name="connsiteX5267" fmla="*/ 553192 w 4326130"/>
              <a:gd name="connsiteY5267" fmla="*/ 1105919 h 2599480"/>
              <a:gd name="connsiteX5268" fmla="*/ 3772938 w 4326130"/>
              <a:gd name="connsiteY5268" fmla="*/ 1105918 h 2599480"/>
              <a:gd name="connsiteX5269" fmla="*/ 3772828 w 4326130"/>
              <a:gd name="connsiteY5269" fmla="*/ 1106828 h 2599480"/>
              <a:gd name="connsiteX5270" fmla="*/ 3774254 w 4326130"/>
              <a:gd name="connsiteY5270" fmla="*/ 1107525 h 2599480"/>
              <a:gd name="connsiteX5271" fmla="*/ 3774940 w 4326130"/>
              <a:gd name="connsiteY5271" fmla="*/ 1107041 h 2599480"/>
              <a:gd name="connsiteX5272" fmla="*/ 3773931 w 4326130"/>
              <a:gd name="connsiteY5272" fmla="*/ 1106304 h 2599480"/>
              <a:gd name="connsiteX5273" fmla="*/ 3772938 w 4326130"/>
              <a:gd name="connsiteY5273" fmla="*/ 1105918 h 2599480"/>
              <a:gd name="connsiteX5274" fmla="*/ 536787 w 4326130"/>
              <a:gd name="connsiteY5274" fmla="*/ 1105065 h 2599480"/>
              <a:gd name="connsiteX5275" fmla="*/ 537365 w 4326130"/>
              <a:gd name="connsiteY5275" fmla="*/ 1105510 h 2599480"/>
              <a:gd name="connsiteX5276" fmla="*/ 537634 w 4326130"/>
              <a:gd name="connsiteY5276" fmla="*/ 1105718 h 2599480"/>
              <a:gd name="connsiteX5277" fmla="*/ 537648 w 4326130"/>
              <a:gd name="connsiteY5277" fmla="*/ 1105728 h 2599480"/>
              <a:gd name="connsiteX5278" fmla="*/ 537365 w 4326130"/>
              <a:gd name="connsiteY5278" fmla="*/ 1105510 h 2599480"/>
              <a:gd name="connsiteX5279" fmla="*/ 537325 w 4326130"/>
              <a:gd name="connsiteY5279" fmla="*/ 1105479 h 2599480"/>
              <a:gd name="connsiteX5280" fmla="*/ 536787 w 4326130"/>
              <a:gd name="connsiteY5280" fmla="*/ 1105065 h 2599480"/>
              <a:gd name="connsiteX5281" fmla="*/ 3789342 w 4326130"/>
              <a:gd name="connsiteY5281" fmla="*/ 1105064 h 2599480"/>
              <a:gd name="connsiteX5282" fmla="*/ 3788764 w 4326130"/>
              <a:gd name="connsiteY5282" fmla="*/ 1105509 h 2599480"/>
              <a:gd name="connsiteX5283" fmla="*/ 3788482 w 4326130"/>
              <a:gd name="connsiteY5283" fmla="*/ 1105727 h 2599480"/>
              <a:gd name="connsiteX5284" fmla="*/ 3788495 w 4326130"/>
              <a:gd name="connsiteY5284" fmla="*/ 1105717 h 2599480"/>
              <a:gd name="connsiteX5285" fmla="*/ 3788764 w 4326130"/>
              <a:gd name="connsiteY5285" fmla="*/ 1105509 h 2599480"/>
              <a:gd name="connsiteX5286" fmla="*/ 3788805 w 4326130"/>
              <a:gd name="connsiteY5286" fmla="*/ 1105478 h 2599480"/>
              <a:gd name="connsiteX5287" fmla="*/ 3789342 w 4326130"/>
              <a:gd name="connsiteY5287" fmla="*/ 1105064 h 2599480"/>
              <a:gd name="connsiteX5288" fmla="*/ 695359 w 4326130"/>
              <a:gd name="connsiteY5288" fmla="*/ 1096615 h 2599480"/>
              <a:gd name="connsiteX5289" fmla="*/ 679236 w 4326130"/>
              <a:gd name="connsiteY5289" fmla="*/ 1099750 h 2599480"/>
              <a:gd name="connsiteX5290" fmla="*/ 689083 w 4326130"/>
              <a:gd name="connsiteY5290" fmla="*/ 1096773 h 2599480"/>
              <a:gd name="connsiteX5291" fmla="*/ 695359 w 4326130"/>
              <a:gd name="connsiteY5291" fmla="*/ 1096615 h 2599480"/>
              <a:gd name="connsiteX5292" fmla="*/ 3630770 w 4326130"/>
              <a:gd name="connsiteY5292" fmla="*/ 1096614 h 2599480"/>
              <a:gd name="connsiteX5293" fmla="*/ 3637046 w 4326130"/>
              <a:gd name="connsiteY5293" fmla="*/ 1096772 h 2599480"/>
              <a:gd name="connsiteX5294" fmla="*/ 3646894 w 4326130"/>
              <a:gd name="connsiteY5294" fmla="*/ 1099749 h 2599480"/>
              <a:gd name="connsiteX5295" fmla="*/ 3630770 w 4326130"/>
              <a:gd name="connsiteY5295" fmla="*/ 1096614 h 2599480"/>
              <a:gd name="connsiteX5296" fmla="*/ 570181 w 4326130"/>
              <a:gd name="connsiteY5296" fmla="*/ 1091614 h 2599480"/>
              <a:gd name="connsiteX5297" fmla="*/ 571276 w 4326130"/>
              <a:gd name="connsiteY5297" fmla="*/ 1092539 h 2599480"/>
              <a:gd name="connsiteX5298" fmla="*/ 571074 w 4326130"/>
              <a:gd name="connsiteY5298" fmla="*/ 1091655 h 2599480"/>
              <a:gd name="connsiteX5299" fmla="*/ 570181 w 4326130"/>
              <a:gd name="connsiteY5299" fmla="*/ 1091614 h 2599480"/>
              <a:gd name="connsiteX5300" fmla="*/ 3755948 w 4326130"/>
              <a:gd name="connsiteY5300" fmla="*/ 1091613 h 2599480"/>
              <a:gd name="connsiteX5301" fmla="*/ 3755056 w 4326130"/>
              <a:gd name="connsiteY5301" fmla="*/ 1091654 h 2599480"/>
              <a:gd name="connsiteX5302" fmla="*/ 3754853 w 4326130"/>
              <a:gd name="connsiteY5302" fmla="*/ 1092538 h 2599480"/>
              <a:gd name="connsiteX5303" fmla="*/ 3755948 w 4326130"/>
              <a:gd name="connsiteY5303" fmla="*/ 1091613 h 2599480"/>
              <a:gd name="connsiteX5304" fmla="*/ 795319 w 4326130"/>
              <a:gd name="connsiteY5304" fmla="*/ 1083333 h 2599480"/>
              <a:gd name="connsiteX5305" fmla="*/ 781747 w 4326130"/>
              <a:gd name="connsiteY5305" fmla="*/ 1089106 h 2599480"/>
              <a:gd name="connsiteX5306" fmla="*/ 781853 w 4326130"/>
              <a:gd name="connsiteY5306" fmla="*/ 1089841 h 2599480"/>
              <a:gd name="connsiteX5307" fmla="*/ 802167 w 4326130"/>
              <a:gd name="connsiteY5307" fmla="*/ 1085735 h 2599480"/>
              <a:gd name="connsiteX5308" fmla="*/ 800512 w 4326130"/>
              <a:gd name="connsiteY5308" fmla="*/ 1085545 h 2599480"/>
              <a:gd name="connsiteX5309" fmla="*/ 795319 w 4326130"/>
              <a:gd name="connsiteY5309" fmla="*/ 1083333 h 2599480"/>
              <a:gd name="connsiteX5310" fmla="*/ 3530811 w 4326130"/>
              <a:gd name="connsiteY5310" fmla="*/ 1083332 h 2599480"/>
              <a:gd name="connsiteX5311" fmla="*/ 3525618 w 4326130"/>
              <a:gd name="connsiteY5311" fmla="*/ 1085544 h 2599480"/>
              <a:gd name="connsiteX5312" fmla="*/ 3523957 w 4326130"/>
              <a:gd name="connsiteY5312" fmla="*/ 1085734 h 2599480"/>
              <a:gd name="connsiteX5313" fmla="*/ 3544276 w 4326130"/>
              <a:gd name="connsiteY5313" fmla="*/ 1089842 h 2599480"/>
              <a:gd name="connsiteX5314" fmla="*/ 3544383 w 4326130"/>
              <a:gd name="connsiteY5314" fmla="*/ 1089106 h 2599480"/>
              <a:gd name="connsiteX5315" fmla="*/ 452543 w 4326130"/>
              <a:gd name="connsiteY5315" fmla="*/ 1080113 h 2599480"/>
              <a:gd name="connsiteX5316" fmla="*/ 449987 w 4326130"/>
              <a:gd name="connsiteY5316" fmla="*/ 1080922 h 2599480"/>
              <a:gd name="connsiteX5317" fmla="*/ 451225 w 4326130"/>
              <a:gd name="connsiteY5317" fmla="*/ 1080317 h 2599480"/>
              <a:gd name="connsiteX5318" fmla="*/ 451808 w 4326130"/>
              <a:gd name="connsiteY5318" fmla="*/ 1080204 h 2599480"/>
              <a:gd name="connsiteX5319" fmla="*/ 452543 w 4326130"/>
              <a:gd name="connsiteY5319" fmla="*/ 1080113 h 2599480"/>
              <a:gd name="connsiteX5320" fmla="*/ 3873587 w 4326130"/>
              <a:gd name="connsiteY5320" fmla="*/ 1080112 h 2599480"/>
              <a:gd name="connsiteX5321" fmla="*/ 3874322 w 4326130"/>
              <a:gd name="connsiteY5321" fmla="*/ 1080203 h 2599480"/>
              <a:gd name="connsiteX5322" fmla="*/ 3874904 w 4326130"/>
              <a:gd name="connsiteY5322" fmla="*/ 1080316 h 2599480"/>
              <a:gd name="connsiteX5323" fmla="*/ 3876143 w 4326130"/>
              <a:gd name="connsiteY5323" fmla="*/ 1080921 h 2599480"/>
              <a:gd name="connsiteX5324" fmla="*/ 3873587 w 4326130"/>
              <a:gd name="connsiteY5324" fmla="*/ 1080112 h 2599480"/>
              <a:gd name="connsiteX5325" fmla="*/ 602262 w 4326130"/>
              <a:gd name="connsiteY5325" fmla="*/ 1079414 h 2599480"/>
              <a:gd name="connsiteX5326" fmla="*/ 596575 w 4326130"/>
              <a:gd name="connsiteY5326" fmla="*/ 1080551 h 2599480"/>
              <a:gd name="connsiteX5327" fmla="*/ 595391 w 4326130"/>
              <a:gd name="connsiteY5327" fmla="*/ 1081344 h 2599480"/>
              <a:gd name="connsiteX5328" fmla="*/ 598829 w 4326130"/>
              <a:gd name="connsiteY5328" fmla="*/ 1080475 h 2599480"/>
              <a:gd name="connsiteX5329" fmla="*/ 602262 w 4326130"/>
              <a:gd name="connsiteY5329" fmla="*/ 1079414 h 2599480"/>
              <a:gd name="connsiteX5330" fmla="*/ 3723867 w 4326130"/>
              <a:gd name="connsiteY5330" fmla="*/ 1079413 h 2599480"/>
              <a:gd name="connsiteX5331" fmla="*/ 3727301 w 4326130"/>
              <a:gd name="connsiteY5331" fmla="*/ 1080474 h 2599480"/>
              <a:gd name="connsiteX5332" fmla="*/ 3730738 w 4326130"/>
              <a:gd name="connsiteY5332" fmla="*/ 1081343 h 2599480"/>
              <a:gd name="connsiteX5333" fmla="*/ 3729555 w 4326130"/>
              <a:gd name="connsiteY5333" fmla="*/ 1080550 h 2599480"/>
              <a:gd name="connsiteX5334" fmla="*/ 3723867 w 4326130"/>
              <a:gd name="connsiteY5334" fmla="*/ 1079413 h 2599480"/>
              <a:gd name="connsiteX5335" fmla="*/ 464097 w 4326130"/>
              <a:gd name="connsiteY5335" fmla="*/ 1074336 h 2599480"/>
              <a:gd name="connsiteX5336" fmla="*/ 462796 w 4326130"/>
              <a:gd name="connsiteY5336" fmla="*/ 1074747 h 2599480"/>
              <a:gd name="connsiteX5337" fmla="*/ 458875 w 4326130"/>
              <a:gd name="connsiteY5337" fmla="*/ 1076160 h 2599480"/>
              <a:gd name="connsiteX5338" fmla="*/ 463731 w 4326130"/>
              <a:gd name="connsiteY5338" fmla="*/ 1074728 h 2599480"/>
              <a:gd name="connsiteX5339" fmla="*/ 3862032 w 4326130"/>
              <a:gd name="connsiteY5339" fmla="*/ 1074335 h 2599480"/>
              <a:gd name="connsiteX5340" fmla="*/ 3862399 w 4326130"/>
              <a:gd name="connsiteY5340" fmla="*/ 1074727 h 2599480"/>
              <a:gd name="connsiteX5341" fmla="*/ 3867255 w 4326130"/>
              <a:gd name="connsiteY5341" fmla="*/ 1076159 h 2599480"/>
              <a:gd name="connsiteX5342" fmla="*/ 3863334 w 4326130"/>
              <a:gd name="connsiteY5342" fmla="*/ 1074746 h 2599480"/>
              <a:gd name="connsiteX5343" fmla="*/ 3484156 w 4326130"/>
              <a:gd name="connsiteY5343" fmla="*/ 1074294 h 2599480"/>
              <a:gd name="connsiteX5344" fmla="*/ 3492331 w 4326130"/>
              <a:gd name="connsiteY5344" fmla="*/ 1077945 h 2599480"/>
              <a:gd name="connsiteX5345" fmla="*/ 3527038 w 4326130"/>
              <a:gd name="connsiteY5345" fmla="*/ 1092978 h 2599480"/>
              <a:gd name="connsiteX5346" fmla="*/ 3547607 w 4326130"/>
              <a:gd name="connsiteY5346" fmla="*/ 1096974 h 2599480"/>
              <a:gd name="connsiteX5347" fmla="*/ 3539678 w 4326130"/>
              <a:gd name="connsiteY5347" fmla="*/ 1090983 h 2599480"/>
              <a:gd name="connsiteX5348" fmla="*/ 3520477 w 4326130"/>
              <a:gd name="connsiteY5348" fmla="*/ 1086134 h 2599480"/>
              <a:gd name="connsiteX5349" fmla="*/ 3518639 w 4326130"/>
              <a:gd name="connsiteY5349" fmla="*/ 1086345 h 2599480"/>
              <a:gd name="connsiteX5350" fmla="*/ 3511516 w 4326130"/>
              <a:gd name="connsiteY5350" fmla="*/ 1083871 h 2599480"/>
              <a:gd name="connsiteX5351" fmla="*/ 3498594 w 4326130"/>
              <a:gd name="connsiteY5351" fmla="*/ 1080607 h 2599480"/>
              <a:gd name="connsiteX5352" fmla="*/ 3507031 w 4326130"/>
              <a:gd name="connsiteY5352" fmla="*/ 1082313 h 2599480"/>
              <a:gd name="connsiteX5353" fmla="*/ 3489411 w 4326130"/>
              <a:gd name="connsiteY5353" fmla="*/ 1076192 h 2599480"/>
              <a:gd name="connsiteX5354" fmla="*/ 3485684 w 4326130"/>
              <a:gd name="connsiteY5354" fmla="*/ 1074338 h 2599480"/>
              <a:gd name="connsiteX5355" fmla="*/ 3484232 w 4326130"/>
              <a:gd name="connsiteY5355" fmla="*/ 1074308 h 2599480"/>
              <a:gd name="connsiteX5356" fmla="*/ 841981 w 4326130"/>
              <a:gd name="connsiteY5356" fmla="*/ 1074292 h 2599480"/>
              <a:gd name="connsiteX5357" fmla="*/ 841898 w 4326130"/>
              <a:gd name="connsiteY5357" fmla="*/ 1074307 h 2599480"/>
              <a:gd name="connsiteX5358" fmla="*/ 840450 w 4326130"/>
              <a:gd name="connsiteY5358" fmla="*/ 1074337 h 2599480"/>
              <a:gd name="connsiteX5359" fmla="*/ 836718 w 4326130"/>
              <a:gd name="connsiteY5359" fmla="*/ 1076193 h 2599480"/>
              <a:gd name="connsiteX5360" fmla="*/ 819112 w 4326130"/>
              <a:gd name="connsiteY5360" fmla="*/ 1082309 h 2599480"/>
              <a:gd name="connsiteX5361" fmla="*/ 827536 w 4326130"/>
              <a:gd name="connsiteY5361" fmla="*/ 1080606 h 2599480"/>
              <a:gd name="connsiteX5362" fmla="*/ 814635 w 4326130"/>
              <a:gd name="connsiteY5362" fmla="*/ 1083864 h 2599480"/>
              <a:gd name="connsiteX5363" fmla="*/ 807490 w 4326130"/>
              <a:gd name="connsiteY5363" fmla="*/ 1086346 h 2599480"/>
              <a:gd name="connsiteX5364" fmla="*/ 805647 w 4326130"/>
              <a:gd name="connsiteY5364" fmla="*/ 1086134 h 2599480"/>
              <a:gd name="connsiteX5365" fmla="*/ 786452 w 4326130"/>
              <a:gd name="connsiteY5365" fmla="*/ 1090982 h 2599480"/>
              <a:gd name="connsiteX5366" fmla="*/ 778523 w 4326130"/>
              <a:gd name="connsiteY5366" fmla="*/ 1096973 h 2599480"/>
              <a:gd name="connsiteX5367" fmla="*/ 799100 w 4326130"/>
              <a:gd name="connsiteY5367" fmla="*/ 1092975 h 2599480"/>
              <a:gd name="connsiteX5368" fmla="*/ 833799 w 4326130"/>
              <a:gd name="connsiteY5368" fmla="*/ 1077946 h 2599480"/>
              <a:gd name="connsiteX5369" fmla="*/ 349312 w 4326130"/>
              <a:gd name="connsiteY5369" fmla="*/ 1073698 h 2599480"/>
              <a:gd name="connsiteX5370" fmla="*/ 339466 w 4326130"/>
              <a:gd name="connsiteY5370" fmla="*/ 1078197 h 2599480"/>
              <a:gd name="connsiteX5371" fmla="*/ 338159 w 4326130"/>
              <a:gd name="connsiteY5371" fmla="*/ 1078383 h 2599480"/>
              <a:gd name="connsiteX5372" fmla="*/ 329146 w 4326130"/>
              <a:gd name="connsiteY5372" fmla="*/ 1080019 h 2599480"/>
              <a:gd name="connsiteX5373" fmla="*/ 317155 w 4326130"/>
              <a:gd name="connsiteY5373" fmla="*/ 1081773 h 2599480"/>
              <a:gd name="connsiteX5374" fmla="*/ 318054 w 4326130"/>
              <a:gd name="connsiteY5374" fmla="*/ 1080958 h 2599480"/>
              <a:gd name="connsiteX5375" fmla="*/ 318539 w 4326130"/>
              <a:gd name="connsiteY5375" fmla="*/ 1080637 h 2599480"/>
              <a:gd name="connsiteX5376" fmla="*/ 322828 w 4326130"/>
              <a:gd name="connsiteY5376" fmla="*/ 1079479 h 2599480"/>
              <a:gd name="connsiteX5377" fmla="*/ 337147 w 4326130"/>
              <a:gd name="connsiteY5377" fmla="*/ 1077129 h 2599480"/>
              <a:gd name="connsiteX5378" fmla="*/ 3976818 w 4326130"/>
              <a:gd name="connsiteY5378" fmla="*/ 1073697 h 2599480"/>
              <a:gd name="connsiteX5379" fmla="*/ 3988983 w 4326130"/>
              <a:gd name="connsiteY5379" fmla="*/ 1077128 h 2599480"/>
              <a:gd name="connsiteX5380" fmla="*/ 4003301 w 4326130"/>
              <a:gd name="connsiteY5380" fmla="*/ 1079478 h 2599480"/>
              <a:gd name="connsiteX5381" fmla="*/ 4007591 w 4326130"/>
              <a:gd name="connsiteY5381" fmla="*/ 1080636 h 2599480"/>
              <a:gd name="connsiteX5382" fmla="*/ 4008075 w 4326130"/>
              <a:gd name="connsiteY5382" fmla="*/ 1080957 h 2599480"/>
              <a:gd name="connsiteX5383" fmla="*/ 4008975 w 4326130"/>
              <a:gd name="connsiteY5383" fmla="*/ 1081772 h 2599480"/>
              <a:gd name="connsiteX5384" fmla="*/ 3996983 w 4326130"/>
              <a:gd name="connsiteY5384" fmla="*/ 1080018 h 2599480"/>
              <a:gd name="connsiteX5385" fmla="*/ 3987970 w 4326130"/>
              <a:gd name="connsiteY5385" fmla="*/ 1078382 h 2599480"/>
              <a:gd name="connsiteX5386" fmla="*/ 3986663 w 4326130"/>
              <a:gd name="connsiteY5386" fmla="*/ 1078196 h 2599480"/>
              <a:gd name="connsiteX5387" fmla="*/ 610492 w 4326130"/>
              <a:gd name="connsiteY5387" fmla="*/ 1071629 h 2599480"/>
              <a:gd name="connsiteX5388" fmla="*/ 603498 w 4326130"/>
              <a:gd name="connsiteY5388" fmla="*/ 1073121 h 2599480"/>
              <a:gd name="connsiteX5389" fmla="*/ 602440 w 4326130"/>
              <a:gd name="connsiteY5389" fmla="*/ 1073789 h 2599480"/>
              <a:gd name="connsiteX5390" fmla="*/ 602028 w 4326130"/>
              <a:gd name="connsiteY5390" fmla="*/ 1074305 h 2599480"/>
              <a:gd name="connsiteX5391" fmla="*/ 606135 w 4326130"/>
              <a:gd name="connsiteY5391" fmla="*/ 1073575 h 2599480"/>
              <a:gd name="connsiteX5392" fmla="*/ 610492 w 4326130"/>
              <a:gd name="connsiteY5392" fmla="*/ 1071629 h 2599480"/>
              <a:gd name="connsiteX5393" fmla="*/ 3715638 w 4326130"/>
              <a:gd name="connsiteY5393" fmla="*/ 1071628 h 2599480"/>
              <a:gd name="connsiteX5394" fmla="*/ 3719994 w 4326130"/>
              <a:gd name="connsiteY5394" fmla="*/ 1073574 h 2599480"/>
              <a:gd name="connsiteX5395" fmla="*/ 3724101 w 4326130"/>
              <a:gd name="connsiteY5395" fmla="*/ 1074304 h 2599480"/>
              <a:gd name="connsiteX5396" fmla="*/ 3723689 w 4326130"/>
              <a:gd name="connsiteY5396" fmla="*/ 1073788 h 2599480"/>
              <a:gd name="connsiteX5397" fmla="*/ 3722632 w 4326130"/>
              <a:gd name="connsiteY5397" fmla="*/ 1073120 h 2599480"/>
              <a:gd name="connsiteX5398" fmla="*/ 3715638 w 4326130"/>
              <a:gd name="connsiteY5398" fmla="*/ 1071628 h 2599480"/>
              <a:gd name="connsiteX5399" fmla="*/ 293331 w 4326130"/>
              <a:gd name="connsiteY5399" fmla="*/ 1063456 h 2599480"/>
              <a:gd name="connsiteX5400" fmla="*/ 291825 w 4326130"/>
              <a:gd name="connsiteY5400" fmla="*/ 1064306 h 2599480"/>
              <a:gd name="connsiteX5401" fmla="*/ 288550 w 4326130"/>
              <a:gd name="connsiteY5401" fmla="*/ 1066420 h 2599480"/>
              <a:gd name="connsiteX5402" fmla="*/ 281365 w 4326130"/>
              <a:gd name="connsiteY5402" fmla="*/ 1067686 h 2599480"/>
              <a:gd name="connsiteX5403" fmla="*/ 273880 w 4326130"/>
              <a:gd name="connsiteY5403" fmla="*/ 1068682 h 2599480"/>
              <a:gd name="connsiteX5404" fmla="*/ 275975 w 4326130"/>
              <a:gd name="connsiteY5404" fmla="*/ 1067460 h 2599480"/>
              <a:gd name="connsiteX5405" fmla="*/ 277778 w 4326130"/>
              <a:gd name="connsiteY5405" fmla="*/ 1066550 h 2599480"/>
              <a:gd name="connsiteX5406" fmla="*/ 4032798 w 4326130"/>
              <a:gd name="connsiteY5406" fmla="*/ 1063455 h 2599480"/>
              <a:gd name="connsiteX5407" fmla="*/ 4048351 w 4326130"/>
              <a:gd name="connsiteY5407" fmla="*/ 1066549 h 2599480"/>
              <a:gd name="connsiteX5408" fmla="*/ 4050154 w 4326130"/>
              <a:gd name="connsiteY5408" fmla="*/ 1067459 h 2599480"/>
              <a:gd name="connsiteX5409" fmla="*/ 4052250 w 4326130"/>
              <a:gd name="connsiteY5409" fmla="*/ 1068681 h 2599480"/>
              <a:gd name="connsiteX5410" fmla="*/ 4044764 w 4326130"/>
              <a:gd name="connsiteY5410" fmla="*/ 1067685 h 2599480"/>
              <a:gd name="connsiteX5411" fmla="*/ 4037579 w 4326130"/>
              <a:gd name="connsiteY5411" fmla="*/ 1066419 h 2599480"/>
              <a:gd name="connsiteX5412" fmla="*/ 4034305 w 4326130"/>
              <a:gd name="connsiteY5412" fmla="*/ 1064305 h 2599480"/>
              <a:gd name="connsiteX5413" fmla="*/ 635405 w 4326130"/>
              <a:gd name="connsiteY5413" fmla="*/ 1062973 h 2599480"/>
              <a:gd name="connsiteX5414" fmla="*/ 633191 w 4326130"/>
              <a:gd name="connsiteY5414" fmla="*/ 1063229 h 2599480"/>
              <a:gd name="connsiteX5415" fmla="*/ 617029 w 4326130"/>
              <a:gd name="connsiteY5415" fmla="*/ 1071130 h 2599480"/>
              <a:gd name="connsiteX5416" fmla="*/ 615870 w 4326130"/>
              <a:gd name="connsiteY5416" fmla="*/ 1071239 h 2599480"/>
              <a:gd name="connsiteX5417" fmla="*/ 615595 w 4326130"/>
              <a:gd name="connsiteY5417" fmla="*/ 1071412 h 2599480"/>
              <a:gd name="connsiteX5418" fmla="*/ 615527 w 4326130"/>
              <a:gd name="connsiteY5418" fmla="*/ 1071920 h 2599480"/>
              <a:gd name="connsiteX5419" fmla="*/ 615904 w 4326130"/>
              <a:gd name="connsiteY5419" fmla="*/ 1071981 h 2599480"/>
              <a:gd name="connsiteX5420" fmla="*/ 617029 w 4326130"/>
              <a:gd name="connsiteY5420" fmla="*/ 1071130 h 2599480"/>
              <a:gd name="connsiteX5421" fmla="*/ 626458 w 4326130"/>
              <a:gd name="connsiteY5421" fmla="*/ 1068318 h 2599480"/>
              <a:gd name="connsiteX5422" fmla="*/ 635405 w 4326130"/>
              <a:gd name="connsiteY5422" fmla="*/ 1062973 h 2599480"/>
              <a:gd name="connsiteX5423" fmla="*/ 3690725 w 4326130"/>
              <a:gd name="connsiteY5423" fmla="*/ 1062972 h 2599480"/>
              <a:gd name="connsiteX5424" fmla="*/ 3699672 w 4326130"/>
              <a:gd name="connsiteY5424" fmla="*/ 1068317 h 2599480"/>
              <a:gd name="connsiteX5425" fmla="*/ 3709101 w 4326130"/>
              <a:gd name="connsiteY5425" fmla="*/ 1071129 h 2599480"/>
              <a:gd name="connsiteX5426" fmla="*/ 3710225 w 4326130"/>
              <a:gd name="connsiteY5426" fmla="*/ 1071980 h 2599480"/>
              <a:gd name="connsiteX5427" fmla="*/ 3710603 w 4326130"/>
              <a:gd name="connsiteY5427" fmla="*/ 1071919 h 2599480"/>
              <a:gd name="connsiteX5428" fmla="*/ 3710534 w 4326130"/>
              <a:gd name="connsiteY5428" fmla="*/ 1071411 h 2599480"/>
              <a:gd name="connsiteX5429" fmla="*/ 3710260 w 4326130"/>
              <a:gd name="connsiteY5429" fmla="*/ 1071238 h 2599480"/>
              <a:gd name="connsiteX5430" fmla="*/ 3709101 w 4326130"/>
              <a:gd name="connsiteY5430" fmla="*/ 1071129 h 2599480"/>
              <a:gd name="connsiteX5431" fmla="*/ 3692939 w 4326130"/>
              <a:gd name="connsiteY5431" fmla="*/ 1063228 h 2599480"/>
              <a:gd name="connsiteX5432" fmla="*/ 3690725 w 4326130"/>
              <a:gd name="connsiteY5432" fmla="*/ 1062972 h 2599480"/>
              <a:gd name="connsiteX5433" fmla="*/ 631674 w 4326130"/>
              <a:gd name="connsiteY5433" fmla="*/ 1061950 h 2599480"/>
              <a:gd name="connsiteX5434" fmla="*/ 613146 w 4326130"/>
              <a:gd name="connsiteY5434" fmla="*/ 1068693 h 2599480"/>
              <a:gd name="connsiteX5435" fmla="*/ 612409 w 4326130"/>
              <a:gd name="connsiteY5435" fmla="*/ 1069287 h 2599480"/>
              <a:gd name="connsiteX5436" fmla="*/ 616564 w 4326130"/>
              <a:gd name="connsiteY5436" fmla="*/ 1068478 h 2599480"/>
              <a:gd name="connsiteX5437" fmla="*/ 621755 w 4326130"/>
              <a:gd name="connsiteY5437" fmla="*/ 1066405 h 2599480"/>
              <a:gd name="connsiteX5438" fmla="*/ 631674 w 4326130"/>
              <a:gd name="connsiteY5438" fmla="*/ 1061950 h 2599480"/>
              <a:gd name="connsiteX5439" fmla="*/ 3694455 w 4326130"/>
              <a:gd name="connsiteY5439" fmla="*/ 1061949 h 2599480"/>
              <a:gd name="connsiteX5440" fmla="*/ 3704375 w 4326130"/>
              <a:gd name="connsiteY5440" fmla="*/ 1066404 h 2599480"/>
              <a:gd name="connsiteX5441" fmla="*/ 3709565 w 4326130"/>
              <a:gd name="connsiteY5441" fmla="*/ 1068477 h 2599480"/>
              <a:gd name="connsiteX5442" fmla="*/ 3713721 w 4326130"/>
              <a:gd name="connsiteY5442" fmla="*/ 1069286 h 2599480"/>
              <a:gd name="connsiteX5443" fmla="*/ 3712984 w 4326130"/>
              <a:gd name="connsiteY5443" fmla="*/ 1068692 h 2599480"/>
              <a:gd name="connsiteX5444" fmla="*/ 3694455 w 4326130"/>
              <a:gd name="connsiteY5444" fmla="*/ 1061949 h 2599480"/>
              <a:gd name="connsiteX5445" fmla="*/ 3454668 w 4326130"/>
              <a:gd name="connsiteY5445" fmla="*/ 1061127 h 2599480"/>
              <a:gd name="connsiteX5446" fmla="*/ 3484041 w 4326130"/>
              <a:gd name="connsiteY5446" fmla="*/ 1074243 h 2599480"/>
              <a:gd name="connsiteX5447" fmla="*/ 3485648 w 4326130"/>
              <a:gd name="connsiteY5447" fmla="*/ 1074320 h 2599480"/>
              <a:gd name="connsiteX5448" fmla="*/ 3460237 w 4326130"/>
              <a:gd name="connsiteY5448" fmla="*/ 1061677 h 2599480"/>
              <a:gd name="connsiteX5449" fmla="*/ 871467 w 4326130"/>
              <a:gd name="connsiteY5449" fmla="*/ 1061125 h 2599480"/>
              <a:gd name="connsiteX5450" fmla="*/ 865897 w 4326130"/>
              <a:gd name="connsiteY5450" fmla="*/ 1061675 h 2599480"/>
              <a:gd name="connsiteX5451" fmla="*/ 840486 w 4326130"/>
              <a:gd name="connsiteY5451" fmla="*/ 1074318 h 2599480"/>
              <a:gd name="connsiteX5452" fmla="*/ 842094 w 4326130"/>
              <a:gd name="connsiteY5452" fmla="*/ 1074242 h 2599480"/>
              <a:gd name="connsiteX5453" fmla="*/ 338554 w 4326130"/>
              <a:gd name="connsiteY5453" fmla="*/ 1052017 h 2599480"/>
              <a:gd name="connsiteX5454" fmla="*/ 329176 w 4326130"/>
              <a:gd name="connsiteY5454" fmla="*/ 1056212 h 2599480"/>
              <a:gd name="connsiteX5455" fmla="*/ 322291 w 4326130"/>
              <a:gd name="connsiteY5455" fmla="*/ 1059877 h 2599480"/>
              <a:gd name="connsiteX5456" fmla="*/ 303656 w 4326130"/>
              <a:gd name="connsiteY5456" fmla="*/ 1063756 h 2599480"/>
              <a:gd name="connsiteX5457" fmla="*/ 300807 w 4326130"/>
              <a:gd name="connsiteY5457" fmla="*/ 1064258 h 2599480"/>
              <a:gd name="connsiteX5458" fmla="*/ 302566 w 4326130"/>
              <a:gd name="connsiteY5458" fmla="*/ 1063280 h 2599480"/>
              <a:gd name="connsiteX5459" fmla="*/ 307251 w 4326130"/>
              <a:gd name="connsiteY5459" fmla="*/ 1060584 h 2599480"/>
              <a:gd name="connsiteX5460" fmla="*/ 307098 w 4326130"/>
              <a:gd name="connsiteY5460" fmla="*/ 1060466 h 2599480"/>
              <a:gd name="connsiteX5461" fmla="*/ 316142 w 4326130"/>
              <a:gd name="connsiteY5461" fmla="*/ 1058454 h 2599480"/>
              <a:gd name="connsiteX5462" fmla="*/ 334604 w 4326130"/>
              <a:gd name="connsiteY5462" fmla="*/ 1052727 h 2599480"/>
              <a:gd name="connsiteX5463" fmla="*/ 3987576 w 4326130"/>
              <a:gd name="connsiteY5463" fmla="*/ 1052016 h 2599480"/>
              <a:gd name="connsiteX5464" fmla="*/ 3991526 w 4326130"/>
              <a:gd name="connsiteY5464" fmla="*/ 1052726 h 2599480"/>
              <a:gd name="connsiteX5465" fmla="*/ 4009987 w 4326130"/>
              <a:gd name="connsiteY5465" fmla="*/ 1058453 h 2599480"/>
              <a:gd name="connsiteX5466" fmla="*/ 4019032 w 4326130"/>
              <a:gd name="connsiteY5466" fmla="*/ 1060465 h 2599480"/>
              <a:gd name="connsiteX5467" fmla="*/ 4018879 w 4326130"/>
              <a:gd name="connsiteY5467" fmla="*/ 1060583 h 2599480"/>
              <a:gd name="connsiteX5468" fmla="*/ 4023563 w 4326130"/>
              <a:gd name="connsiteY5468" fmla="*/ 1063279 h 2599480"/>
              <a:gd name="connsiteX5469" fmla="*/ 4025323 w 4326130"/>
              <a:gd name="connsiteY5469" fmla="*/ 1064257 h 2599480"/>
              <a:gd name="connsiteX5470" fmla="*/ 4022474 w 4326130"/>
              <a:gd name="connsiteY5470" fmla="*/ 1063755 h 2599480"/>
              <a:gd name="connsiteX5471" fmla="*/ 4003839 w 4326130"/>
              <a:gd name="connsiteY5471" fmla="*/ 1059876 h 2599480"/>
              <a:gd name="connsiteX5472" fmla="*/ 3996953 w 4326130"/>
              <a:gd name="connsiteY5472" fmla="*/ 1056211 h 2599480"/>
              <a:gd name="connsiteX5473" fmla="*/ 361702 w 4326130"/>
              <a:gd name="connsiteY5473" fmla="*/ 1042146 h 2599480"/>
              <a:gd name="connsiteX5474" fmla="*/ 348510 w 4326130"/>
              <a:gd name="connsiteY5474" fmla="*/ 1047760 h 2599480"/>
              <a:gd name="connsiteX5475" fmla="*/ 347918 w 4326130"/>
              <a:gd name="connsiteY5475" fmla="*/ 1047732 h 2599480"/>
              <a:gd name="connsiteX5476" fmla="*/ 346986 w 4326130"/>
              <a:gd name="connsiteY5476" fmla="*/ 1047236 h 2599480"/>
              <a:gd name="connsiteX5477" fmla="*/ 360274 w 4326130"/>
              <a:gd name="connsiteY5477" fmla="*/ 1042466 h 2599480"/>
              <a:gd name="connsiteX5478" fmla="*/ 3964428 w 4326130"/>
              <a:gd name="connsiteY5478" fmla="*/ 1042145 h 2599480"/>
              <a:gd name="connsiteX5479" fmla="*/ 3965856 w 4326130"/>
              <a:gd name="connsiteY5479" fmla="*/ 1042465 h 2599480"/>
              <a:gd name="connsiteX5480" fmla="*/ 3979144 w 4326130"/>
              <a:gd name="connsiteY5480" fmla="*/ 1047235 h 2599480"/>
              <a:gd name="connsiteX5481" fmla="*/ 3978212 w 4326130"/>
              <a:gd name="connsiteY5481" fmla="*/ 1047731 h 2599480"/>
              <a:gd name="connsiteX5482" fmla="*/ 3977620 w 4326130"/>
              <a:gd name="connsiteY5482" fmla="*/ 1047759 h 2599480"/>
              <a:gd name="connsiteX5483" fmla="*/ 923406 w 4326130"/>
              <a:gd name="connsiteY5483" fmla="*/ 1038758 h 2599480"/>
              <a:gd name="connsiteX5484" fmla="*/ 917728 w 4326130"/>
              <a:gd name="connsiteY5484" fmla="*/ 1038855 h 2599480"/>
              <a:gd name="connsiteX5485" fmla="*/ 910053 w 4326130"/>
              <a:gd name="connsiteY5485" fmla="*/ 1041416 h 2599480"/>
              <a:gd name="connsiteX5486" fmla="*/ 922489 w 4326130"/>
              <a:gd name="connsiteY5486" fmla="*/ 1039582 h 2599480"/>
              <a:gd name="connsiteX5487" fmla="*/ 3402723 w 4326130"/>
              <a:gd name="connsiteY5487" fmla="*/ 1038757 h 2599480"/>
              <a:gd name="connsiteX5488" fmla="*/ 3403644 w 4326130"/>
              <a:gd name="connsiteY5488" fmla="*/ 1039584 h 2599480"/>
              <a:gd name="connsiteX5489" fmla="*/ 3416087 w 4326130"/>
              <a:gd name="connsiteY5489" fmla="*/ 1041419 h 2599480"/>
              <a:gd name="connsiteX5490" fmla="*/ 3408402 w 4326130"/>
              <a:gd name="connsiteY5490" fmla="*/ 1038854 h 2599480"/>
              <a:gd name="connsiteX5491" fmla="*/ 3402723 w 4326130"/>
              <a:gd name="connsiteY5491" fmla="*/ 1038757 h 2599480"/>
              <a:gd name="connsiteX5492" fmla="*/ 387220 w 4326130"/>
              <a:gd name="connsiteY5492" fmla="*/ 1034890 h 2599480"/>
              <a:gd name="connsiteX5493" fmla="*/ 386223 w 4326130"/>
              <a:gd name="connsiteY5493" fmla="*/ 1035145 h 2599480"/>
              <a:gd name="connsiteX5494" fmla="*/ 385166 w 4326130"/>
              <a:gd name="connsiteY5494" fmla="*/ 1035756 h 2599480"/>
              <a:gd name="connsiteX5495" fmla="*/ 385760 w 4326130"/>
              <a:gd name="connsiteY5495" fmla="*/ 1036352 h 2599480"/>
              <a:gd name="connsiteX5496" fmla="*/ 387211 w 4326130"/>
              <a:gd name="connsiteY5496" fmla="*/ 1035840 h 2599480"/>
              <a:gd name="connsiteX5497" fmla="*/ 387220 w 4326130"/>
              <a:gd name="connsiteY5497" fmla="*/ 1034890 h 2599480"/>
              <a:gd name="connsiteX5498" fmla="*/ 3938909 w 4326130"/>
              <a:gd name="connsiteY5498" fmla="*/ 1034889 h 2599480"/>
              <a:gd name="connsiteX5499" fmla="*/ 3938918 w 4326130"/>
              <a:gd name="connsiteY5499" fmla="*/ 1035839 h 2599480"/>
              <a:gd name="connsiteX5500" fmla="*/ 3940370 w 4326130"/>
              <a:gd name="connsiteY5500" fmla="*/ 1036351 h 2599480"/>
              <a:gd name="connsiteX5501" fmla="*/ 3940964 w 4326130"/>
              <a:gd name="connsiteY5501" fmla="*/ 1035755 h 2599480"/>
              <a:gd name="connsiteX5502" fmla="*/ 3939906 w 4326130"/>
              <a:gd name="connsiteY5502" fmla="*/ 1035144 h 2599480"/>
              <a:gd name="connsiteX5503" fmla="*/ 3938909 w 4326130"/>
              <a:gd name="connsiteY5503" fmla="*/ 1034889 h 2599480"/>
              <a:gd name="connsiteX5504" fmla="*/ 444995 w 4326130"/>
              <a:gd name="connsiteY5504" fmla="*/ 1032779 h 2599480"/>
              <a:gd name="connsiteX5505" fmla="*/ 438382 w 4326130"/>
              <a:gd name="connsiteY5505" fmla="*/ 1035316 h 2599480"/>
              <a:gd name="connsiteX5506" fmla="*/ 435276 w 4326130"/>
              <a:gd name="connsiteY5506" fmla="*/ 1037411 h 2599480"/>
              <a:gd name="connsiteX5507" fmla="*/ 434480 w 4326130"/>
              <a:gd name="connsiteY5507" fmla="*/ 1037885 h 2599480"/>
              <a:gd name="connsiteX5508" fmla="*/ 434360 w 4326130"/>
              <a:gd name="connsiteY5508" fmla="*/ 1037915 h 2599480"/>
              <a:gd name="connsiteX5509" fmla="*/ 431657 w 4326130"/>
              <a:gd name="connsiteY5509" fmla="*/ 1038877 h 2599480"/>
              <a:gd name="connsiteX5510" fmla="*/ 435035 w 4326130"/>
              <a:gd name="connsiteY5510" fmla="*/ 1036599 h 2599480"/>
              <a:gd name="connsiteX5511" fmla="*/ 419276 w 4326130"/>
              <a:gd name="connsiteY5511" fmla="*/ 1042645 h 2599480"/>
              <a:gd name="connsiteX5512" fmla="*/ 416950 w 4326130"/>
              <a:gd name="connsiteY5512" fmla="*/ 1043585 h 2599480"/>
              <a:gd name="connsiteX5513" fmla="*/ 422680 w 4326130"/>
              <a:gd name="connsiteY5513" fmla="*/ 1042217 h 2599480"/>
              <a:gd name="connsiteX5514" fmla="*/ 440189 w 4326130"/>
              <a:gd name="connsiteY5514" fmla="*/ 1036041 h 2599480"/>
              <a:gd name="connsiteX5515" fmla="*/ 444071 w 4326130"/>
              <a:gd name="connsiteY5515" fmla="*/ 1033827 h 2599480"/>
              <a:gd name="connsiteX5516" fmla="*/ 3881135 w 4326130"/>
              <a:gd name="connsiteY5516" fmla="*/ 1032778 h 2599480"/>
              <a:gd name="connsiteX5517" fmla="*/ 3882058 w 4326130"/>
              <a:gd name="connsiteY5517" fmla="*/ 1033826 h 2599480"/>
              <a:gd name="connsiteX5518" fmla="*/ 3885940 w 4326130"/>
              <a:gd name="connsiteY5518" fmla="*/ 1036040 h 2599480"/>
              <a:gd name="connsiteX5519" fmla="*/ 3903449 w 4326130"/>
              <a:gd name="connsiteY5519" fmla="*/ 1042216 h 2599480"/>
              <a:gd name="connsiteX5520" fmla="*/ 3909179 w 4326130"/>
              <a:gd name="connsiteY5520" fmla="*/ 1043584 h 2599480"/>
              <a:gd name="connsiteX5521" fmla="*/ 3906853 w 4326130"/>
              <a:gd name="connsiteY5521" fmla="*/ 1042644 h 2599480"/>
              <a:gd name="connsiteX5522" fmla="*/ 3891094 w 4326130"/>
              <a:gd name="connsiteY5522" fmla="*/ 1036598 h 2599480"/>
              <a:gd name="connsiteX5523" fmla="*/ 3894473 w 4326130"/>
              <a:gd name="connsiteY5523" fmla="*/ 1038876 h 2599480"/>
              <a:gd name="connsiteX5524" fmla="*/ 3891769 w 4326130"/>
              <a:gd name="connsiteY5524" fmla="*/ 1037914 h 2599480"/>
              <a:gd name="connsiteX5525" fmla="*/ 3891650 w 4326130"/>
              <a:gd name="connsiteY5525" fmla="*/ 1037884 h 2599480"/>
              <a:gd name="connsiteX5526" fmla="*/ 3890853 w 4326130"/>
              <a:gd name="connsiteY5526" fmla="*/ 1037410 h 2599480"/>
              <a:gd name="connsiteX5527" fmla="*/ 3887748 w 4326130"/>
              <a:gd name="connsiteY5527" fmla="*/ 1035315 h 2599480"/>
              <a:gd name="connsiteX5528" fmla="*/ 371641 w 4326130"/>
              <a:gd name="connsiteY5528" fmla="*/ 1031662 h 2599480"/>
              <a:gd name="connsiteX5529" fmla="*/ 372138 w 4326130"/>
              <a:gd name="connsiteY5529" fmla="*/ 1032201 h 2599480"/>
              <a:gd name="connsiteX5530" fmla="*/ 372381 w 4326130"/>
              <a:gd name="connsiteY5530" fmla="*/ 1032465 h 2599480"/>
              <a:gd name="connsiteX5531" fmla="*/ 372370 w 4326130"/>
              <a:gd name="connsiteY5531" fmla="*/ 1032453 h 2599480"/>
              <a:gd name="connsiteX5532" fmla="*/ 372138 w 4326130"/>
              <a:gd name="connsiteY5532" fmla="*/ 1032201 h 2599480"/>
              <a:gd name="connsiteX5533" fmla="*/ 372104 w 4326130"/>
              <a:gd name="connsiteY5533" fmla="*/ 1032164 h 2599480"/>
              <a:gd name="connsiteX5534" fmla="*/ 371641 w 4326130"/>
              <a:gd name="connsiteY5534" fmla="*/ 1031662 h 2599480"/>
              <a:gd name="connsiteX5535" fmla="*/ 3954488 w 4326130"/>
              <a:gd name="connsiteY5535" fmla="*/ 1031661 h 2599480"/>
              <a:gd name="connsiteX5536" fmla="*/ 3954026 w 4326130"/>
              <a:gd name="connsiteY5536" fmla="*/ 1032163 h 2599480"/>
              <a:gd name="connsiteX5537" fmla="*/ 3953992 w 4326130"/>
              <a:gd name="connsiteY5537" fmla="*/ 1032200 h 2599480"/>
              <a:gd name="connsiteX5538" fmla="*/ 3953760 w 4326130"/>
              <a:gd name="connsiteY5538" fmla="*/ 1032452 h 2599480"/>
              <a:gd name="connsiteX5539" fmla="*/ 3953749 w 4326130"/>
              <a:gd name="connsiteY5539" fmla="*/ 1032464 h 2599480"/>
              <a:gd name="connsiteX5540" fmla="*/ 3953992 w 4326130"/>
              <a:gd name="connsiteY5540" fmla="*/ 1032200 h 2599480"/>
              <a:gd name="connsiteX5541" fmla="*/ 308927 w 4326130"/>
              <a:gd name="connsiteY5541" fmla="*/ 1028565 h 2599480"/>
              <a:gd name="connsiteX5542" fmla="*/ 304218 w 4326130"/>
              <a:gd name="connsiteY5542" fmla="*/ 1029950 h 2599480"/>
              <a:gd name="connsiteX5543" fmla="*/ 303124 w 4326130"/>
              <a:gd name="connsiteY5543" fmla="*/ 1029262 h 2599480"/>
              <a:gd name="connsiteX5544" fmla="*/ 304470 w 4326130"/>
              <a:gd name="connsiteY5544" fmla="*/ 1028593 h 2599480"/>
              <a:gd name="connsiteX5545" fmla="*/ 308927 w 4326130"/>
              <a:gd name="connsiteY5545" fmla="*/ 1028565 h 2599480"/>
              <a:gd name="connsiteX5546" fmla="*/ 4017202 w 4326130"/>
              <a:gd name="connsiteY5546" fmla="*/ 1028564 h 2599480"/>
              <a:gd name="connsiteX5547" fmla="*/ 4021659 w 4326130"/>
              <a:gd name="connsiteY5547" fmla="*/ 1028592 h 2599480"/>
              <a:gd name="connsiteX5548" fmla="*/ 4023006 w 4326130"/>
              <a:gd name="connsiteY5548" fmla="*/ 1029261 h 2599480"/>
              <a:gd name="connsiteX5549" fmla="*/ 4021911 w 4326130"/>
              <a:gd name="connsiteY5549" fmla="*/ 1029949 h 2599480"/>
              <a:gd name="connsiteX5550" fmla="*/ 4017202 w 4326130"/>
              <a:gd name="connsiteY5550" fmla="*/ 1028564 h 2599480"/>
              <a:gd name="connsiteX5551" fmla="*/ 458496 w 4326130"/>
              <a:gd name="connsiteY5551" fmla="*/ 1027965 h 2599480"/>
              <a:gd name="connsiteX5552" fmla="*/ 453599 w 4326130"/>
              <a:gd name="connsiteY5552" fmla="*/ 1029479 h 2599480"/>
              <a:gd name="connsiteX5553" fmla="*/ 451617 w 4326130"/>
              <a:gd name="connsiteY5553" fmla="*/ 1030240 h 2599480"/>
              <a:gd name="connsiteX5554" fmla="*/ 445472 w 4326130"/>
              <a:gd name="connsiteY5554" fmla="*/ 1034178 h 2599480"/>
              <a:gd name="connsiteX5555" fmla="*/ 453094 w 4326130"/>
              <a:gd name="connsiteY5555" fmla="*/ 1031490 h 2599480"/>
              <a:gd name="connsiteX5556" fmla="*/ 456906 w 4326130"/>
              <a:gd name="connsiteY5556" fmla="*/ 1028882 h 2599480"/>
              <a:gd name="connsiteX5557" fmla="*/ 3867633 w 4326130"/>
              <a:gd name="connsiteY5557" fmla="*/ 1027964 h 2599480"/>
              <a:gd name="connsiteX5558" fmla="*/ 3869224 w 4326130"/>
              <a:gd name="connsiteY5558" fmla="*/ 1028881 h 2599480"/>
              <a:gd name="connsiteX5559" fmla="*/ 3873036 w 4326130"/>
              <a:gd name="connsiteY5559" fmla="*/ 1031489 h 2599480"/>
              <a:gd name="connsiteX5560" fmla="*/ 3880657 w 4326130"/>
              <a:gd name="connsiteY5560" fmla="*/ 1034177 h 2599480"/>
              <a:gd name="connsiteX5561" fmla="*/ 3874512 w 4326130"/>
              <a:gd name="connsiteY5561" fmla="*/ 1030239 h 2599480"/>
              <a:gd name="connsiteX5562" fmla="*/ 3872531 w 4326130"/>
              <a:gd name="connsiteY5562" fmla="*/ 1029478 h 2599480"/>
              <a:gd name="connsiteX5563" fmla="*/ 838261 w 4326130"/>
              <a:gd name="connsiteY5563" fmla="*/ 1027720 h 2599480"/>
              <a:gd name="connsiteX5564" fmla="*/ 823534 w 4326130"/>
              <a:gd name="connsiteY5564" fmla="*/ 1031945 h 2599480"/>
              <a:gd name="connsiteX5565" fmla="*/ 830489 w 4326130"/>
              <a:gd name="connsiteY5565" fmla="*/ 1031803 h 2599480"/>
              <a:gd name="connsiteX5566" fmla="*/ 806272 w 4326130"/>
              <a:gd name="connsiteY5566" fmla="*/ 1036985 h 2599480"/>
              <a:gd name="connsiteX5567" fmla="*/ 777789 w 4326130"/>
              <a:gd name="connsiteY5567" fmla="*/ 1047189 h 2599480"/>
              <a:gd name="connsiteX5568" fmla="*/ 772893 w 4326130"/>
              <a:gd name="connsiteY5568" fmla="*/ 1049064 h 2599480"/>
              <a:gd name="connsiteX5569" fmla="*/ 835701 w 4326130"/>
              <a:gd name="connsiteY5569" fmla="*/ 1035228 h 2599480"/>
              <a:gd name="connsiteX5570" fmla="*/ 837974 w 4326130"/>
              <a:gd name="connsiteY5570" fmla="*/ 1034740 h 2599480"/>
              <a:gd name="connsiteX5571" fmla="*/ 841516 w 4326130"/>
              <a:gd name="connsiteY5571" fmla="*/ 1033980 h 2599480"/>
              <a:gd name="connsiteX5572" fmla="*/ 847268 w 4326130"/>
              <a:gd name="connsiteY5572" fmla="*/ 1029288 h 2599480"/>
              <a:gd name="connsiteX5573" fmla="*/ 838261 w 4326130"/>
              <a:gd name="connsiteY5573" fmla="*/ 1027720 h 2599480"/>
              <a:gd name="connsiteX5574" fmla="*/ 3487869 w 4326130"/>
              <a:gd name="connsiteY5574" fmla="*/ 1027719 h 2599480"/>
              <a:gd name="connsiteX5575" fmla="*/ 3478862 w 4326130"/>
              <a:gd name="connsiteY5575" fmla="*/ 1029287 h 2599480"/>
              <a:gd name="connsiteX5576" fmla="*/ 3484617 w 4326130"/>
              <a:gd name="connsiteY5576" fmla="*/ 1033982 h 2599480"/>
              <a:gd name="connsiteX5577" fmla="*/ 3488156 w 4326130"/>
              <a:gd name="connsiteY5577" fmla="*/ 1034741 h 2599480"/>
              <a:gd name="connsiteX5578" fmla="*/ 3490429 w 4326130"/>
              <a:gd name="connsiteY5578" fmla="*/ 1035229 h 2599480"/>
              <a:gd name="connsiteX5579" fmla="*/ 3553249 w 4326130"/>
              <a:gd name="connsiteY5579" fmla="*/ 1049068 h 2599480"/>
              <a:gd name="connsiteX5580" fmla="*/ 3548341 w 4326130"/>
              <a:gd name="connsiteY5580" fmla="*/ 1047188 h 2599480"/>
              <a:gd name="connsiteX5581" fmla="*/ 3519871 w 4326130"/>
              <a:gd name="connsiteY5581" fmla="*/ 1036989 h 2599480"/>
              <a:gd name="connsiteX5582" fmla="*/ 3495641 w 4326130"/>
              <a:gd name="connsiteY5582" fmla="*/ 1031804 h 2599480"/>
              <a:gd name="connsiteX5583" fmla="*/ 3502603 w 4326130"/>
              <a:gd name="connsiteY5583" fmla="*/ 1031946 h 2599480"/>
              <a:gd name="connsiteX5584" fmla="*/ 405274 w 4326130"/>
              <a:gd name="connsiteY5584" fmla="*/ 1022637 h 2599480"/>
              <a:gd name="connsiteX5585" fmla="*/ 406204 w 4326130"/>
              <a:gd name="connsiteY5585" fmla="*/ 1023743 h 2599480"/>
              <a:gd name="connsiteX5586" fmla="*/ 406121 w 4326130"/>
              <a:gd name="connsiteY5586" fmla="*/ 1022807 h 2599480"/>
              <a:gd name="connsiteX5587" fmla="*/ 405274 w 4326130"/>
              <a:gd name="connsiteY5587" fmla="*/ 1022637 h 2599480"/>
              <a:gd name="connsiteX5588" fmla="*/ 3920856 w 4326130"/>
              <a:gd name="connsiteY5588" fmla="*/ 1022636 h 2599480"/>
              <a:gd name="connsiteX5589" fmla="*/ 3920008 w 4326130"/>
              <a:gd name="connsiteY5589" fmla="*/ 1022806 h 2599480"/>
              <a:gd name="connsiteX5590" fmla="*/ 3919925 w 4326130"/>
              <a:gd name="connsiteY5590" fmla="*/ 1023742 h 2599480"/>
              <a:gd name="connsiteX5591" fmla="*/ 3920856 w 4326130"/>
              <a:gd name="connsiteY5591" fmla="*/ 1022636 h 2599480"/>
              <a:gd name="connsiteX5592" fmla="*/ 3425063 w 4326130"/>
              <a:gd name="connsiteY5592" fmla="*/ 1019576 h 2599480"/>
              <a:gd name="connsiteX5593" fmla="*/ 3438460 w 4326130"/>
              <a:gd name="connsiteY5593" fmla="*/ 1026074 h 2599480"/>
              <a:gd name="connsiteX5594" fmla="*/ 3440200 w 4326130"/>
              <a:gd name="connsiteY5594" fmla="*/ 1026912 h 2599480"/>
              <a:gd name="connsiteX5595" fmla="*/ 3453777 w 4326130"/>
              <a:gd name="connsiteY5595" fmla="*/ 1028475 h 2599480"/>
              <a:gd name="connsiteX5596" fmla="*/ 3461768 w 4326130"/>
              <a:gd name="connsiteY5596" fmla="*/ 1029709 h 2599480"/>
              <a:gd name="connsiteX5597" fmla="*/ 3458822 w 4326130"/>
              <a:gd name="connsiteY5597" fmla="*/ 1028392 h 2599480"/>
              <a:gd name="connsiteX5598" fmla="*/ 3442512 w 4326130"/>
              <a:gd name="connsiteY5598" fmla="*/ 1021714 h 2599480"/>
              <a:gd name="connsiteX5599" fmla="*/ 3439200 w 4326130"/>
              <a:gd name="connsiteY5599" fmla="*/ 1021421 h 2599480"/>
              <a:gd name="connsiteX5600" fmla="*/ 901072 w 4326130"/>
              <a:gd name="connsiteY5600" fmla="*/ 1019574 h 2599480"/>
              <a:gd name="connsiteX5601" fmla="*/ 886930 w 4326130"/>
              <a:gd name="connsiteY5601" fmla="*/ 1021420 h 2599480"/>
              <a:gd name="connsiteX5602" fmla="*/ 883624 w 4326130"/>
              <a:gd name="connsiteY5602" fmla="*/ 1021712 h 2599480"/>
              <a:gd name="connsiteX5603" fmla="*/ 867308 w 4326130"/>
              <a:gd name="connsiteY5603" fmla="*/ 1028393 h 2599480"/>
              <a:gd name="connsiteX5604" fmla="*/ 864369 w 4326130"/>
              <a:gd name="connsiteY5604" fmla="*/ 1029707 h 2599480"/>
              <a:gd name="connsiteX5605" fmla="*/ 872352 w 4326130"/>
              <a:gd name="connsiteY5605" fmla="*/ 1028474 h 2599480"/>
              <a:gd name="connsiteX5606" fmla="*/ 885935 w 4326130"/>
              <a:gd name="connsiteY5606" fmla="*/ 1026910 h 2599480"/>
              <a:gd name="connsiteX5607" fmla="*/ 887670 w 4326130"/>
              <a:gd name="connsiteY5607" fmla="*/ 1026075 h 2599480"/>
              <a:gd name="connsiteX5608" fmla="*/ 492376 w 4326130"/>
              <a:gd name="connsiteY5608" fmla="*/ 1018057 h 2599480"/>
              <a:gd name="connsiteX5609" fmla="*/ 489581 w 4326130"/>
              <a:gd name="connsiteY5609" fmla="*/ 1018348 h 2599480"/>
              <a:gd name="connsiteX5610" fmla="*/ 486266 w 4326130"/>
              <a:gd name="connsiteY5610" fmla="*/ 1019380 h 2599480"/>
              <a:gd name="connsiteX5611" fmla="*/ 464099 w 4326130"/>
              <a:gd name="connsiteY5611" fmla="*/ 1026233 h 2599480"/>
              <a:gd name="connsiteX5612" fmla="*/ 458557 w 4326130"/>
              <a:gd name="connsiteY5612" fmla="*/ 1029561 h 2599480"/>
              <a:gd name="connsiteX5613" fmla="*/ 460031 w 4326130"/>
              <a:gd name="connsiteY5613" fmla="*/ 1029042 h 2599480"/>
              <a:gd name="connsiteX5614" fmla="*/ 475412 w 4326130"/>
              <a:gd name="connsiteY5614" fmla="*/ 1024448 h 2599480"/>
              <a:gd name="connsiteX5615" fmla="*/ 486213 w 4326130"/>
              <a:gd name="connsiteY5615" fmla="*/ 1019947 h 2599480"/>
              <a:gd name="connsiteX5616" fmla="*/ 481966 w 4326130"/>
              <a:gd name="connsiteY5616" fmla="*/ 1022490 h 2599480"/>
              <a:gd name="connsiteX5617" fmla="*/ 488468 w 4326130"/>
              <a:gd name="connsiteY5617" fmla="*/ 1020547 h 2599480"/>
              <a:gd name="connsiteX5618" fmla="*/ 3833754 w 4326130"/>
              <a:gd name="connsiteY5618" fmla="*/ 1018056 h 2599480"/>
              <a:gd name="connsiteX5619" fmla="*/ 3837661 w 4326130"/>
              <a:gd name="connsiteY5619" fmla="*/ 1020546 h 2599480"/>
              <a:gd name="connsiteX5620" fmla="*/ 3844164 w 4326130"/>
              <a:gd name="connsiteY5620" fmla="*/ 1022489 h 2599480"/>
              <a:gd name="connsiteX5621" fmla="*/ 3839917 w 4326130"/>
              <a:gd name="connsiteY5621" fmla="*/ 1019946 h 2599480"/>
              <a:gd name="connsiteX5622" fmla="*/ 3850718 w 4326130"/>
              <a:gd name="connsiteY5622" fmla="*/ 1024447 h 2599480"/>
              <a:gd name="connsiteX5623" fmla="*/ 3866099 w 4326130"/>
              <a:gd name="connsiteY5623" fmla="*/ 1029041 h 2599480"/>
              <a:gd name="connsiteX5624" fmla="*/ 3867573 w 4326130"/>
              <a:gd name="connsiteY5624" fmla="*/ 1029560 h 2599480"/>
              <a:gd name="connsiteX5625" fmla="*/ 3862030 w 4326130"/>
              <a:gd name="connsiteY5625" fmla="*/ 1026232 h 2599480"/>
              <a:gd name="connsiteX5626" fmla="*/ 3839863 w 4326130"/>
              <a:gd name="connsiteY5626" fmla="*/ 1019379 h 2599480"/>
              <a:gd name="connsiteX5627" fmla="*/ 3836548 w 4326130"/>
              <a:gd name="connsiteY5627" fmla="*/ 1018347 h 2599480"/>
              <a:gd name="connsiteX5628" fmla="*/ 437494 w 4326130"/>
              <a:gd name="connsiteY5628" fmla="*/ 1014709 h 2599480"/>
              <a:gd name="connsiteX5629" fmla="*/ 431910 w 4326130"/>
              <a:gd name="connsiteY5629" fmla="*/ 1015061 h 2599480"/>
              <a:gd name="connsiteX5630" fmla="*/ 430679 w 4326130"/>
              <a:gd name="connsiteY5630" fmla="*/ 1015705 h 2599480"/>
              <a:gd name="connsiteX5631" fmla="*/ 434074 w 4326130"/>
              <a:gd name="connsiteY5631" fmla="*/ 1015306 h 2599480"/>
              <a:gd name="connsiteX5632" fmla="*/ 435593 w 4326130"/>
              <a:gd name="connsiteY5632" fmla="*/ 1015200 h 2599480"/>
              <a:gd name="connsiteX5633" fmla="*/ 437494 w 4326130"/>
              <a:gd name="connsiteY5633" fmla="*/ 1014709 h 2599480"/>
              <a:gd name="connsiteX5634" fmla="*/ 3888636 w 4326130"/>
              <a:gd name="connsiteY5634" fmla="*/ 1014708 h 2599480"/>
              <a:gd name="connsiteX5635" fmla="*/ 3890537 w 4326130"/>
              <a:gd name="connsiteY5635" fmla="*/ 1015199 h 2599480"/>
              <a:gd name="connsiteX5636" fmla="*/ 3892055 w 4326130"/>
              <a:gd name="connsiteY5636" fmla="*/ 1015305 h 2599480"/>
              <a:gd name="connsiteX5637" fmla="*/ 3895451 w 4326130"/>
              <a:gd name="connsiteY5637" fmla="*/ 1015704 h 2599480"/>
              <a:gd name="connsiteX5638" fmla="*/ 3894220 w 4326130"/>
              <a:gd name="connsiteY5638" fmla="*/ 1015060 h 2599480"/>
              <a:gd name="connsiteX5639" fmla="*/ 3888636 w 4326130"/>
              <a:gd name="connsiteY5639" fmla="*/ 1014708 h 2599480"/>
              <a:gd name="connsiteX5640" fmla="*/ 436892 w 4326130"/>
              <a:gd name="connsiteY5640" fmla="*/ 1010452 h 2599480"/>
              <a:gd name="connsiteX5641" fmla="*/ 433985 w 4326130"/>
              <a:gd name="connsiteY5641" fmla="*/ 1010538 h 2599480"/>
              <a:gd name="connsiteX5642" fmla="*/ 411833 w 4326130"/>
              <a:gd name="connsiteY5642" fmla="*/ 1019996 h 2599480"/>
              <a:gd name="connsiteX5643" fmla="*/ 424440 w 4326130"/>
              <a:gd name="connsiteY5643" fmla="*/ 1015224 h 2599480"/>
              <a:gd name="connsiteX5644" fmla="*/ 436892 w 4326130"/>
              <a:gd name="connsiteY5644" fmla="*/ 1010452 h 2599480"/>
              <a:gd name="connsiteX5645" fmla="*/ 3889237 w 4326130"/>
              <a:gd name="connsiteY5645" fmla="*/ 1010451 h 2599480"/>
              <a:gd name="connsiteX5646" fmla="*/ 3901690 w 4326130"/>
              <a:gd name="connsiteY5646" fmla="*/ 1015223 h 2599480"/>
              <a:gd name="connsiteX5647" fmla="*/ 3914296 w 4326130"/>
              <a:gd name="connsiteY5647" fmla="*/ 1019995 h 2599480"/>
              <a:gd name="connsiteX5648" fmla="*/ 3892145 w 4326130"/>
              <a:gd name="connsiteY5648" fmla="*/ 1010537 h 2599480"/>
              <a:gd name="connsiteX5649" fmla="*/ 3889237 w 4326130"/>
              <a:gd name="connsiteY5649" fmla="*/ 1010451 h 2599480"/>
              <a:gd name="connsiteX5650" fmla="*/ 446345 w 4326130"/>
              <a:gd name="connsiteY5650" fmla="*/ 1007895 h 2599480"/>
              <a:gd name="connsiteX5651" fmla="*/ 439467 w 4326130"/>
              <a:gd name="connsiteY5651" fmla="*/ 1008424 h 2599480"/>
              <a:gd name="connsiteX5652" fmla="*/ 438372 w 4326130"/>
              <a:gd name="connsiteY5652" fmla="*/ 1008959 h 2599480"/>
              <a:gd name="connsiteX5653" fmla="*/ 437914 w 4326130"/>
              <a:gd name="connsiteY5653" fmla="*/ 1009430 h 2599480"/>
              <a:gd name="connsiteX5654" fmla="*/ 441934 w 4326130"/>
              <a:gd name="connsiteY5654" fmla="*/ 1009269 h 2599480"/>
              <a:gd name="connsiteX5655" fmla="*/ 446345 w 4326130"/>
              <a:gd name="connsiteY5655" fmla="*/ 1007895 h 2599480"/>
              <a:gd name="connsiteX5656" fmla="*/ 3879785 w 4326130"/>
              <a:gd name="connsiteY5656" fmla="*/ 1007894 h 2599480"/>
              <a:gd name="connsiteX5657" fmla="*/ 3884195 w 4326130"/>
              <a:gd name="connsiteY5657" fmla="*/ 1009268 h 2599480"/>
              <a:gd name="connsiteX5658" fmla="*/ 3888216 w 4326130"/>
              <a:gd name="connsiteY5658" fmla="*/ 1009429 h 2599480"/>
              <a:gd name="connsiteX5659" fmla="*/ 3887758 w 4326130"/>
              <a:gd name="connsiteY5659" fmla="*/ 1008958 h 2599480"/>
              <a:gd name="connsiteX5660" fmla="*/ 3886662 w 4326130"/>
              <a:gd name="connsiteY5660" fmla="*/ 1008423 h 2599480"/>
              <a:gd name="connsiteX5661" fmla="*/ 3879785 w 4326130"/>
              <a:gd name="connsiteY5661" fmla="*/ 1007894 h 2599480"/>
              <a:gd name="connsiteX5662" fmla="*/ 460401 w 4326130"/>
              <a:gd name="connsiteY5662" fmla="*/ 1005593 h 2599480"/>
              <a:gd name="connsiteX5663" fmla="*/ 452660 w 4326130"/>
              <a:gd name="connsiteY5663" fmla="*/ 1008319 h 2599480"/>
              <a:gd name="connsiteX5664" fmla="*/ 451538 w 4326130"/>
              <a:gd name="connsiteY5664" fmla="*/ 1008266 h 2599480"/>
              <a:gd name="connsiteX5665" fmla="*/ 451253 w 4326130"/>
              <a:gd name="connsiteY5665" fmla="*/ 1008403 h 2599480"/>
              <a:gd name="connsiteX5666" fmla="*/ 451122 w 4326130"/>
              <a:gd name="connsiteY5666" fmla="*/ 1008916 h 2599480"/>
              <a:gd name="connsiteX5667" fmla="*/ 451476 w 4326130"/>
              <a:gd name="connsiteY5667" fmla="*/ 1009033 h 2599480"/>
              <a:gd name="connsiteX5668" fmla="*/ 452660 w 4326130"/>
              <a:gd name="connsiteY5668" fmla="*/ 1008319 h 2599480"/>
              <a:gd name="connsiteX5669" fmla="*/ 455224 w 4326130"/>
              <a:gd name="connsiteY5669" fmla="*/ 1007900 h 2599480"/>
              <a:gd name="connsiteX5670" fmla="*/ 3865728 w 4326130"/>
              <a:gd name="connsiteY5670" fmla="*/ 1005592 h 2599480"/>
              <a:gd name="connsiteX5671" fmla="*/ 3870906 w 4326130"/>
              <a:gd name="connsiteY5671" fmla="*/ 1007899 h 2599480"/>
              <a:gd name="connsiteX5672" fmla="*/ 3873470 w 4326130"/>
              <a:gd name="connsiteY5672" fmla="*/ 1008318 h 2599480"/>
              <a:gd name="connsiteX5673" fmla="*/ 3874653 w 4326130"/>
              <a:gd name="connsiteY5673" fmla="*/ 1009032 h 2599480"/>
              <a:gd name="connsiteX5674" fmla="*/ 3875007 w 4326130"/>
              <a:gd name="connsiteY5674" fmla="*/ 1008915 h 2599480"/>
              <a:gd name="connsiteX5675" fmla="*/ 3874876 w 4326130"/>
              <a:gd name="connsiteY5675" fmla="*/ 1008402 h 2599480"/>
              <a:gd name="connsiteX5676" fmla="*/ 3874592 w 4326130"/>
              <a:gd name="connsiteY5676" fmla="*/ 1008265 h 2599480"/>
              <a:gd name="connsiteX5677" fmla="*/ 3873470 w 4326130"/>
              <a:gd name="connsiteY5677" fmla="*/ 1008318 h 2599480"/>
              <a:gd name="connsiteX5678" fmla="*/ 3396157 w 4326130"/>
              <a:gd name="connsiteY5678" fmla="*/ 1004821 h 2599480"/>
              <a:gd name="connsiteX5679" fmla="*/ 3401766 w 4326130"/>
              <a:gd name="connsiteY5679" fmla="*/ 1008276 h 2599480"/>
              <a:gd name="connsiteX5680" fmla="*/ 3411092 w 4326130"/>
              <a:gd name="connsiteY5680" fmla="*/ 1012799 h 2599480"/>
              <a:gd name="connsiteX5681" fmla="*/ 3413715 w 4326130"/>
              <a:gd name="connsiteY5681" fmla="*/ 1013881 h 2599480"/>
              <a:gd name="connsiteX5682" fmla="*/ 3412306 w 4326130"/>
              <a:gd name="connsiteY5682" fmla="*/ 1013388 h 2599480"/>
              <a:gd name="connsiteX5683" fmla="*/ 3414824 w 4326130"/>
              <a:gd name="connsiteY5683" fmla="*/ 1014609 h 2599480"/>
              <a:gd name="connsiteX5684" fmla="*/ 3415894 w 4326130"/>
              <a:gd name="connsiteY5684" fmla="*/ 1014631 h 2599480"/>
              <a:gd name="connsiteX5685" fmla="*/ 3413715 w 4326130"/>
              <a:gd name="connsiteY5685" fmla="*/ 1013881 h 2599480"/>
              <a:gd name="connsiteX5686" fmla="*/ 3416106 w 4326130"/>
              <a:gd name="connsiteY5686" fmla="*/ 1014088 h 2599480"/>
              <a:gd name="connsiteX5687" fmla="*/ 3417345 w 4326130"/>
              <a:gd name="connsiteY5687" fmla="*/ 1014833 h 2599480"/>
              <a:gd name="connsiteX5688" fmla="*/ 3419054 w 4326130"/>
              <a:gd name="connsiteY5688" fmla="*/ 1015404 h 2599480"/>
              <a:gd name="connsiteX5689" fmla="*/ 3419323 w 4326130"/>
              <a:gd name="connsiteY5689" fmla="*/ 1015341 h 2599480"/>
              <a:gd name="connsiteX5690" fmla="*/ 3419531 w 4326130"/>
              <a:gd name="connsiteY5690" fmla="*/ 1015563 h 2599480"/>
              <a:gd name="connsiteX5691" fmla="*/ 3420736 w 4326130"/>
              <a:gd name="connsiteY5691" fmla="*/ 1015966 h 2599480"/>
              <a:gd name="connsiteX5692" fmla="*/ 3431542 w 4326130"/>
              <a:gd name="connsiteY5692" fmla="*/ 1017222 h 2599480"/>
              <a:gd name="connsiteX5693" fmla="*/ 3406680 w 4326130"/>
              <a:gd name="connsiteY5693" fmla="*/ 1007043 h 2599480"/>
              <a:gd name="connsiteX5694" fmla="*/ 3402954 w 4326130"/>
              <a:gd name="connsiteY5694" fmla="*/ 1005973 h 2599480"/>
              <a:gd name="connsiteX5695" fmla="*/ 929977 w 4326130"/>
              <a:gd name="connsiteY5695" fmla="*/ 1004819 h 2599480"/>
              <a:gd name="connsiteX5696" fmla="*/ 923193 w 4326130"/>
              <a:gd name="connsiteY5696" fmla="*/ 1005969 h 2599480"/>
              <a:gd name="connsiteX5697" fmla="*/ 919450 w 4326130"/>
              <a:gd name="connsiteY5697" fmla="*/ 1007044 h 2599480"/>
              <a:gd name="connsiteX5698" fmla="*/ 894595 w 4326130"/>
              <a:gd name="connsiteY5698" fmla="*/ 1017221 h 2599480"/>
              <a:gd name="connsiteX5699" fmla="*/ 905394 w 4326130"/>
              <a:gd name="connsiteY5699" fmla="*/ 1015965 h 2599480"/>
              <a:gd name="connsiteX5700" fmla="*/ 906598 w 4326130"/>
              <a:gd name="connsiteY5700" fmla="*/ 1015562 h 2599480"/>
              <a:gd name="connsiteX5701" fmla="*/ 906807 w 4326130"/>
              <a:gd name="connsiteY5701" fmla="*/ 1015340 h 2599480"/>
              <a:gd name="connsiteX5702" fmla="*/ 907075 w 4326130"/>
              <a:gd name="connsiteY5702" fmla="*/ 1015403 h 2599480"/>
              <a:gd name="connsiteX5703" fmla="*/ 908784 w 4326130"/>
              <a:gd name="connsiteY5703" fmla="*/ 1014832 h 2599480"/>
              <a:gd name="connsiteX5704" fmla="*/ 910024 w 4326130"/>
              <a:gd name="connsiteY5704" fmla="*/ 1014087 h 2599480"/>
              <a:gd name="connsiteX5705" fmla="*/ 912415 w 4326130"/>
              <a:gd name="connsiteY5705" fmla="*/ 1013880 h 2599480"/>
              <a:gd name="connsiteX5706" fmla="*/ 910236 w 4326130"/>
              <a:gd name="connsiteY5706" fmla="*/ 1014630 h 2599480"/>
              <a:gd name="connsiteX5707" fmla="*/ 911310 w 4326130"/>
              <a:gd name="connsiteY5707" fmla="*/ 1014608 h 2599480"/>
              <a:gd name="connsiteX5708" fmla="*/ 913839 w 4326130"/>
              <a:gd name="connsiteY5708" fmla="*/ 1013382 h 2599480"/>
              <a:gd name="connsiteX5709" fmla="*/ 912415 w 4326130"/>
              <a:gd name="connsiteY5709" fmla="*/ 1013880 h 2599480"/>
              <a:gd name="connsiteX5710" fmla="*/ 915066 w 4326130"/>
              <a:gd name="connsiteY5710" fmla="*/ 1012787 h 2599480"/>
              <a:gd name="connsiteX5711" fmla="*/ 924363 w 4326130"/>
              <a:gd name="connsiteY5711" fmla="*/ 1008277 h 2599480"/>
              <a:gd name="connsiteX5712" fmla="*/ 932410 w 4326130"/>
              <a:gd name="connsiteY5712" fmla="*/ 1003321 h 2599480"/>
              <a:gd name="connsiteX5713" fmla="*/ 926452 w 4326130"/>
              <a:gd name="connsiteY5713" fmla="*/ 1005033 h 2599480"/>
              <a:gd name="connsiteX5714" fmla="*/ 930766 w 4326130"/>
              <a:gd name="connsiteY5714" fmla="*/ 1004333 h 2599480"/>
              <a:gd name="connsiteX5715" fmla="*/ 3393719 w 4326130"/>
              <a:gd name="connsiteY5715" fmla="*/ 1003320 h 2599480"/>
              <a:gd name="connsiteX5716" fmla="*/ 3395368 w 4326130"/>
              <a:gd name="connsiteY5716" fmla="*/ 1004335 h 2599480"/>
              <a:gd name="connsiteX5717" fmla="*/ 3399694 w 4326130"/>
              <a:gd name="connsiteY5717" fmla="*/ 1005036 h 2599480"/>
              <a:gd name="connsiteX5718" fmla="*/ 469412 w 4326130"/>
              <a:gd name="connsiteY5718" fmla="*/ 1002532 h 2599480"/>
              <a:gd name="connsiteX5719" fmla="*/ 463334 w 4326130"/>
              <a:gd name="connsiteY5719" fmla="*/ 1006110 h 2599480"/>
              <a:gd name="connsiteX5720" fmla="*/ 462917 w 4326130"/>
              <a:gd name="connsiteY5720" fmla="*/ 1006394 h 2599480"/>
              <a:gd name="connsiteX5721" fmla="*/ 467176 w 4326130"/>
              <a:gd name="connsiteY5721" fmla="*/ 1004515 h 2599480"/>
              <a:gd name="connsiteX5722" fmla="*/ 471260 w 4326130"/>
              <a:gd name="connsiteY5722" fmla="*/ 1002578 h 2599480"/>
              <a:gd name="connsiteX5723" fmla="*/ 3856717 w 4326130"/>
              <a:gd name="connsiteY5723" fmla="*/ 1002531 h 2599480"/>
              <a:gd name="connsiteX5724" fmla="*/ 3854869 w 4326130"/>
              <a:gd name="connsiteY5724" fmla="*/ 1002577 h 2599480"/>
              <a:gd name="connsiteX5725" fmla="*/ 3858954 w 4326130"/>
              <a:gd name="connsiteY5725" fmla="*/ 1004514 h 2599480"/>
              <a:gd name="connsiteX5726" fmla="*/ 3863213 w 4326130"/>
              <a:gd name="connsiteY5726" fmla="*/ 1006393 h 2599480"/>
              <a:gd name="connsiteX5727" fmla="*/ 3862795 w 4326130"/>
              <a:gd name="connsiteY5727" fmla="*/ 1006109 h 2599480"/>
              <a:gd name="connsiteX5728" fmla="*/ 467823 w 4326130"/>
              <a:gd name="connsiteY5728" fmla="*/ 1000992 h 2599480"/>
              <a:gd name="connsiteX5729" fmla="*/ 449252 w 4326130"/>
              <a:gd name="connsiteY5729" fmla="*/ 1005260 h 2599480"/>
              <a:gd name="connsiteX5730" fmla="*/ 448473 w 4326130"/>
              <a:gd name="connsiteY5730" fmla="*/ 1005766 h 2599480"/>
              <a:gd name="connsiteX5731" fmla="*/ 452549 w 4326130"/>
              <a:gd name="connsiteY5731" fmla="*/ 1005530 h 2599480"/>
              <a:gd name="connsiteX5732" fmla="*/ 457774 w 4326130"/>
              <a:gd name="connsiteY5732" fmla="*/ 1004145 h 2599480"/>
              <a:gd name="connsiteX5733" fmla="*/ 467823 w 4326130"/>
              <a:gd name="connsiteY5733" fmla="*/ 1000992 h 2599480"/>
              <a:gd name="connsiteX5734" fmla="*/ 3858307 w 4326130"/>
              <a:gd name="connsiteY5734" fmla="*/ 1000991 h 2599480"/>
              <a:gd name="connsiteX5735" fmla="*/ 3868356 w 4326130"/>
              <a:gd name="connsiteY5735" fmla="*/ 1004144 h 2599480"/>
              <a:gd name="connsiteX5736" fmla="*/ 3873580 w 4326130"/>
              <a:gd name="connsiteY5736" fmla="*/ 1005529 h 2599480"/>
              <a:gd name="connsiteX5737" fmla="*/ 3877657 w 4326130"/>
              <a:gd name="connsiteY5737" fmla="*/ 1005765 h 2599480"/>
              <a:gd name="connsiteX5738" fmla="*/ 3876878 w 4326130"/>
              <a:gd name="connsiteY5738" fmla="*/ 1005259 h 2599480"/>
              <a:gd name="connsiteX5739" fmla="*/ 3858307 w 4326130"/>
              <a:gd name="connsiteY5739" fmla="*/ 1000991 h 2599480"/>
              <a:gd name="connsiteX5740" fmla="*/ 293508 w 4326130"/>
              <a:gd name="connsiteY5740" fmla="*/ 993956 h 2599480"/>
              <a:gd name="connsiteX5741" fmla="*/ 294223 w 4326130"/>
              <a:gd name="connsiteY5741" fmla="*/ 993967 h 2599480"/>
              <a:gd name="connsiteX5742" fmla="*/ 291677 w 4326130"/>
              <a:gd name="connsiteY5742" fmla="*/ 994432 h 2599480"/>
              <a:gd name="connsiteX5743" fmla="*/ 292937 w 4326130"/>
              <a:gd name="connsiteY5743" fmla="*/ 993988 h 2599480"/>
              <a:gd name="connsiteX5744" fmla="*/ 4032621 w 4326130"/>
              <a:gd name="connsiteY5744" fmla="*/ 993955 h 2599480"/>
              <a:gd name="connsiteX5745" fmla="*/ 4033193 w 4326130"/>
              <a:gd name="connsiteY5745" fmla="*/ 993987 h 2599480"/>
              <a:gd name="connsiteX5746" fmla="*/ 4034453 w 4326130"/>
              <a:gd name="connsiteY5746" fmla="*/ 994431 h 2599480"/>
              <a:gd name="connsiteX5747" fmla="*/ 4031907 w 4326130"/>
              <a:gd name="connsiteY5747" fmla="*/ 993966 h 2599480"/>
              <a:gd name="connsiteX5748" fmla="*/ 4032621 w 4326130"/>
              <a:gd name="connsiteY5748" fmla="*/ 993955 h 2599480"/>
              <a:gd name="connsiteX5749" fmla="*/ 344738 w 4326130"/>
              <a:gd name="connsiteY5749" fmla="*/ 988616 h 2599480"/>
              <a:gd name="connsiteX5750" fmla="*/ 340231 w 4326130"/>
              <a:gd name="connsiteY5750" fmla="*/ 989899 h 2599480"/>
              <a:gd name="connsiteX5751" fmla="*/ 339009 w 4326130"/>
              <a:gd name="connsiteY5751" fmla="*/ 990367 h 2599480"/>
              <a:gd name="connsiteX5752" fmla="*/ 341839 w 4326130"/>
              <a:gd name="connsiteY5752" fmla="*/ 989606 h 2599480"/>
              <a:gd name="connsiteX5753" fmla="*/ 3981392 w 4326130"/>
              <a:gd name="connsiteY5753" fmla="*/ 988615 h 2599480"/>
              <a:gd name="connsiteX5754" fmla="*/ 3984291 w 4326130"/>
              <a:gd name="connsiteY5754" fmla="*/ 989605 h 2599480"/>
              <a:gd name="connsiteX5755" fmla="*/ 3987120 w 4326130"/>
              <a:gd name="connsiteY5755" fmla="*/ 990366 h 2599480"/>
              <a:gd name="connsiteX5756" fmla="*/ 3985898 w 4326130"/>
              <a:gd name="connsiteY5756" fmla="*/ 989898 h 2599480"/>
              <a:gd name="connsiteX5757" fmla="*/ 349664 w 4326130"/>
              <a:gd name="connsiteY5757" fmla="*/ 988106 h 2599480"/>
              <a:gd name="connsiteX5758" fmla="*/ 349576 w 4326130"/>
              <a:gd name="connsiteY5758" fmla="*/ 988341 h 2599480"/>
              <a:gd name="connsiteX5759" fmla="*/ 348893 w 4326130"/>
              <a:gd name="connsiteY5759" fmla="*/ 988320 h 2599480"/>
              <a:gd name="connsiteX5760" fmla="*/ 3976466 w 4326130"/>
              <a:gd name="connsiteY5760" fmla="*/ 988105 h 2599480"/>
              <a:gd name="connsiteX5761" fmla="*/ 3977237 w 4326130"/>
              <a:gd name="connsiteY5761" fmla="*/ 988319 h 2599480"/>
              <a:gd name="connsiteX5762" fmla="*/ 3976553 w 4326130"/>
              <a:gd name="connsiteY5762" fmla="*/ 988340 h 2599480"/>
              <a:gd name="connsiteX5763" fmla="*/ 652721 w 4326130"/>
              <a:gd name="connsiteY5763" fmla="*/ 986383 h 2599480"/>
              <a:gd name="connsiteX5764" fmla="*/ 608139 w 4326130"/>
              <a:gd name="connsiteY5764" fmla="*/ 996334 h 2599480"/>
              <a:gd name="connsiteX5765" fmla="*/ 606965 w 4326130"/>
              <a:gd name="connsiteY5765" fmla="*/ 1000291 h 2599480"/>
              <a:gd name="connsiteX5766" fmla="*/ 652721 w 4326130"/>
              <a:gd name="connsiteY5766" fmla="*/ 986383 h 2599480"/>
              <a:gd name="connsiteX5767" fmla="*/ 3673409 w 4326130"/>
              <a:gd name="connsiteY5767" fmla="*/ 986382 h 2599480"/>
              <a:gd name="connsiteX5768" fmla="*/ 3719165 w 4326130"/>
              <a:gd name="connsiteY5768" fmla="*/ 1000290 h 2599480"/>
              <a:gd name="connsiteX5769" fmla="*/ 3717991 w 4326130"/>
              <a:gd name="connsiteY5769" fmla="*/ 996333 h 2599480"/>
              <a:gd name="connsiteX5770" fmla="*/ 3673409 w 4326130"/>
              <a:gd name="connsiteY5770" fmla="*/ 986382 h 2599480"/>
              <a:gd name="connsiteX5771" fmla="*/ 350634 w 4326130"/>
              <a:gd name="connsiteY5771" fmla="*/ 957760 h 2599480"/>
              <a:gd name="connsiteX5772" fmla="*/ 344981 w 4326130"/>
              <a:gd name="connsiteY5772" fmla="*/ 959400 h 2599480"/>
              <a:gd name="connsiteX5773" fmla="*/ 337917 w 4326130"/>
              <a:gd name="connsiteY5773" fmla="*/ 961161 h 2599480"/>
              <a:gd name="connsiteX5774" fmla="*/ 335551 w 4326130"/>
              <a:gd name="connsiteY5774" fmla="*/ 961496 h 2599480"/>
              <a:gd name="connsiteX5775" fmla="*/ 334194 w 4326130"/>
              <a:gd name="connsiteY5775" fmla="*/ 962132 h 2599480"/>
              <a:gd name="connsiteX5776" fmla="*/ 340429 w 4326130"/>
              <a:gd name="connsiteY5776" fmla="*/ 960745 h 2599480"/>
              <a:gd name="connsiteX5777" fmla="*/ 347936 w 4326130"/>
              <a:gd name="connsiteY5777" fmla="*/ 959055 h 2599480"/>
              <a:gd name="connsiteX5778" fmla="*/ 3975496 w 4326130"/>
              <a:gd name="connsiteY5778" fmla="*/ 957759 h 2599480"/>
              <a:gd name="connsiteX5779" fmla="*/ 3978194 w 4326130"/>
              <a:gd name="connsiteY5779" fmla="*/ 959054 h 2599480"/>
              <a:gd name="connsiteX5780" fmla="*/ 3985701 w 4326130"/>
              <a:gd name="connsiteY5780" fmla="*/ 960744 h 2599480"/>
              <a:gd name="connsiteX5781" fmla="*/ 3991936 w 4326130"/>
              <a:gd name="connsiteY5781" fmla="*/ 962131 h 2599480"/>
              <a:gd name="connsiteX5782" fmla="*/ 3990579 w 4326130"/>
              <a:gd name="connsiteY5782" fmla="*/ 961495 h 2599480"/>
              <a:gd name="connsiteX5783" fmla="*/ 3988212 w 4326130"/>
              <a:gd name="connsiteY5783" fmla="*/ 961160 h 2599480"/>
              <a:gd name="connsiteX5784" fmla="*/ 3981148 w 4326130"/>
              <a:gd name="connsiteY5784" fmla="*/ 959399 h 2599480"/>
              <a:gd name="connsiteX5785" fmla="*/ 337530 w 4326130"/>
              <a:gd name="connsiteY5785" fmla="*/ 954787 h 2599480"/>
              <a:gd name="connsiteX5786" fmla="*/ 336570 w 4326130"/>
              <a:gd name="connsiteY5786" fmla="*/ 954926 h 2599480"/>
              <a:gd name="connsiteX5787" fmla="*/ 336245 w 4326130"/>
              <a:gd name="connsiteY5787" fmla="*/ 955003 h 2599480"/>
              <a:gd name="connsiteX5788" fmla="*/ 337251 w 4326130"/>
              <a:gd name="connsiteY5788" fmla="*/ 954953 h 2599480"/>
              <a:gd name="connsiteX5789" fmla="*/ 3988600 w 4326130"/>
              <a:gd name="connsiteY5789" fmla="*/ 954786 h 2599480"/>
              <a:gd name="connsiteX5790" fmla="*/ 3988878 w 4326130"/>
              <a:gd name="connsiteY5790" fmla="*/ 954952 h 2599480"/>
              <a:gd name="connsiteX5791" fmla="*/ 3989884 w 4326130"/>
              <a:gd name="connsiteY5791" fmla="*/ 955002 h 2599480"/>
              <a:gd name="connsiteX5792" fmla="*/ 3989559 w 4326130"/>
              <a:gd name="connsiteY5792" fmla="*/ 954925 h 2599480"/>
              <a:gd name="connsiteX5793" fmla="*/ 365200 w 4326130"/>
              <a:gd name="connsiteY5793" fmla="*/ 954384 h 2599480"/>
              <a:gd name="connsiteX5794" fmla="*/ 361820 w 4326130"/>
              <a:gd name="connsiteY5794" fmla="*/ 954780 h 2599480"/>
              <a:gd name="connsiteX5795" fmla="*/ 356808 w 4326130"/>
              <a:gd name="connsiteY5795" fmla="*/ 956890 h 2599480"/>
              <a:gd name="connsiteX5796" fmla="*/ 357146 w 4326130"/>
              <a:gd name="connsiteY5796" fmla="*/ 956879 h 2599480"/>
              <a:gd name="connsiteX5797" fmla="*/ 362706 w 4326130"/>
              <a:gd name="connsiteY5797" fmla="*/ 956409 h 2599480"/>
              <a:gd name="connsiteX5798" fmla="*/ 366849 w 4326130"/>
              <a:gd name="connsiteY5798" fmla="*/ 954752 h 2599480"/>
              <a:gd name="connsiteX5799" fmla="*/ 365200 w 4326130"/>
              <a:gd name="connsiteY5799" fmla="*/ 954384 h 2599480"/>
              <a:gd name="connsiteX5800" fmla="*/ 3960930 w 4326130"/>
              <a:gd name="connsiteY5800" fmla="*/ 954383 h 2599480"/>
              <a:gd name="connsiteX5801" fmla="*/ 3959280 w 4326130"/>
              <a:gd name="connsiteY5801" fmla="*/ 954751 h 2599480"/>
              <a:gd name="connsiteX5802" fmla="*/ 3963423 w 4326130"/>
              <a:gd name="connsiteY5802" fmla="*/ 956408 h 2599480"/>
              <a:gd name="connsiteX5803" fmla="*/ 3968983 w 4326130"/>
              <a:gd name="connsiteY5803" fmla="*/ 956878 h 2599480"/>
              <a:gd name="connsiteX5804" fmla="*/ 3969322 w 4326130"/>
              <a:gd name="connsiteY5804" fmla="*/ 956889 h 2599480"/>
              <a:gd name="connsiteX5805" fmla="*/ 3964310 w 4326130"/>
              <a:gd name="connsiteY5805" fmla="*/ 954779 h 2599480"/>
              <a:gd name="connsiteX5806" fmla="*/ 273325 w 4326130"/>
              <a:gd name="connsiteY5806" fmla="*/ 952072 h 2599480"/>
              <a:gd name="connsiteX5807" fmla="*/ 270492 w 4326130"/>
              <a:gd name="connsiteY5807" fmla="*/ 953356 h 2599480"/>
              <a:gd name="connsiteX5808" fmla="*/ 272721 w 4326130"/>
              <a:gd name="connsiteY5808" fmla="*/ 952181 h 2599480"/>
              <a:gd name="connsiteX5809" fmla="*/ 4052804 w 4326130"/>
              <a:gd name="connsiteY5809" fmla="*/ 952071 h 2599480"/>
              <a:gd name="connsiteX5810" fmla="*/ 4053409 w 4326130"/>
              <a:gd name="connsiteY5810" fmla="*/ 952180 h 2599480"/>
              <a:gd name="connsiteX5811" fmla="*/ 4055638 w 4326130"/>
              <a:gd name="connsiteY5811" fmla="*/ 953355 h 2599480"/>
              <a:gd name="connsiteX5812" fmla="*/ 307130 w 4326130"/>
              <a:gd name="connsiteY5812" fmla="*/ 942905 h 2599480"/>
              <a:gd name="connsiteX5813" fmla="*/ 306037 w 4326130"/>
              <a:gd name="connsiteY5813" fmla="*/ 943115 h 2599480"/>
              <a:gd name="connsiteX5814" fmla="*/ 305901 w 4326130"/>
              <a:gd name="connsiteY5814" fmla="*/ 943202 h 2599480"/>
              <a:gd name="connsiteX5815" fmla="*/ 305800 w 4326130"/>
              <a:gd name="connsiteY5815" fmla="*/ 943265 h 2599480"/>
              <a:gd name="connsiteX5816" fmla="*/ 4018999 w 4326130"/>
              <a:gd name="connsiteY5816" fmla="*/ 942904 h 2599480"/>
              <a:gd name="connsiteX5817" fmla="*/ 4020330 w 4326130"/>
              <a:gd name="connsiteY5817" fmla="*/ 943264 h 2599480"/>
              <a:gd name="connsiteX5818" fmla="*/ 4020228 w 4326130"/>
              <a:gd name="connsiteY5818" fmla="*/ 943201 h 2599480"/>
              <a:gd name="connsiteX5819" fmla="*/ 4020093 w 4326130"/>
              <a:gd name="connsiteY5819" fmla="*/ 943114 h 2599480"/>
              <a:gd name="connsiteX5820" fmla="*/ 346894 w 4326130"/>
              <a:gd name="connsiteY5820" fmla="*/ 941072 h 2599480"/>
              <a:gd name="connsiteX5821" fmla="*/ 346469 w 4326130"/>
              <a:gd name="connsiteY5821" fmla="*/ 941154 h 2599480"/>
              <a:gd name="connsiteX5822" fmla="*/ 346834 w 4326130"/>
              <a:gd name="connsiteY5822" fmla="*/ 941099 h 2599480"/>
              <a:gd name="connsiteX5823" fmla="*/ 3979236 w 4326130"/>
              <a:gd name="connsiteY5823" fmla="*/ 941071 h 2599480"/>
              <a:gd name="connsiteX5824" fmla="*/ 3979296 w 4326130"/>
              <a:gd name="connsiteY5824" fmla="*/ 941098 h 2599480"/>
              <a:gd name="connsiteX5825" fmla="*/ 3979660 w 4326130"/>
              <a:gd name="connsiteY5825" fmla="*/ 941153 h 2599480"/>
              <a:gd name="connsiteX5826" fmla="*/ 325834 w 4326130"/>
              <a:gd name="connsiteY5826" fmla="*/ 939324 h 2599480"/>
              <a:gd name="connsiteX5827" fmla="*/ 308671 w 4326130"/>
              <a:gd name="connsiteY5827" fmla="*/ 942611 h 2599480"/>
              <a:gd name="connsiteX5828" fmla="*/ 321847 w 4326130"/>
              <a:gd name="connsiteY5828" fmla="*/ 940448 h 2599480"/>
              <a:gd name="connsiteX5829" fmla="*/ 4000295 w 4326130"/>
              <a:gd name="connsiteY5829" fmla="*/ 939323 h 2599480"/>
              <a:gd name="connsiteX5830" fmla="*/ 4004282 w 4326130"/>
              <a:gd name="connsiteY5830" fmla="*/ 940447 h 2599480"/>
              <a:gd name="connsiteX5831" fmla="*/ 4017459 w 4326130"/>
              <a:gd name="connsiteY5831" fmla="*/ 942610 h 2599480"/>
              <a:gd name="connsiteX5832" fmla="*/ 332834 w 4326130"/>
              <a:gd name="connsiteY5832" fmla="*/ 937983 h 2599480"/>
              <a:gd name="connsiteX5833" fmla="*/ 331223 w 4326130"/>
              <a:gd name="connsiteY5833" fmla="*/ 938291 h 2599480"/>
              <a:gd name="connsiteX5834" fmla="*/ 328292 w 4326130"/>
              <a:gd name="connsiteY5834" fmla="*/ 939631 h 2599480"/>
              <a:gd name="connsiteX5835" fmla="*/ 3993296 w 4326130"/>
              <a:gd name="connsiteY5835" fmla="*/ 937982 h 2599480"/>
              <a:gd name="connsiteX5836" fmla="*/ 3997838 w 4326130"/>
              <a:gd name="connsiteY5836" fmla="*/ 939630 h 2599480"/>
              <a:gd name="connsiteX5837" fmla="*/ 3994906 w 4326130"/>
              <a:gd name="connsiteY5837" fmla="*/ 938290 h 2599480"/>
              <a:gd name="connsiteX5838" fmla="*/ 301416 w 4326130"/>
              <a:gd name="connsiteY5838" fmla="*/ 933796 h 2599480"/>
              <a:gd name="connsiteX5839" fmla="*/ 297228 w 4326130"/>
              <a:gd name="connsiteY5839" fmla="*/ 934599 h 2599480"/>
              <a:gd name="connsiteX5840" fmla="*/ 267072 w 4326130"/>
              <a:gd name="connsiteY5840" fmla="*/ 943775 h 2599480"/>
              <a:gd name="connsiteX5841" fmla="*/ 256760 w 4326130"/>
              <a:gd name="connsiteY5841" fmla="*/ 951361 h 2599480"/>
              <a:gd name="connsiteX5842" fmla="*/ 283120 w 4326130"/>
              <a:gd name="connsiteY5842" fmla="*/ 943308 h 2599480"/>
              <a:gd name="connsiteX5843" fmla="*/ 300926 w 4326130"/>
              <a:gd name="connsiteY5843" fmla="*/ 934029 h 2599480"/>
              <a:gd name="connsiteX5844" fmla="*/ 4024714 w 4326130"/>
              <a:gd name="connsiteY5844" fmla="*/ 933795 h 2599480"/>
              <a:gd name="connsiteX5845" fmla="*/ 4025204 w 4326130"/>
              <a:gd name="connsiteY5845" fmla="*/ 934028 h 2599480"/>
              <a:gd name="connsiteX5846" fmla="*/ 4043009 w 4326130"/>
              <a:gd name="connsiteY5846" fmla="*/ 943307 h 2599480"/>
              <a:gd name="connsiteX5847" fmla="*/ 4069369 w 4326130"/>
              <a:gd name="connsiteY5847" fmla="*/ 951360 h 2599480"/>
              <a:gd name="connsiteX5848" fmla="*/ 4059058 w 4326130"/>
              <a:gd name="connsiteY5848" fmla="*/ 943774 h 2599480"/>
              <a:gd name="connsiteX5849" fmla="*/ 4028901 w 4326130"/>
              <a:gd name="connsiteY5849" fmla="*/ 934598 h 2599480"/>
              <a:gd name="connsiteX5850" fmla="*/ 312195 w 4326130"/>
              <a:gd name="connsiteY5850" fmla="*/ 931732 h 2599480"/>
              <a:gd name="connsiteX5851" fmla="*/ 308371 w 4326130"/>
              <a:gd name="connsiteY5851" fmla="*/ 932464 h 2599480"/>
              <a:gd name="connsiteX5852" fmla="*/ 299947 w 4326130"/>
              <a:gd name="connsiteY5852" fmla="*/ 936477 h 2599480"/>
              <a:gd name="connsiteX5853" fmla="*/ 288003 w 4326130"/>
              <a:gd name="connsiteY5853" fmla="*/ 941815 h 2599480"/>
              <a:gd name="connsiteX5854" fmla="*/ 298513 w 4326130"/>
              <a:gd name="connsiteY5854" fmla="*/ 938606 h 2599480"/>
              <a:gd name="connsiteX5855" fmla="*/ 4013935 w 4326130"/>
              <a:gd name="connsiteY5855" fmla="*/ 931731 h 2599480"/>
              <a:gd name="connsiteX5856" fmla="*/ 4027617 w 4326130"/>
              <a:gd name="connsiteY5856" fmla="*/ 938605 h 2599480"/>
              <a:gd name="connsiteX5857" fmla="*/ 4038126 w 4326130"/>
              <a:gd name="connsiteY5857" fmla="*/ 941814 h 2599480"/>
              <a:gd name="connsiteX5858" fmla="*/ 4026183 w 4326130"/>
              <a:gd name="connsiteY5858" fmla="*/ 936476 h 2599480"/>
              <a:gd name="connsiteX5859" fmla="*/ 4017759 w 4326130"/>
              <a:gd name="connsiteY5859" fmla="*/ 932463 h 2599480"/>
              <a:gd name="connsiteX5860" fmla="*/ 289891 w 4326130"/>
              <a:gd name="connsiteY5860" fmla="*/ 931412 h 2599480"/>
              <a:gd name="connsiteX5861" fmla="*/ 252298 w 4326130"/>
              <a:gd name="connsiteY5861" fmla="*/ 938612 h 2599480"/>
              <a:gd name="connsiteX5862" fmla="*/ 251149 w 4326130"/>
              <a:gd name="connsiteY5862" fmla="*/ 938833 h 2599480"/>
              <a:gd name="connsiteX5863" fmla="*/ 232252 w 4326130"/>
              <a:gd name="connsiteY5863" fmla="*/ 944662 h 2599480"/>
              <a:gd name="connsiteX5864" fmla="*/ 221861 w 4326130"/>
              <a:gd name="connsiteY5864" fmla="*/ 951242 h 2599480"/>
              <a:gd name="connsiteX5865" fmla="*/ 289891 w 4326130"/>
              <a:gd name="connsiteY5865" fmla="*/ 931412 h 2599480"/>
              <a:gd name="connsiteX5866" fmla="*/ 4036239 w 4326130"/>
              <a:gd name="connsiteY5866" fmla="*/ 931411 h 2599480"/>
              <a:gd name="connsiteX5867" fmla="*/ 4104268 w 4326130"/>
              <a:gd name="connsiteY5867" fmla="*/ 951241 h 2599480"/>
              <a:gd name="connsiteX5868" fmla="*/ 4093877 w 4326130"/>
              <a:gd name="connsiteY5868" fmla="*/ 944661 h 2599480"/>
              <a:gd name="connsiteX5869" fmla="*/ 4074981 w 4326130"/>
              <a:gd name="connsiteY5869" fmla="*/ 938832 h 2599480"/>
              <a:gd name="connsiteX5870" fmla="*/ 4073831 w 4326130"/>
              <a:gd name="connsiteY5870" fmla="*/ 938611 h 2599480"/>
              <a:gd name="connsiteX5871" fmla="*/ 4036239 w 4326130"/>
              <a:gd name="connsiteY5871" fmla="*/ 931411 h 2599480"/>
              <a:gd name="connsiteX5872" fmla="*/ 339253 w 4326130"/>
              <a:gd name="connsiteY5872" fmla="*/ 927798 h 2599480"/>
              <a:gd name="connsiteX5873" fmla="*/ 328909 w 4326130"/>
              <a:gd name="connsiteY5873" fmla="*/ 932568 h 2599480"/>
              <a:gd name="connsiteX5874" fmla="*/ 333393 w 4326130"/>
              <a:gd name="connsiteY5874" fmla="*/ 931073 h 2599480"/>
              <a:gd name="connsiteX5875" fmla="*/ 339253 w 4326130"/>
              <a:gd name="connsiteY5875" fmla="*/ 927804 h 2599480"/>
              <a:gd name="connsiteX5876" fmla="*/ 3986877 w 4326130"/>
              <a:gd name="connsiteY5876" fmla="*/ 927797 h 2599480"/>
              <a:gd name="connsiteX5877" fmla="*/ 3986877 w 4326130"/>
              <a:gd name="connsiteY5877" fmla="*/ 927803 h 2599480"/>
              <a:gd name="connsiteX5878" fmla="*/ 3992737 w 4326130"/>
              <a:gd name="connsiteY5878" fmla="*/ 931072 h 2599480"/>
              <a:gd name="connsiteX5879" fmla="*/ 3997221 w 4326130"/>
              <a:gd name="connsiteY5879" fmla="*/ 932567 h 2599480"/>
              <a:gd name="connsiteX5880" fmla="*/ 335357 w 4326130"/>
              <a:gd name="connsiteY5880" fmla="*/ 927452 h 2599480"/>
              <a:gd name="connsiteX5881" fmla="*/ 326460 w 4326130"/>
              <a:gd name="connsiteY5881" fmla="*/ 929511 h 2599480"/>
              <a:gd name="connsiteX5882" fmla="*/ 323320 w 4326130"/>
              <a:gd name="connsiteY5882" fmla="*/ 931025 h 2599480"/>
              <a:gd name="connsiteX5883" fmla="*/ 326858 w 4326130"/>
              <a:gd name="connsiteY5883" fmla="*/ 929944 h 2599480"/>
              <a:gd name="connsiteX5884" fmla="*/ 322778 w 4326130"/>
              <a:gd name="connsiteY5884" fmla="*/ 931287 h 2599480"/>
              <a:gd name="connsiteX5885" fmla="*/ 312284 w 4326130"/>
              <a:gd name="connsiteY5885" fmla="*/ 936347 h 2599480"/>
              <a:gd name="connsiteX5886" fmla="*/ 301469 w 4326130"/>
              <a:gd name="connsiteY5886" fmla="*/ 941713 h 2599480"/>
              <a:gd name="connsiteX5887" fmla="*/ 316510 w 4326130"/>
              <a:gd name="connsiteY5887" fmla="*/ 936701 h 2599480"/>
              <a:gd name="connsiteX5888" fmla="*/ 332451 w 4326130"/>
              <a:gd name="connsiteY5888" fmla="*/ 928911 h 2599480"/>
              <a:gd name="connsiteX5889" fmla="*/ 3990772 w 4326130"/>
              <a:gd name="connsiteY5889" fmla="*/ 927451 h 2599480"/>
              <a:gd name="connsiteX5890" fmla="*/ 3993678 w 4326130"/>
              <a:gd name="connsiteY5890" fmla="*/ 928910 h 2599480"/>
              <a:gd name="connsiteX5891" fmla="*/ 4009620 w 4326130"/>
              <a:gd name="connsiteY5891" fmla="*/ 936700 h 2599480"/>
              <a:gd name="connsiteX5892" fmla="*/ 4024661 w 4326130"/>
              <a:gd name="connsiteY5892" fmla="*/ 941712 h 2599480"/>
              <a:gd name="connsiteX5893" fmla="*/ 4013846 w 4326130"/>
              <a:gd name="connsiteY5893" fmla="*/ 936346 h 2599480"/>
              <a:gd name="connsiteX5894" fmla="*/ 4003351 w 4326130"/>
              <a:gd name="connsiteY5894" fmla="*/ 931286 h 2599480"/>
              <a:gd name="connsiteX5895" fmla="*/ 3999272 w 4326130"/>
              <a:gd name="connsiteY5895" fmla="*/ 929943 h 2599480"/>
              <a:gd name="connsiteX5896" fmla="*/ 4002809 w 4326130"/>
              <a:gd name="connsiteY5896" fmla="*/ 931024 h 2599480"/>
              <a:gd name="connsiteX5897" fmla="*/ 3999669 w 4326130"/>
              <a:gd name="connsiteY5897" fmla="*/ 929510 h 2599480"/>
              <a:gd name="connsiteX5898" fmla="*/ 280729 w 4326130"/>
              <a:gd name="connsiteY5898" fmla="*/ 922793 h 2599480"/>
              <a:gd name="connsiteX5899" fmla="*/ 276298 w 4326130"/>
              <a:gd name="connsiteY5899" fmla="*/ 923641 h 2599480"/>
              <a:gd name="connsiteX5900" fmla="*/ 271586 w 4326130"/>
              <a:gd name="connsiteY5900" fmla="*/ 927945 h 2599480"/>
              <a:gd name="connsiteX5901" fmla="*/ 279385 w 4326130"/>
              <a:gd name="connsiteY5901" fmla="*/ 925432 h 2599480"/>
              <a:gd name="connsiteX5902" fmla="*/ 282187 w 4326130"/>
              <a:gd name="connsiteY5902" fmla="*/ 923258 h 2599480"/>
              <a:gd name="connsiteX5903" fmla="*/ 280729 w 4326130"/>
              <a:gd name="connsiteY5903" fmla="*/ 922793 h 2599480"/>
              <a:gd name="connsiteX5904" fmla="*/ 4045400 w 4326130"/>
              <a:gd name="connsiteY5904" fmla="*/ 922792 h 2599480"/>
              <a:gd name="connsiteX5905" fmla="*/ 4043942 w 4326130"/>
              <a:gd name="connsiteY5905" fmla="*/ 923257 h 2599480"/>
              <a:gd name="connsiteX5906" fmla="*/ 4046744 w 4326130"/>
              <a:gd name="connsiteY5906" fmla="*/ 925431 h 2599480"/>
              <a:gd name="connsiteX5907" fmla="*/ 4054544 w 4326130"/>
              <a:gd name="connsiteY5907" fmla="*/ 927944 h 2599480"/>
              <a:gd name="connsiteX5908" fmla="*/ 4049832 w 4326130"/>
              <a:gd name="connsiteY5908" fmla="*/ 923640 h 2599480"/>
              <a:gd name="connsiteX5909" fmla="*/ 4045400 w 4326130"/>
              <a:gd name="connsiteY5909" fmla="*/ 922792 h 2599480"/>
              <a:gd name="connsiteX5910" fmla="*/ 345084 w 4326130"/>
              <a:gd name="connsiteY5910" fmla="*/ 920455 h 2599480"/>
              <a:gd name="connsiteX5911" fmla="*/ 342465 w 4326130"/>
              <a:gd name="connsiteY5911" fmla="*/ 921718 h 2599480"/>
              <a:gd name="connsiteX5912" fmla="*/ 337973 w 4326130"/>
              <a:gd name="connsiteY5912" fmla="*/ 923935 h 2599480"/>
              <a:gd name="connsiteX5913" fmla="*/ 343268 w 4326130"/>
              <a:gd name="connsiteY5913" fmla="*/ 923476 h 2599480"/>
              <a:gd name="connsiteX5914" fmla="*/ 343465 w 4326130"/>
              <a:gd name="connsiteY5914" fmla="*/ 923377 h 2599480"/>
              <a:gd name="connsiteX5915" fmla="*/ 343689 w 4326130"/>
              <a:gd name="connsiteY5915" fmla="*/ 922688 h 2599480"/>
              <a:gd name="connsiteX5916" fmla="*/ 344948 w 4326130"/>
              <a:gd name="connsiteY5916" fmla="*/ 920657 h 2599480"/>
              <a:gd name="connsiteX5917" fmla="*/ 3981046 w 4326130"/>
              <a:gd name="connsiteY5917" fmla="*/ 920454 h 2599480"/>
              <a:gd name="connsiteX5918" fmla="*/ 3981182 w 4326130"/>
              <a:gd name="connsiteY5918" fmla="*/ 920656 h 2599480"/>
              <a:gd name="connsiteX5919" fmla="*/ 3982441 w 4326130"/>
              <a:gd name="connsiteY5919" fmla="*/ 922687 h 2599480"/>
              <a:gd name="connsiteX5920" fmla="*/ 3982665 w 4326130"/>
              <a:gd name="connsiteY5920" fmla="*/ 923376 h 2599480"/>
              <a:gd name="connsiteX5921" fmla="*/ 3982862 w 4326130"/>
              <a:gd name="connsiteY5921" fmla="*/ 923475 h 2599480"/>
              <a:gd name="connsiteX5922" fmla="*/ 3988156 w 4326130"/>
              <a:gd name="connsiteY5922" fmla="*/ 923934 h 2599480"/>
              <a:gd name="connsiteX5923" fmla="*/ 3983665 w 4326130"/>
              <a:gd name="connsiteY5923" fmla="*/ 921717 h 2599480"/>
              <a:gd name="connsiteX5924" fmla="*/ 381041 w 4326130"/>
              <a:gd name="connsiteY5924" fmla="*/ 915074 h 2599480"/>
              <a:gd name="connsiteX5925" fmla="*/ 380330 w 4326130"/>
              <a:gd name="connsiteY5925" fmla="*/ 915288 h 2599480"/>
              <a:gd name="connsiteX5926" fmla="*/ 376518 w 4326130"/>
              <a:gd name="connsiteY5926" fmla="*/ 917083 h 2599480"/>
              <a:gd name="connsiteX5927" fmla="*/ 376399 w 4326130"/>
              <a:gd name="connsiteY5927" fmla="*/ 917147 h 2599480"/>
              <a:gd name="connsiteX5928" fmla="*/ 3945088 w 4326130"/>
              <a:gd name="connsiteY5928" fmla="*/ 915073 h 2599480"/>
              <a:gd name="connsiteX5929" fmla="*/ 3949731 w 4326130"/>
              <a:gd name="connsiteY5929" fmla="*/ 917146 h 2599480"/>
              <a:gd name="connsiteX5930" fmla="*/ 3949612 w 4326130"/>
              <a:gd name="connsiteY5930" fmla="*/ 917082 h 2599480"/>
              <a:gd name="connsiteX5931" fmla="*/ 3945799 w 4326130"/>
              <a:gd name="connsiteY5931" fmla="*/ 915287 h 2599480"/>
              <a:gd name="connsiteX5932" fmla="*/ 293628 w 4326130"/>
              <a:gd name="connsiteY5932" fmla="*/ 891883 h 2599480"/>
              <a:gd name="connsiteX5933" fmla="*/ 288917 w 4326130"/>
              <a:gd name="connsiteY5933" fmla="*/ 893268 h 2599480"/>
              <a:gd name="connsiteX5934" fmla="*/ 287823 w 4326130"/>
              <a:gd name="connsiteY5934" fmla="*/ 892581 h 2599480"/>
              <a:gd name="connsiteX5935" fmla="*/ 289169 w 4326130"/>
              <a:gd name="connsiteY5935" fmla="*/ 891912 h 2599480"/>
              <a:gd name="connsiteX5936" fmla="*/ 293628 w 4326130"/>
              <a:gd name="connsiteY5936" fmla="*/ 891883 h 2599480"/>
              <a:gd name="connsiteX5937" fmla="*/ 4032502 w 4326130"/>
              <a:gd name="connsiteY5937" fmla="*/ 891882 h 2599480"/>
              <a:gd name="connsiteX5938" fmla="*/ 4036960 w 4326130"/>
              <a:gd name="connsiteY5938" fmla="*/ 891911 h 2599480"/>
              <a:gd name="connsiteX5939" fmla="*/ 4038306 w 4326130"/>
              <a:gd name="connsiteY5939" fmla="*/ 892580 h 2599480"/>
              <a:gd name="connsiteX5940" fmla="*/ 4037212 w 4326130"/>
              <a:gd name="connsiteY5940" fmla="*/ 893267 h 2599480"/>
              <a:gd name="connsiteX5941" fmla="*/ 4032502 w 4326130"/>
              <a:gd name="connsiteY5941" fmla="*/ 891882 h 2599480"/>
              <a:gd name="connsiteX5942" fmla="*/ 194272 w 4326130"/>
              <a:gd name="connsiteY5942" fmla="*/ 868372 h 2599480"/>
              <a:gd name="connsiteX5943" fmla="*/ 193811 w 4326130"/>
              <a:gd name="connsiteY5943" fmla="*/ 868526 h 2599480"/>
              <a:gd name="connsiteX5944" fmla="*/ 191677 w 4326130"/>
              <a:gd name="connsiteY5944" fmla="*/ 868934 h 2599480"/>
              <a:gd name="connsiteX5945" fmla="*/ 4131857 w 4326130"/>
              <a:gd name="connsiteY5945" fmla="*/ 868371 h 2599480"/>
              <a:gd name="connsiteX5946" fmla="*/ 4134452 w 4326130"/>
              <a:gd name="connsiteY5946" fmla="*/ 868933 h 2599480"/>
              <a:gd name="connsiteX5947" fmla="*/ 4132319 w 4326130"/>
              <a:gd name="connsiteY5947" fmla="*/ 868525 h 2599480"/>
              <a:gd name="connsiteX5948" fmla="*/ 98421 w 4326130"/>
              <a:gd name="connsiteY5948" fmla="*/ 863791 h 2599480"/>
              <a:gd name="connsiteX5949" fmla="*/ 98502 w 4326130"/>
              <a:gd name="connsiteY5949" fmla="*/ 863990 h 2599480"/>
              <a:gd name="connsiteX5950" fmla="*/ 97352 w 4326130"/>
              <a:gd name="connsiteY5950" fmla="*/ 864210 h 2599480"/>
              <a:gd name="connsiteX5951" fmla="*/ 4227708 w 4326130"/>
              <a:gd name="connsiteY5951" fmla="*/ 863790 h 2599480"/>
              <a:gd name="connsiteX5952" fmla="*/ 4228778 w 4326130"/>
              <a:gd name="connsiteY5952" fmla="*/ 864209 h 2599480"/>
              <a:gd name="connsiteX5953" fmla="*/ 4227628 w 4326130"/>
              <a:gd name="connsiteY5953" fmla="*/ 863989 h 2599480"/>
              <a:gd name="connsiteX5954" fmla="*/ 280839 w 4326130"/>
              <a:gd name="connsiteY5954" fmla="*/ 804661 h 2599480"/>
              <a:gd name="connsiteX5955" fmla="*/ 278752 w 4326130"/>
              <a:gd name="connsiteY5955" fmla="*/ 805560 h 2599480"/>
              <a:gd name="connsiteX5956" fmla="*/ 280347 w 4326130"/>
              <a:gd name="connsiteY5956" fmla="*/ 805119 h 2599480"/>
              <a:gd name="connsiteX5957" fmla="*/ 4045290 w 4326130"/>
              <a:gd name="connsiteY5957" fmla="*/ 804660 h 2599480"/>
              <a:gd name="connsiteX5958" fmla="*/ 4045782 w 4326130"/>
              <a:gd name="connsiteY5958" fmla="*/ 805118 h 2599480"/>
              <a:gd name="connsiteX5959" fmla="*/ 4047378 w 4326130"/>
              <a:gd name="connsiteY5959" fmla="*/ 805559 h 2599480"/>
              <a:gd name="connsiteX5960" fmla="*/ 111311 w 4326130"/>
              <a:gd name="connsiteY5960" fmla="*/ 804046 h 2599480"/>
              <a:gd name="connsiteX5961" fmla="*/ 110931 w 4326130"/>
              <a:gd name="connsiteY5961" fmla="*/ 804301 h 2599480"/>
              <a:gd name="connsiteX5962" fmla="*/ 109945 w 4326130"/>
              <a:gd name="connsiteY5962" fmla="*/ 804488 h 2599480"/>
              <a:gd name="connsiteX5963" fmla="*/ 4214819 w 4326130"/>
              <a:gd name="connsiteY5963" fmla="*/ 804045 h 2599480"/>
              <a:gd name="connsiteX5964" fmla="*/ 4216184 w 4326130"/>
              <a:gd name="connsiteY5964" fmla="*/ 804487 h 2599480"/>
              <a:gd name="connsiteX5965" fmla="*/ 4215199 w 4326130"/>
              <a:gd name="connsiteY5965" fmla="*/ 804300 h 2599480"/>
              <a:gd name="connsiteX5966" fmla="*/ 225233 w 4326130"/>
              <a:gd name="connsiteY5966" fmla="*/ 803290 h 2599480"/>
              <a:gd name="connsiteX5967" fmla="*/ 223911 w 4326130"/>
              <a:gd name="connsiteY5967" fmla="*/ 804042 h 2599480"/>
              <a:gd name="connsiteX5968" fmla="*/ 221918 w 4326130"/>
              <a:gd name="connsiteY5968" fmla="*/ 804812 h 2599480"/>
              <a:gd name="connsiteX5969" fmla="*/ 217472 w 4326130"/>
              <a:gd name="connsiteY5969" fmla="*/ 806001 h 2599480"/>
              <a:gd name="connsiteX5970" fmla="*/ 4100896 w 4326130"/>
              <a:gd name="connsiteY5970" fmla="*/ 803289 h 2599480"/>
              <a:gd name="connsiteX5971" fmla="*/ 4108657 w 4326130"/>
              <a:gd name="connsiteY5971" fmla="*/ 806000 h 2599480"/>
              <a:gd name="connsiteX5972" fmla="*/ 4104211 w 4326130"/>
              <a:gd name="connsiteY5972" fmla="*/ 804811 h 2599480"/>
              <a:gd name="connsiteX5973" fmla="*/ 4102219 w 4326130"/>
              <a:gd name="connsiteY5973" fmla="*/ 804041 h 2599480"/>
              <a:gd name="connsiteX5974" fmla="*/ 297009 w 4326130"/>
              <a:gd name="connsiteY5974" fmla="*/ 794992 h 2599480"/>
              <a:gd name="connsiteX5975" fmla="*/ 291187 w 4326130"/>
              <a:gd name="connsiteY5975" fmla="*/ 796681 h 2599480"/>
              <a:gd name="connsiteX5976" fmla="*/ 284646 w 4326130"/>
              <a:gd name="connsiteY5976" fmla="*/ 799797 h 2599480"/>
              <a:gd name="connsiteX5977" fmla="*/ 260390 w 4326130"/>
              <a:gd name="connsiteY5977" fmla="*/ 810638 h 2599480"/>
              <a:gd name="connsiteX5978" fmla="*/ 273551 w 4326130"/>
              <a:gd name="connsiteY5978" fmla="*/ 806999 h 2599480"/>
              <a:gd name="connsiteX5979" fmla="*/ 282529 w 4326130"/>
              <a:gd name="connsiteY5979" fmla="*/ 802266 h 2599480"/>
              <a:gd name="connsiteX5980" fmla="*/ 4029120 w 4326130"/>
              <a:gd name="connsiteY5980" fmla="*/ 794991 h 2599480"/>
              <a:gd name="connsiteX5981" fmla="*/ 4043600 w 4326130"/>
              <a:gd name="connsiteY5981" fmla="*/ 802265 h 2599480"/>
              <a:gd name="connsiteX5982" fmla="*/ 4052579 w 4326130"/>
              <a:gd name="connsiteY5982" fmla="*/ 806998 h 2599480"/>
              <a:gd name="connsiteX5983" fmla="*/ 4065740 w 4326130"/>
              <a:gd name="connsiteY5983" fmla="*/ 810637 h 2599480"/>
              <a:gd name="connsiteX5984" fmla="*/ 4041484 w 4326130"/>
              <a:gd name="connsiteY5984" fmla="*/ 799796 h 2599480"/>
              <a:gd name="connsiteX5985" fmla="*/ 4034942 w 4326130"/>
              <a:gd name="connsiteY5985" fmla="*/ 796680 h 2599480"/>
              <a:gd name="connsiteX5986" fmla="*/ 327013 w 4326130"/>
              <a:gd name="connsiteY5986" fmla="*/ 787201 h 2599480"/>
              <a:gd name="connsiteX5987" fmla="*/ 315646 w 4326130"/>
              <a:gd name="connsiteY5987" fmla="*/ 790667 h 2599480"/>
              <a:gd name="connsiteX5988" fmla="*/ 296982 w 4326130"/>
              <a:gd name="connsiteY5988" fmla="*/ 799666 h 2599480"/>
              <a:gd name="connsiteX5989" fmla="*/ 294708 w 4326130"/>
              <a:gd name="connsiteY5989" fmla="*/ 800794 h 2599480"/>
              <a:gd name="connsiteX5990" fmla="*/ 308030 w 4326130"/>
              <a:gd name="connsiteY5990" fmla="*/ 796610 h 2599480"/>
              <a:gd name="connsiteX5991" fmla="*/ 3999117 w 4326130"/>
              <a:gd name="connsiteY5991" fmla="*/ 787200 h 2599480"/>
              <a:gd name="connsiteX5992" fmla="*/ 4018099 w 4326130"/>
              <a:gd name="connsiteY5992" fmla="*/ 796609 h 2599480"/>
              <a:gd name="connsiteX5993" fmla="*/ 4031422 w 4326130"/>
              <a:gd name="connsiteY5993" fmla="*/ 800793 h 2599480"/>
              <a:gd name="connsiteX5994" fmla="*/ 4029147 w 4326130"/>
              <a:gd name="connsiteY5994" fmla="*/ 799665 h 2599480"/>
              <a:gd name="connsiteX5995" fmla="*/ 4010483 w 4326130"/>
              <a:gd name="connsiteY5995" fmla="*/ 790666 h 2599480"/>
              <a:gd name="connsiteX5996" fmla="*/ 314914 w 4326130"/>
              <a:gd name="connsiteY5996" fmla="*/ 786260 h 2599480"/>
              <a:gd name="connsiteX5997" fmla="*/ 310912 w 4326130"/>
              <a:gd name="connsiteY5997" fmla="*/ 787283 h 2599480"/>
              <a:gd name="connsiteX5998" fmla="*/ 309757 w 4326130"/>
              <a:gd name="connsiteY5998" fmla="*/ 787833 h 2599480"/>
              <a:gd name="connsiteX5999" fmla="*/ 314655 w 4326130"/>
              <a:gd name="connsiteY5999" fmla="*/ 786474 h 2599480"/>
              <a:gd name="connsiteX6000" fmla="*/ 4011216 w 4326130"/>
              <a:gd name="connsiteY6000" fmla="*/ 786259 h 2599480"/>
              <a:gd name="connsiteX6001" fmla="*/ 4011475 w 4326130"/>
              <a:gd name="connsiteY6001" fmla="*/ 786473 h 2599480"/>
              <a:gd name="connsiteX6002" fmla="*/ 4016372 w 4326130"/>
              <a:gd name="connsiteY6002" fmla="*/ 787832 h 2599480"/>
              <a:gd name="connsiteX6003" fmla="*/ 4015217 w 4326130"/>
              <a:gd name="connsiteY6003" fmla="*/ 787282 h 2599480"/>
              <a:gd name="connsiteX6004" fmla="*/ 4011216 w 4326130"/>
              <a:gd name="connsiteY6004" fmla="*/ 786259 h 2599480"/>
              <a:gd name="connsiteX6005" fmla="*/ 275891 w 4326130"/>
              <a:gd name="connsiteY6005" fmla="*/ 785441 h 2599480"/>
              <a:gd name="connsiteX6006" fmla="*/ 277739 w 4326130"/>
              <a:gd name="connsiteY6006" fmla="*/ 785768 h 2599480"/>
              <a:gd name="connsiteX6007" fmla="*/ 248727 w 4326130"/>
              <a:gd name="connsiteY6007" fmla="*/ 795086 h 2599480"/>
              <a:gd name="connsiteX6008" fmla="*/ 225233 w 4326130"/>
              <a:gd name="connsiteY6008" fmla="*/ 803290 h 2599480"/>
              <a:gd name="connsiteX6009" fmla="*/ 226379 w 4326130"/>
              <a:gd name="connsiteY6009" fmla="*/ 802640 h 2599480"/>
              <a:gd name="connsiteX6010" fmla="*/ 230898 w 4326130"/>
              <a:gd name="connsiteY6010" fmla="*/ 799690 h 2599480"/>
              <a:gd name="connsiteX6011" fmla="*/ 254491 w 4326130"/>
              <a:gd name="connsiteY6011" fmla="*/ 791772 h 2599480"/>
              <a:gd name="connsiteX6012" fmla="*/ 271266 w 4326130"/>
              <a:gd name="connsiteY6012" fmla="*/ 786178 h 2599480"/>
              <a:gd name="connsiteX6013" fmla="*/ 275891 w 4326130"/>
              <a:gd name="connsiteY6013" fmla="*/ 785441 h 2599480"/>
              <a:gd name="connsiteX6014" fmla="*/ 4050238 w 4326130"/>
              <a:gd name="connsiteY6014" fmla="*/ 785440 h 2599480"/>
              <a:gd name="connsiteX6015" fmla="*/ 4054864 w 4326130"/>
              <a:gd name="connsiteY6015" fmla="*/ 786177 h 2599480"/>
              <a:gd name="connsiteX6016" fmla="*/ 4071639 w 4326130"/>
              <a:gd name="connsiteY6016" fmla="*/ 791771 h 2599480"/>
              <a:gd name="connsiteX6017" fmla="*/ 4095231 w 4326130"/>
              <a:gd name="connsiteY6017" fmla="*/ 799689 h 2599480"/>
              <a:gd name="connsiteX6018" fmla="*/ 4099751 w 4326130"/>
              <a:gd name="connsiteY6018" fmla="*/ 802639 h 2599480"/>
              <a:gd name="connsiteX6019" fmla="*/ 4100896 w 4326130"/>
              <a:gd name="connsiteY6019" fmla="*/ 803289 h 2599480"/>
              <a:gd name="connsiteX6020" fmla="*/ 4077403 w 4326130"/>
              <a:gd name="connsiteY6020" fmla="*/ 795085 h 2599480"/>
              <a:gd name="connsiteX6021" fmla="*/ 4048390 w 4326130"/>
              <a:gd name="connsiteY6021" fmla="*/ 785767 h 2599480"/>
              <a:gd name="connsiteX6022" fmla="*/ 337642 w 4326130"/>
              <a:gd name="connsiteY6022" fmla="*/ 784553 h 2599480"/>
              <a:gd name="connsiteX6023" fmla="*/ 336400 w 4326130"/>
              <a:gd name="connsiteY6023" fmla="*/ 785147 h 2599480"/>
              <a:gd name="connsiteX6024" fmla="*/ 320300 w 4326130"/>
              <a:gd name="connsiteY6024" fmla="*/ 792755 h 2599480"/>
              <a:gd name="connsiteX6025" fmla="*/ 328477 w 4326130"/>
              <a:gd name="connsiteY6025" fmla="*/ 790186 h 2599480"/>
              <a:gd name="connsiteX6026" fmla="*/ 336618 w 4326130"/>
              <a:gd name="connsiteY6026" fmla="*/ 785439 h 2599480"/>
              <a:gd name="connsiteX6027" fmla="*/ 3988487 w 4326130"/>
              <a:gd name="connsiteY6027" fmla="*/ 784552 h 2599480"/>
              <a:gd name="connsiteX6028" fmla="*/ 3989511 w 4326130"/>
              <a:gd name="connsiteY6028" fmla="*/ 785438 h 2599480"/>
              <a:gd name="connsiteX6029" fmla="*/ 3997652 w 4326130"/>
              <a:gd name="connsiteY6029" fmla="*/ 790185 h 2599480"/>
              <a:gd name="connsiteX6030" fmla="*/ 4005830 w 4326130"/>
              <a:gd name="connsiteY6030" fmla="*/ 792754 h 2599480"/>
              <a:gd name="connsiteX6031" fmla="*/ 3989730 w 4326130"/>
              <a:gd name="connsiteY6031" fmla="*/ 785146 h 2599480"/>
              <a:gd name="connsiteX6032" fmla="*/ 283920 w 4326130"/>
              <a:gd name="connsiteY6032" fmla="*/ 783782 h 2599480"/>
              <a:gd name="connsiteX6033" fmla="*/ 282719 w 4326130"/>
              <a:gd name="connsiteY6033" fmla="*/ 784452 h 2599480"/>
              <a:gd name="connsiteX6034" fmla="*/ 278719 w 4326130"/>
              <a:gd name="connsiteY6034" fmla="*/ 785941 h 2599480"/>
              <a:gd name="connsiteX6035" fmla="*/ 277739 w 4326130"/>
              <a:gd name="connsiteY6035" fmla="*/ 785768 h 2599480"/>
              <a:gd name="connsiteX6036" fmla="*/ 4042209 w 4326130"/>
              <a:gd name="connsiteY6036" fmla="*/ 783781 h 2599480"/>
              <a:gd name="connsiteX6037" fmla="*/ 4048390 w 4326130"/>
              <a:gd name="connsiteY6037" fmla="*/ 785767 h 2599480"/>
              <a:gd name="connsiteX6038" fmla="*/ 4047410 w 4326130"/>
              <a:gd name="connsiteY6038" fmla="*/ 785940 h 2599480"/>
              <a:gd name="connsiteX6039" fmla="*/ 4043410 w 4326130"/>
              <a:gd name="connsiteY6039" fmla="*/ 784451 h 2599480"/>
              <a:gd name="connsiteX6040" fmla="*/ 327983 w 4326130"/>
              <a:gd name="connsiteY6040" fmla="*/ 775571 h 2599480"/>
              <a:gd name="connsiteX6041" fmla="*/ 324452 w 4326130"/>
              <a:gd name="connsiteY6041" fmla="*/ 776721 h 2599480"/>
              <a:gd name="connsiteX6042" fmla="*/ 324947 w 4326130"/>
              <a:gd name="connsiteY6042" fmla="*/ 777636 h 2599480"/>
              <a:gd name="connsiteX6043" fmla="*/ 327870 w 4326130"/>
              <a:gd name="connsiteY6043" fmla="*/ 776124 h 2599480"/>
              <a:gd name="connsiteX6044" fmla="*/ 327983 w 4326130"/>
              <a:gd name="connsiteY6044" fmla="*/ 775571 h 2599480"/>
              <a:gd name="connsiteX6045" fmla="*/ 3998146 w 4326130"/>
              <a:gd name="connsiteY6045" fmla="*/ 775570 h 2599480"/>
              <a:gd name="connsiteX6046" fmla="*/ 3998259 w 4326130"/>
              <a:gd name="connsiteY6046" fmla="*/ 776123 h 2599480"/>
              <a:gd name="connsiteX6047" fmla="*/ 4001182 w 4326130"/>
              <a:gd name="connsiteY6047" fmla="*/ 777635 h 2599480"/>
              <a:gd name="connsiteX6048" fmla="*/ 4001677 w 4326130"/>
              <a:gd name="connsiteY6048" fmla="*/ 776720 h 2599480"/>
              <a:gd name="connsiteX6049" fmla="*/ 3998146 w 4326130"/>
              <a:gd name="connsiteY6049" fmla="*/ 775570 h 2599480"/>
              <a:gd name="connsiteX6050" fmla="*/ 309675 w 4326130"/>
              <a:gd name="connsiteY6050" fmla="*/ 775510 h 2599480"/>
              <a:gd name="connsiteX6051" fmla="*/ 283920 w 4326130"/>
              <a:gd name="connsiteY6051" fmla="*/ 783782 h 2599480"/>
              <a:gd name="connsiteX6052" fmla="*/ 286781 w 4326130"/>
              <a:gd name="connsiteY6052" fmla="*/ 782186 h 2599480"/>
              <a:gd name="connsiteX6053" fmla="*/ 4016455 w 4326130"/>
              <a:gd name="connsiteY6053" fmla="*/ 775509 h 2599480"/>
              <a:gd name="connsiteX6054" fmla="*/ 4039349 w 4326130"/>
              <a:gd name="connsiteY6054" fmla="*/ 782185 h 2599480"/>
              <a:gd name="connsiteX6055" fmla="*/ 4042209 w 4326130"/>
              <a:gd name="connsiteY6055" fmla="*/ 783781 h 2599480"/>
              <a:gd name="connsiteX6056" fmla="*/ 326874 w 4326130"/>
              <a:gd name="connsiteY6056" fmla="*/ 770031 h 2599480"/>
              <a:gd name="connsiteX6057" fmla="*/ 311837 w 4326130"/>
              <a:gd name="connsiteY6057" fmla="*/ 774880 h 2599480"/>
              <a:gd name="connsiteX6058" fmla="*/ 309675 w 4326130"/>
              <a:gd name="connsiteY6058" fmla="*/ 775510 h 2599480"/>
              <a:gd name="connsiteX6059" fmla="*/ 324786 w 4326130"/>
              <a:gd name="connsiteY6059" fmla="*/ 770655 h 2599480"/>
              <a:gd name="connsiteX6060" fmla="*/ 3999256 w 4326130"/>
              <a:gd name="connsiteY6060" fmla="*/ 770030 h 2599480"/>
              <a:gd name="connsiteX6061" fmla="*/ 4001344 w 4326130"/>
              <a:gd name="connsiteY6061" fmla="*/ 770654 h 2599480"/>
              <a:gd name="connsiteX6062" fmla="*/ 4016455 w 4326130"/>
              <a:gd name="connsiteY6062" fmla="*/ 775509 h 2599480"/>
              <a:gd name="connsiteX6063" fmla="*/ 4014292 w 4326130"/>
              <a:gd name="connsiteY6063" fmla="*/ 774879 h 2599480"/>
              <a:gd name="connsiteX6064" fmla="*/ 213718 w 4326130"/>
              <a:gd name="connsiteY6064" fmla="*/ 767013 h 2599480"/>
              <a:gd name="connsiteX6065" fmla="*/ 210799 w 4326130"/>
              <a:gd name="connsiteY6065" fmla="*/ 768232 h 2599480"/>
              <a:gd name="connsiteX6066" fmla="*/ 206047 w 4326130"/>
              <a:gd name="connsiteY6066" fmla="*/ 771289 h 2599480"/>
              <a:gd name="connsiteX6067" fmla="*/ 133274 w 4326130"/>
              <a:gd name="connsiteY6067" fmla="*/ 797810 h 2599480"/>
              <a:gd name="connsiteX6068" fmla="*/ 121646 w 4326130"/>
              <a:gd name="connsiteY6068" fmla="*/ 800697 h 2599480"/>
              <a:gd name="connsiteX6069" fmla="*/ 111311 w 4326130"/>
              <a:gd name="connsiteY6069" fmla="*/ 804046 h 2599480"/>
              <a:gd name="connsiteX6070" fmla="*/ 113387 w 4326130"/>
              <a:gd name="connsiteY6070" fmla="*/ 802661 h 2599480"/>
              <a:gd name="connsiteX6071" fmla="*/ 116693 w 4326130"/>
              <a:gd name="connsiteY6071" fmla="*/ 800986 h 2599480"/>
              <a:gd name="connsiteX6072" fmla="*/ 199677 w 4326130"/>
              <a:gd name="connsiteY6072" fmla="*/ 770128 h 2599480"/>
              <a:gd name="connsiteX6073" fmla="*/ 198332 w 4326130"/>
              <a:gd name="connsiteY6073" fmla="*/ 772767 h 2599480"/>
              <a:gd name="connsiteX6074" fmla="*/ 4112412 w 4326130"/>
              <a:gd name="connsiteY6074" fmla="*/ 767012 h 2599480"/>
              <a:gd name="connsiteX6075" fmla="*/ 4127797 w 4326130"/>
              <a:gd name="connsiteY6075" fmla="*/ 772766 h 2599480"/>
              <a:gd name="connsiteX6076" fmla="*/ 4126452 w 4326130"/>
              <a:gd name="connsiteY6076" fmla="*/ 770127 h 2599480"/>
              <a:gd name="connsiteX6077" fmla="*/ 4209436 w 4326130"/>
              <a:gd name="connsiteY6077" fmla="*/ 800985 h 2599480"/>
              <a:gd name="connsiteX6078" fmla="*/ 4212743 w 4326130"/>
              <a:gd name="connsiteY6078" fmla="*/ 802660 h 2599480"/>
              <a:gd name="connsiteX6079" fmla="*/ 4214819 w 4326130"/>
              <a:gd name="connsiteY6079" fmla="*/ 804045 h 2599480"/>
              <a:gd name="connsiteX6080" fmla="*/ 4204484 w 4326130"/>
              <a:gd name="connsiteY6080" fmla="*/ 800696 h 2599480"/>
              <a:gd name="connsiteX6081" fmla="*/ 4192855 w 4326130"/>
              <a:gd name="connsiteY6081" fmla="*/ 797809 h 2599480"/>
              <a:gd name="connsiteX6082" fmla="*/ 4120082 w 4326130"/>
              <a:gd name="connsiteY6082" fmla="*/ 771288 h 2599480"/>
              <a:gd name="connsiteX6083" fmla="*/ 4115330 w 4326130"/>
              <a:gd name="connsiteY6083" fmla="*/ 768231 h 2599480"/>
              <a:gd name="connsiteX6084" fmla="*/ 217503 w 4326130"/>
              <a:gd name="connsiteY6084" fmla="*/ 765597 h 2599480"/>
              <a:gd name="connsiteX6085" fmla="*/ 213718 w 4326130"/>
              <a:gd name="connsiteY6085" fmla="*/ 767013 h 2599480"/>
              <a:gd name="connsiteX6086" fmla="*/ 216341 w 4326130"/>
              <a:gd name="connsiteY6086" fmla="*/ 765917 h 2599480"/>
              <a:gd name="connsiteX6087" fmla="*/ 4108626 w 4326130"/>
              <a:gd name="connsiteY6087" fmla="*/ 765596 h 2599480"/>
              <a:gd name="connsiteX6088" fmla="*/ 4109789 w 4326130"/>
              <a:gd name="connsiteY6088" fmla="*/ 765916 h 2599480"/>
              <a:gd name="connsiteX6089" fmla="*/ 4112412 w 4326130"/>
              <a:gd name="connsiteY6089" fmla="*/ 767012 h 2599480"/>
              <a:gd name="connsiteX6090" fmla="*/ 365159 w 4326130"/>
              <a:gd name="connsiteY6090" fmla="*/ 762301 h 2599480"/>
              <a:gd name="connsiteX6091" fmla="*/ 360754 w 4326130"/>
              <a:gd name="connsiteY6091" fmla="*/ 764399 h 2599480"/>
              <a:gd name="connsiteX6092" fmla="*/ 354132 w 4326130"/>
              <a:gd name="connsiteY6092" fmla="*/ 766455 h 2599480"/>
              <a:gd name="connsiteX6093" fmla="*/ 3960970 w 4326130"/>
              <a:gd name="connsiteY6093" fmla="*/ 762300 h 2599480"/>
              <a:gd name="connsiteX6094" fmla="*/ 3971997 w 4326130"/>
              <a:gd name="connsiteY6094" fmla="*/ 766454 h 2599480"/>
              <a:gd name="connsiteX6095" fmla="*/ 3965375 w 4326130"/>
              <a:gd name="connsiteY6095" fmla="*/ 764398 h 2599480"/>
              <a:gd name="connsiteX6096" fmla="*/ 365204 w 4326130"/>
              <a:gd name="connsiteY6096" fmla="*/ 762280 h 2599480"/>
              <a:gd name="connsiteX6097" fmla="*/ 365204 w 4326130"/>
              <a:gd name="connsiteY6097" fmla="*/ 762285 h 2599480"/>
              <a:gd name="connsiteX6098" fmla="*/ 365159 w 4326130"/>
              <a:gd name="connsiteY6098" fmla="*/ 762301 h 2599480"/>
              <a:gd name="connsiteX6099" fmla="*/ 3960925 w 4326130"/>
              <a:gd name="connsiteY6099" fmla="*/ 762279 h 2599480"/>
              <a:gd name="connsiteX6100" fmla="*/ 3960970 w 4326130"/>
              <a:gd name="connsiteY6100" fmla="*/ 762300 h 2599480"/>
              <a:gd name="connsiteX6101" fmla="*/ 3960926 w 4326130"/>
              <a:gd name="connsiteY6101" fmla="*/ 762284 h 2599480"/>
              <a:gd name="connsiteX6102" fmla="*/ 375416 w 4326130"/>
              <a:gd name="connsiteY6102" fmla="*/ 758607 h 2599480"/>
              <a:gd name="connsiteX6103" fmla="*/ 365123 w 4326130"/>
              <a:gd name="connsiteY6103" fmla="*/ 763302 h 2599480"/>
              <a:gd name="connsiteX6104" fmla="*/ 365204 w 4326130"/>
              <a:gd name="connsiteY6104" fmla="*/ 762285 h 2599480"/>
              <a:gd name="connsiteX6105" fmla="*/ 370772 w 4326130"/>
              <a:gd name="connsiteY6105" fmla="*/ 760187 h 2599480"/>
              <a:gd name="connsiteX6106" fmla="*/ 375416 w 4326130"/>
              <a:gd name="connsiteY6106" fmla="*/ 758607 h 2599480"/>
              <a:gd name="connsiteX6107" fmla="*/ 3950714 w 4326130"/>
              <a:gd name="connsiteY6107" fmla="*/ 758606 h 2599480"/>
              <a:gd name="connsiteX6108" fmla="*/ 3955357 w 4326130"/>
              <a:gd name="connsiteY6108" fmla="*/ 760186 h 2599480"/>
              <a:gd name="connsiteX6109" fmla="*/ 3960926 w 4326130"/>
              <a:gd name="connsiteY6109" fmla="*/ 762284 h 2599480"/>
              <a:gd name="connsiteX6110" fmla="*/ 3961006 w 4326130"/>
              <a:gd name="connsiteY6110" fmla="*/ 763301 h 2599480"/>
              <a:gd name="connsiteX6111" fmla="*/ 3950714 w 4326130"/>
              <a:gd name="connsiteY6111" fmla="*/ 758606 h 2599480"/>
              <a:gd name="connsiteX6112" fmla="*/ 397456 w 4326130"/>
              <a:gd name="connsiteY6112" fmla="*/ 749759 h 2599480"/>
              <a:gd name="connsiteX6113" fmla="*/ 363112 w 4326130"/>
              <a:gd name="connsiteY6113" fmla="*/ 759167 h 2599480"/>
              <a:gd name="connsiteX6114" fmla="*/ 360914 w 4326130"/>
              <a:gd name="connsiteY6114" fmla="*/ 759825 h 2599480"/>
              <a:gd name="connsiteX6115" fmla="*/ 354973 w 4326130"/>
              <a:gd name="connsiteY6115" fmla="*/ 762794 h 2599480"/>
              <a:gd name="connsiteX6116" fmla="*/ 353704 w 4326130"/>
              <a:gd name="connsiteY6116" fmla="*/ 765944 h 2599480"/>
              <a:gd name="connsiteX6117" fmla="*/ 352329 w 4326130"/>
              <a:gd name="connsiteY6117" fmla="*/ 767201 h 2599480"/>
              <a:gd name="connsiteX6118" fmla="*/ 351907 w 4326130"/>
              <a:gd name="connsiteY6118" fmla="*/ 767418 h 2599480"/>
              <a:gd name="connsiteX6119" fmla="*/ 362096 w 4326130"/>
              <a:gd name="connsiteY6119" fmla="*/ 764191 h 2599480"/>
              <a:gd name="connsiteX6120" fmla="*/ 351576 w 4326130"/>
              <a:gd name="connsiteY6120" fmla="*/ 767589 h 2599480"/>
              <a:gd name="connsiteX6121" fmla="*/ 350634 w 4326130"/>
              <a:gd name="connsiteY6121" fmla="*/ 768074 h 2599480"/>
              <a:gd name="connsiteX6122" fmla="*/ 365123 w 4326130"/>
              <a:gd name="connsiteY6122" fmla="*/ 763302 h 2599480"/>
              <a:gd name="connsiteX6123" fmla="*/ 364787 w 4326130"/>
              <a:gd name="connsiteY6123" fmla="*/ 764195 h 2599480"/>
              <a:gd name="connsiteX6124" fmla="*/ 364016 w 4326130"/>
              <a:gd name="connsiteY6124" fmla="*/ 764410 h 2599480"/>
              <a:gd name="connsiteX6125" fmla="*/ 364700 w 4326130"/>
              <a:gd name="connsiteY6125" fmla="*/ 764431 h 2599480"/>
              <a:gd name="connsiteX6126" fmla="*/ 364787 w 4326130"/>
              <a:gd name="connsiteY6126" fmla="*/ 764195 h 2599480"/>
              <a:gd name="connsiteX6127" fmla="*/ 369177 w 4326130"/>
              <a:gd name="connsiteY6127" fmla="*/ 762978 h 2599480"/>
              <a:gd name="connsiteX6128" fmla="*/ 385156 w 4326130"/>
              <a:gd name="connsiteY6128" fmla="*/ 754867 h 2599480"/>
              <a:gd name="connsiteX6129" fmla="*/ 3928673 w 4326130"/>
              <a:gd name="connsiteY6129" fmla="*/ 749758 h 2599480"/>
              <a:gd name="connsiteX6130" fmla="*/ 3940973 w 4326130"/>
              <a:gd name="connsiteY6130" fmla="*/ 754866 h 2599480"/>
              <a:gd name="connsiteX6131" fmla="*/ 3956953 w 4326130"/>
              <a:gd name="connsiteY6131" fmla="*/ 762977 h 2599480"/>
              <a:gd name="connsiteX6132" fmla="*/ 3961342 w 4326130"/>
              <a:gd name="connsiteY6132" fmla="*/ 764194 h 2599480"/>
              <a:gd name="connsiteX6133" fmla="*/ 3961430 w 4326130"/>
              <a:gd name="connsiteY6133" fmla="*/ 764430 h 2599480"/>
              <a:gd name="connsiteX6134" fmla="*/ 3962114 w 4326130"/>
              <a:gd name="connsiteY6134" fmla="*/ 764409 h 2599480"/>
              <a:gd name="connsiteX6135" fmla="*/ 3961342 w 4326130"/>
              <a:gd name="connsiteY6135" fmla="*/ 764194 h 2599480"/>
              <a:gd name="connsiteX6136" fmla="*/ 3961006 w 4326130"/>
              <a:gd name="connsiteY6136" fmla="*/ 763301 h 2599480"/>
              <a:gd name="connsiteX6137" fmla="*/ 3975496 w 4326130"/>
              <a:gd name="connsiteY6137" fmla="*/ 768073 h 2599480"/>
              <a:gd name="connsiteX6138" fmla="*/ 3974553 w 4326130"/>
              <a:gd name="connsiteY6138" fmla="*/ 767588 h 2599480"/>
              <a:gd name="connsiteX6139" fmla="*/ 3964033 w 4326130"/>
              <a:gd name="connsiteY6139" fmla="*/ 764190 h 2599480"/>
              <a:gd name="connsiteX6140" fmla="*/ 3974223 w 4326130"/>
              <a:gd name="connsiteY6140" fmla="*/ 767417 h 2599480"/>
              <a:gd name="connsiteX6141" fmla="*/ 3973800 w 4326130"/>
              <a:gd name="connsiteY6141" fmla="*/ 767200 h 2599480"/>
              <a:gd name="connsiteX6142" fmla="*/ 3972425 w 4326130"/>
              <a:gd name="connsiteY6142" fmla="*/ 765943 h 2599480"/>
              <a:gd name="connsiteX6143" fmla="*/ 3971156 w 4326130"/>
              <a:gd name="connsiteY6143" fmla="*/ 762793 h 2599480"/>
              <a:gd name="connsiteX6144" fmla="*/ 3965216 w 4326130"/>
              <a:gd name="connsiteY6144" fmla="*/ 759824 h 2599480"/>
              <a:gd name="connsiteX6145" fmla="*/ 3963018 w 4326130"/>
              <a:gd name="connsiteY6145" fmla="*/ 759166 h 2599480"/>
              <a:gd name="connsiteX6146" fmla="*/ 705330 w 4326130"/>
              <a:gd name="connsiteY6146" fmla="*/ 612018 h 2599480"/>
              <a:gd name="connsiteX6147" fmla="*/ 709660 w 4326130"/>
              <a:gd name="connsiteY6147" fmla="*/ 612432 h 2599480"/>
              <a:gd name="connsiteX6148" fmla="*/ 704964 w 4326130"/>
              <a:gd name="connsiteY6148" fmla="*/ 613377 h 2599480"/>
              <a:gd name="connsiteX6149" fmla="*/ 703964 w 4326130"/>
              <a:gd name="connsiteY6149" fmla="*/ 612566 h 2599480"/>
              <a:gd name="connsiteX6150" fmla="*/ 705330 w 4326130"/>
              <a:gd name="connsiteY6150" fmla="*/ 612018 h 2599480"/>
              <a:gd name="connsiteX6151" fmla="*/ 3620799 w 4326130"/>
              <a:gd name="connsiteY6151" fmla="*/ 612017 h 2599480"/>
              <a:gd name="connsiteX6152" fmla="*/ 3622166 w 4326130"/>
              <a:gd name="connsiteY6152" fmla="*/ 612565 h 2599480"/>
              <a:gd name="connsiteX6153" fmla="*/ 3621166 w 4326130"/>
              <a:gd name="connsiteY6153" fmla="*/ 613376 h 2599480"/>
              <a:gd name="connsiteX6154" fmla="*/ 3616469 w 4326130"/>
              <a:gd name="connsiteY6154" fmla="*/ 612431 h 2599480"/>
              <a:gd name="connsiteX6155" fmla="*/ 3620799 w 4326130"/>
              <a:gd name="connsiteY6155" fmla="*/ 612017 h 2599480"/>
              <a:gd name="connsiteX6156" fmla="*/ 615334 w 4326130"/>
              <a:gd name="connsiteY6156" fmla="*/ 578538 h 2599480"/>
              <a:gd name="connsiteX6157" fmla="*/ 614871 w 4326130"/>
              <a:gd name="connsiteY6157" fmla="*/ 578648 h 2599480"/>
              <a:gd name="connsiteX6158" fmla="*/ 612764 w 4326130"/>
              <a:gd name="connsiteY6158" fmla="*/ 578853 h 2599480"/>
              <a:gd name="connsiteX6159" fmla="*/ 3710795 w 4326130"/>
              <a:gd name="connsiteY6159" fmla="*/ 578537 h 2599480"/>
              <a:gd name="connsiteX6160" fmla="*/ 3713366 w 4326130"/>
              <a:gd name="connsiteY6160" fmla="*/ 578852 h 2599480"/>
              <a:gd name="connsiteX6161" fmla="*/ 3711259 w 4326130"/>
              <a:gd name="connsiteY6161" fmla="*/ 578647 h 2599480"/>
              <a:gd name="connsiteX6162" fmla="*/ 522696 w 4326130"/>
              <a:gd name="connsiteY6162" fmla="*/ 564318 h 2599480"/>
              <a:gd name="connsiteX6163" fmla="*/ 522756 w 4326130"/>
              <a:gd name="connsiteY6163" fmla="*/ 564529 h 2599480"/>
              <a:gd name="connsiteX6164" fmla="*/ 521620 w 4326130"/>
              <a:gd name="connsiteY6164" fmla="*/ 564640 h 2599480"/>
              <a:gd name="connsiteX6165" fmla="*/ 3803433 w 4326130"/>
              <a:gd name="connsiteY6165" fmla="*/ 564317 h 2599480"/>
              <a:gd name="connsiteX6166" fmla="*/ 3804510 w 4326130"/>
              <a:gd name="connsiteY6166" fmla="*/ 564639 h 2599480"/>
              <a:gd name="connsiteX6167" fmla="*/ 3803374 w 4326130"/>
              <a:gd name="connsiteY6167" fmla="*/ 564528 h 2599480"/>
              <a:gd name="connsiteX6168" fmla="*/ 705135 w 4326130"/>
              <a:gd name="connsiteY6168" fmla="*/ 522122 h 2599480"/>
              <a:gd name="connsiteX6169" fmla="*/ 703027 w 4326130"/>
              <a:gd name="connsiteY6169" fmla="*/ 522832 h 2599480"/>
              <a:gd name="connsiteX6170" fmla="*/ 704616 w 4326130"/>
              <a:gd name="connsiteY6170" fmla="*/ 522540 h 2599480"/>
              <a:gd name="connsiteX6171" fmla="*/ 3620994 w 4326130"/>
              <a:gd name="connsiteY6171" fmla="*/ 522121 h 2599480"/>
              <a:gd name="connsiteX6172" fmla="*/ 3621514 w 4326130"/>
              <a:gd name="connsiteY6172" fmla="*/ 522539 h 2599480"/>
              <a:gd name="connsiteX6173" fmla="*/ 3623103 w 4326130"/>
              <a:gd name="connsiteY6173" fmla="*/ 522831 h 2599480"/>
              <a:gd name="connsiteX6174" fmla="*/ 651276 w 4326130"/>
              <a:gd name="connsiteY6174" fmla="*/ 515186 h 2599480"/>
              <a:gd name="connsiteX6175" fmla="*/ 649924 w 4326130"/>
              <a:gd name="connsiteY6175" fmla="*/ 515821 h 2599480"/>
              <a:gd name="connsiteX6176" fmla="*/ 647920 w 4326130"/>
              <a:gd name="connsiteY6176" fmla="*/ 516409 h 2599480"/>
              <a:gd name="connsiteX6177" fmla="*/ 643497 w 4326130"/>
              <a:gd name="connsiteY6177" fmla="*/ 517180 h 2599480"/>
              <a:gd name="connsiteX6178" fmla="*/ 3674854 w 4326130"/>
              <a:gd name="connsiteY6178" fmla="*/ 515185 h 2599480"/>
              <a:gd name="connsiteX6179" fmla="*/ 3682633 w 4326130"/>
              <a:gd name="connsiteY6179" fmla="*/ 517179 h 2599480"/>
              <a:gd name="connsiteX6180" fmla="*/ 3678209 w 4326130"/>
              <a:gd name="connsiteY6180" fmla="*/ 516408 h 2599480"/>
              <a:gd name="connsiteX6181" fmla="*/ 3676206 w 4326130"/>
              <a:gd name="connsiteY6181" fmla="*/ 515820 h 2599480"/>
              <a:gd name="connsiteX6182" fmla="*/ 721707 w 4326130"/>
              <a:gd name="connsiteY6182" fmla="*/ 513862 h 2599480"/>
              <a:gd name="connsiteX6183" fmla="*/ 715901 w 4326130"/>
              <a:gd name="connsiteY6183" fmla="*/ 515006 h 2599480"/>
              <a:gd name="connsiteX6184" fmla="*/ 709270 w 4326130"/>
              <a:gd name="connsiteY6184" fmla="*/ 517535 h 2599480"/>
              <a:gd name="connsiteX6185" fmla="*/ 684741 w 4326130"/>
              <a:gd name="connsiteY6185" fmla="*/ 526186 h 2599480"/>
              <a:gd name="connsiteX6186" fmla="*/ 697848 w 4326130"/>
              <a:gd name="connsiteY6186" fmla="*/ 523782 h 2599480"/>
              <a:gd name="connsiteX6187" fmla="*/ 706992 w 4326130"/>
              <a:gd name="connsiteY6187" fmla="*/ 519845 h 2599480"/>
              <a:gd name="connsiteX6188" fmla="*/ 3604422 w 4326130"/>
              <a:gd name="connsiteY6188" fmla="*/ 513861 h 2599480"/>
              <a:gd name="connsiteX6189" fmla="*/ 3619137 w 4326130"/>
              <a:gd name="connsiteY6189" fmla="*/ 519844 h 2599480"/>
              <a:gd name="connsiteX6190" fmla="*/ 3628282 w 4326130"/>
              <a:gd name="connsiteY6190" fmla="*/ 523781 h 2599480"/>
              <a:gd name="connsiteX6191" fmla="*/ 3641388 w 4326130"/>
              <a:gd name="connsiteY6191" fmla="*/ 526185 h 2599480"/>
              <a:gd name="connsiteX6192" fmla="*/ 3616859 w 4326130"/>
              <a:gd name="connsiteY6192" fmla="*/ 517534 h 2599480"/>
              <a:gd name="connsiteX6193" fmla="*/ 3610229 w 4326130"/>
              <a:gd name="connsiteY6193" fmla="*/ 515005 h 2599480"/>
              <a:gd name="connsiteX6194" fmla="*/ 751539 w 4326130"/>
              <a:gd name="connsiteY6194" fmla="*/ 508896 h 2599480"/>
              <a:gd name="connsiteX6195" fmla="*/ 740191 w 4326130"/>
              <a:gd name="connsiteY6195" fmla="*/ 511302 h 2599480"/>
              <a:gd name="connsiteX6196" fmla="*/ 721258 w 4326130"/>
              <a:gd name="connsiteY6196" fmla="*/ 518630 h 2599480"/>
              <a:gd name="connsiteX6197" fmla="*/ 718949 w 4326130"/>
              <a:gd name="connsiteY6197" fmla="*/ 519555 h 2599480"/>
              <a:gd name="connsiteX6198" fmla="*/ 732260 w 4326130"/>
              <a:gd name="connsiteY6198" fmla="*/ 516610 h 2599480"/>
              <a:gd name="connsiteX6199" fmla="*/ 3574591 w 4326130"/>
              <a:gd name="connsiteY6199" fmla="*/ 508895 h 2599480"/>
              <a:gd name="connsiteX6200" fmla="*/ 3593870 w 4326130"/>
              <a:gd name="connsiteY6200" fmla="*/ 516609 h 2599480"/>
              <a:gd name="connsiteX6201" fmla="*/ 3607181 w 4326130"/>
              <a:gd name="connsiteY6201" fmla="*/ 519554 h 2599480"/>
              <a:gd name="connsiteX6202" fmla="*/ 3604871 w 4326130"/>
              <a:gd name="connsiteY6202" fmla="*/ 518629 h 2599480"/>
              <a:gd name="connsiteX6203" fmla="*/ 3585939 w 4326130"/>
              <a:gd name="connsiteY6203" fmla="*/ 511301 h 2599480"/>
              <a:gd name="connsiteX6204" fmla="*/ 762097 w 4326130"/>
              <a:gd name="connsiteY6204" fmla="*/ 507252 h 2599480"/>
              <a:gd name="connsiteX6205" fmla="*/ 760837 w 4326130"/>
              <a:gd name="connsiteY6205" fmla="*/ 507735 h 2599480"/>
              <a:gd name="connsiteX6206" fmla="*/ 744520 w 4326130"/>
              <a:gd name="connsiteY6206" fmla="*/ 513898 h 2599480"/>
              <a:gd name="connsiteX6207" fmla="*/ 752690 w 4326130"/>
              <a:gd name="connsiteY6207" fmla="*/ 512090 h 2599480"/>
              <a:gd name="connsiteX6208" fmla="*/ 761023 w 4326130"/>
              <a:gd name="connsiteY6208" fmla="*/ 508054 h 2599480"/>
              <a:gd name="connsiteX6209" fmla="*/ 3564032 w 4326130"/>
              <a:gd name="connsiteY6209" fmla="*/ 507251 h 2599480"/>
              <a:gd name="connsiteX6210" fmla="*/ 3565106 w 4326130"/>
              <a:gd name="connsiteY6210" fmla="*/ 508053 h 2599480"/>
              <a:gd name="connsiteX6211" fmla="*/ 3573440 w 4326130"/>
              <a:gd name="connsiteY6211" fmla="*/ 512089 h 2599480"/>
              <a:gd name="connsiteX6212" fmla="*/ 3581610 w 4326130"/>
              <a:gd name="connsiteY6212" fmla="*/ 513897 h 2599480"/>
              <a:gd name="connsiteX6213" fmla="*/ 3565292 w 4326130"/>
              <a:gd name="connsiteY6213" fmla="*/ 507734 h 2599480"/>
              <a:gd name="connsiteX6214" fmla="*/ 739878 w 4326130"/>
              <a:gd name="connsiteY6214" fmla="*/ 506731 h 2599480"/>
              <a:gd name="connsiteX6215" fmla="*/ 735901 w 4326130"/>
              <a:gd name="connsiteY6215" fmla="*/ 507377 h 2599480"/>
              <a:gd name="connsiteX6216" fmla="*/ 734729 w 4326130"/>
              <a:gd name="connsiteY6216" fmla="*/ 507824 h 2599480"/>
              <a:gd name="connsiteX6217" fmla="*/ 739607 w 4326130"/>
              <a:gd name="connsiteY6217" fmla="*/ 506924 h 2599480"/>
              <a:gd name="connsiteX6218" fmla="*/ 3586252 w 4326130"/>
              <a:gd name="connsiteY6218" fmla="*/ 506730 h 2599480"/>
              <a:gd name="connsiteX6219" fmla="*/ 3586523 w 4326130"/>
              <a:gd name="connsiteY6219" fmla="*/ 506923 h 2599480"/>
              <a:gd name="connsiteX6220" fmla="*/ 3591401 w 4326130"/>
              <a:gd name="connsiteY6220" fmla="*/ 507823 h 2599480"/>
              <a:gd name="connsiteX6221" fmla="*/ 3590229 w 4326130"/>
              <a:gd name="connsiteY6221" fmla="*/ 507376 h 2599480"/>
              <a:gd name="connsiteX6222" fmla="*/ 3586252 w 4326130"/>
              <a:gd name="connsiteY6222" fmla="*/ 506730 h 2599480"/>
              <a:gd name="connsiteX6223" fmla="*/ 540613 w 4326130"/>
              <a:gd name="connsiteY6223" fmla="*/ 504614 h 2599480"/>
              <a:gd name="connsiteX6224" fmla="*/ 540220 w 4326130"/>
              <a:gd name="connsiteY6224" fmla="*/ 504835 h 2599480"/>
              <a:gd name="connsiteX6225" fmla="*/ 539248 w 4326130"/>
              <a:gd name="connsiteY6225" fmla="*/ 504929 h 2599480"/>
              <a:gd name="connsiteX6226" fmla="*/ 3785516 w 4326130"/>
              <a:gd name="connsiteY6226" fmla="*/ 504613 h 2599480"/>
              <a:gd name="connsiteX6227" fmla="*/ 3786882 w 4326130"/>
              <a:gd name="connsiteY6227" fmla="*/ 504928 h 2599480"/>
              <a:gd name="connsiteX6228" fmla="*/ 3785909 w 4326130"/>
              <a:gd name="connsiteY6228" fmla="*/ 504834 h 2599480"/>
              <a:gd name="connsiteX6229" fmla="*/ 702069 w 4326130"/>
              <a:gd name="connsiteY6229" fmla="*/ 502010 h 2599480"/>
              <a:gd name="connsiteX6230" fmla="*/ 703834 w 4326130"/>
              <a:gd name="connsiteY6230" fmla="*/ 502527 h 2599480"/>
              <a:gd name="connsiteX6231" fmla="*/ 674825 w 4326130"/>
              <a:gd name="connsiteY6231" fmla="*/ 509150 h 2599480"/>
              <a:gd name="connsiteX6232" fmla="*/ 651276 w 4326130"/>
              <a:gd name="connsiteY6232" fmla="*/ 515186 h 2599480"/>
              <a:gd name="connsiteX6233" fmla="*/ 652446 w 4326130"/>
              <a:gd name="connsiteY6233" fmla="*/ 514635 h 2599480"/>
              <a:gd name="connsiteX6234" fmla="*/ 657102 w 4326130"/>
              <a:gd name="connsiteY6234" fmla="*/ 512076 h 2599480"/>
              <a:gd name="connsiteX6235" fmla="*/ 680720 w 4326130"/>
              <a:gd name="connsiteY6235" fmla="*/ 506340 h 2599480"/>
              <a:gd name="connsiteX6236" fmla="*/ 697513 w 4326130"/>
              <a:gd name="connsiteY6236" fmla="*/ 502301 h 2599480"/>
              <a:gd name="connsiteX6237" fmla="*/ 702069 w 4326130"/>
              <a:gd name="connsiteY6237" fmla="*/ 502010 h 2599480"/>
              <a:gd name="connsiteX6238" fmla="*/ 3624060 w 4326130"/>
              <a:gd name="connsiteY6238" fmla="*/ 502009 h 2599480"/>
              <a:gd name="connsiteX6239" fmla="*/ 3628617 w 4326130"/>
              <a:gd name="connsiteY6239" fmla="*/ 502300 h 2599480"/>
              <a:gd name="connsiteX6240" fmla="*/ 3645409 w 4326130"/>
              <a:gd name="connsiteY6240" fmla="*/ 506339 h 2599480"/>
              <a:gd name="connsiteX6241" fmla="*/ 3669028 w 4326130"/>
              <a:gd name="connsiteY6241" fmla="*/ 512075 h 2599480"/>
              <a:gd name="connsiteX6242" fmla="*/ 3673683 w 4326130"/>
              <a:gd name="connsiteY6242" fmla="*/ 514634 h 2599480"/>
              <a:gd name="connsiteX6243" fmla="*/ 3674854 w 4326130"/>
              <a:gd name="connsiteY6243" fmla="*/ 515185 h 2599480"/>
              <a:gd name="connsiteX6244" fmla="*/ 3651304 w 4326130"/>
              <a:gd name="connsiteY6244" fmla="*/ 509149 h 2599480"/>
              <a:gd name="connsiteX6245" fmla="*/ 3622296 w 4326130"/>
              <a:gd name="connsiteY6245" fmla="*/ 502526 h 2599480"/>
              <a:gd name="connsiteX6246" fmla="*/ 710014 w 4326130"/>
              <a:gd name="connsiteY6246" fmla="*/ 501115 h 2599480"/>
              <a:gd name="connsiteX6247" fmla="*/ 708787 w 4326130"/>
              <a:gd name="connsiteY6247" fmla="*/ 501679 h 2599480"/>
              <a:gd name="connsiteX6248" fmla="*/ 704769 w 4326130"/>
              <a:gd name="connsiteY6248" fmla="*/ 502801 h 2599480"/>
              <a:gd name="connsiteX6249" fmla="*/ 703834 w 4326130"/>
              <a:gd name="connsiteY6249" fmla="*/ 502527 h 2599480"/>
              <a:gd name="connsiteX6250" fmla="*/ 3616116 w 4326130"/>
              <a:gd name="connsiteY6250" fmla="*/ 501114 h 2599480"/>
              <a:gd name="connsiteX6251" fmla="*/ 3622296 w 4326130"/>
              <a:gd name="connsiteY6251" fmla="*/ 502526 h 2599480"/>
              <a:gd name="connsiteX6252" fmla="*/ 3621360 w 4326130"/>
              <a:gd name="connsiteY6252" fmla="*/ 502800 h 2599480"/>
              <a:gd name="connsiteX6253" fmla="*/ 3617343 w 4326130"/>
              <a:gd name="connsiteY6253" fmla="*/ 501678 h 2599480"/>
              <a:gd name="connsiteX6254" fmla="*/ 753533 w 4326130"/>
              <a:gd name="connsiteY6254" fmla="*/ 497120 h 2599480"/>
              <a:gd name="connsiteX6255" fmla="*/ 750001 w 4326130"/>
              <a:gd name="connsiteY6255" fmla="*/ 497942 h 2599480"/>
              <a:gd name="connsiteX6256" fmla="*/ 750398 w 4326130"/>
              <a:gd name="connsiteY6256" fmla="*/ 498926 h 2599480"/>
              <a:gd name="connsiteX6257" fmla="*/ 753373 w 4326130"/>
              <a:gd name="connsiteY6257" fmla="*/ 497674 h 2599480"/>
              <a:gd name="connsiteX6258" fmla="*/ 753533 w 4326130"/>
              <a:gd name="connsiteY6258" fmla="*/ 497120 h 2599480"/>
              <a:gd name="connsiteX6259" fmla="*/ 3572597 w 4326130"/>
              <a:gd name="connsiteY6259" fmla="*/ 497119 h 2599480"/>
              <a:gd name="connsiteX6260" fmla="*/ 3572757 w 4326130"/>
              <a:gd name="connsiteY6260" fmla="*/ 497673 h 2599480"/>
              <a:gd name="connsiteX6261" fmla="*/ 3575731 w 4326130"/>
              <a:gd name="connsiteY6261" fmla="*/ 498925 h 2599480"/>
              <a:gd name="connsiteX6262" fmla="*/ 3576129 w 4326130"/>
              <a:gd name="connsiteY6262" fmla="*/ 497941 h 2599480"/>
              <a:gd name="connsiteX6263" fmla="*/ 3572597 w 4326130"/>
              <a:gd name="connsiteY6263" fmla="*/ 497119 h 2599480"/>
              <a:gd name="connsiteX6264" fmla="*/ 735764 w 4326130"/>
              <a:gd name="connsiteY6264" fmla="*/ 495235 h 2599480"/>
              <a:gd name="connsiteX6265" fmla="*/ 710014 w 4326130"/>
              <a:gd name="connsiteY6265" fmla="*/ 501115 h 2599480"/>
              <a:gd name="connsiteX6266" fmla="*/ 712937 w 4326130"/>
              <a:gd name="connsiteY6266" fmla="*/ 499771 h 2599480"/>
              <a:gd name="connsiteX6267" fmla="*/ 3590366 w 4326130"/>
              <a:gd name="connsiteY6267" fmla="*/ 495234 h 2599480"/>
              <a:gd name="connsiteX6268" fmla="*/ 3613193 w 4326130"/>
              <a:gd name="connsiteY6268" fmla="*/ 499770 h 2599480"/>
              <a:gd name="connsiteX6269" fmla="*/ 3616116 w 4326130"/>
              <a:gd name="connsiteY6269" fmla="*/ 501114 h 2599480"/>
              <a:gd name="connsiteX6270" fmla="*/ 752957 w 4326130"/>
              <a:gd name="connsiteY6270" fmla="*/ 491354 h 2599480"/>
              <a:gd name="connsiteX6271" fmla="*/ 737921 w 4326130"/>
              <a:gd name="connsiteY6271" fmla="*/ 494807 h 2599480"/>
              <a:gd name="connsiteX6272" fmla="*/ 735764 w 4326130"/>
              <a:gd name="connsiteY6272" fmla="*/ 495235 h 2599480"/>
              <a:gd name="connsiteX6273" fmla="*/ 750872 w 4326130"/>
              <a:gd name="connsiteY6273" fmla="*/ 491785 h 2599480"/>
              <a:gd name="connsiteX6274" fmla="*/ 3573172 w 4326130"/>
              <a:gd name="connsiteY6274" fmla="*/ 491353 h 2599480"/>
              <a:gd name="connsiteX6275" fmla="*/ 3575258 w 4326130"/>
              <a:gd name="connsiteY6275" fmla="*/ 491784 h 2599480"/>
              <a:gd name="connsiteX6276" fmla="*/ 3590366 w 4326130"/>
              <a:gd name="connsiteY6276" fmla="*/ 495234 h 2599480"/>
              <a:gd name="connsiteX6277" fmla="*/ 3588209 w 4326130"/>
              <a:gd name="connsiteY6277" fmla="*/ 494806 h 2599480"/>
              <a:gd name="connsiteX6278" fmla="*/ 790823 w 4326130"/>
              <a:gd name="connsiteY6278" fmla="*/ 487277 h 2599480"/>
              <a:gd name="connsiteX6279" fmla="*/ 786357 w 4326130"/>
              <a:gd name="connsiteY6279" fmla="*/ 488980 h 2599480"/>
              <a:gd name="connsiteX6280" fmla="*/ 779742 w 4326130"/>
              <a:gd name="connsiteY6280" fmla="*/ 490419 h 2599480"/>
              <a:gd name="connsiteX6281" fmla="*/ 3535307 w 4326130"/>
              <a:gd name="connsiteY6281" fmla="*/ 487276 h 2599480"/>
              <a:gd name="connsiteX6282" fmla="*/ 3546387 w 4326130"/>
              <a:gd name="connsiteY6282" fmla="*/ 490418 h 2599480"/>
              <a:gd name="connsiteX6283" fmla="*/ 3539773 w 4326130"/>
              <a:gd name="connsiteY6283" fmla="*/ 488979 h 2599480"/>
              <a:gd name="connsiteX6284" fmla="*/ 790869 w 4326130"/>
              <a:gd name="connsiteY6284" fmla="*/ 487260 h 2599480"/>
              <a:gd name="connsiteX6285" fmla="*/ 790867 w 4326130"/>
              <a:gd name="connsiteY6285" fmla="*/ 487265 h 2599480"/>
              <a:gd name="connsiteX6286" fmla="*/ 790823 w 4326130"/>
              <a:gd name="connsiteY6286" fmla="*/ 487277 h 2599480"/>
              <a:gd name="connsiteX6287" fmla="*/ 3535261 w 4326130"/>
              <a:gd name="connsiteY6287" fmla="*/ 487259 h 2599480"/>
              <a:gd name="connsiteX6288" fmla="*/ 3535307 w 4326130"/>
              <a:gd name="connsiteY6288" fmla="*/ 487276 h 2599480"/>
              <a:gd name="connsiteX6289" fmla="*/ 3535263 w 4326130"/>
              <a:gd name="connsiteY6289" fmla="*/ 487264 h 2599480"/>
              <a:gd name="connsiteX6290" fmla="*/ 801114 w 4326130"/>
              <a:gd name="connsiteY6290" fmla="*/ 484527 h 2599480"/>
              <a:gd name="connsiteX6291" fmla="*/ 790698 w 4326130"/>
              <a:gd name="connsiteY6291" fmla="*/ 488295 h 2599480"/>
              <a:gd name="connsiteX6292" fmla="*/ 790867 w 4326130"/>
              <a:gd name="connsiteY6292" fmla="*/ 487265 h 2599480"/>
              <a:gd name="connsiteX6293" fmla="*/ 796463 w 4326130"/>
              <a:gd name="connsiteY6293" fmla="*/ 485678 h 2599480"/>
              <a:gd name="connsiteX6294" fmla="*/ 801114 w 4326130"/>
              <a:gd name="connsiteY6294" fmla="*/ 484527 h 2599480"/>
              <a:gd name="connsiteX6295" fmla="*/ 3525015 w 4326130"/>
              <a:gd name="connsiteY6295" fmla="*/ 484526 h 2599480"/>
              <a:gd name="connsiteX6296" fmla="*/ 3529666 w 4326130"/>
              <a:gd name="connsiteY6296" fmla="*/ 485677 h 2599480"/>
              <a:gd name="connsiteX6297" fmla="*/ 3535263 w 4326130"/>
              <a:gd name="connsiteY6297" fmla="*/ 487264 h 2599480"/>
              <a:gd name="connsiteX6298" fmla="*/ 3535432 w 4326130"/>
              <a:gd name="connsiteY6298" fmla="*/ 488294 h 2599480"/>
              <a:gd name="connsiteX6299" fmla="*/ 3525015 w 4326130"/>
              <a:gd name="connsiteY6299" fmla="*/ 484526 h 2599480"/>
              <a:gd name="connsiteX6300" fmla="*/ 823310 w 4326130"/>
              <a:gd name="connsiteY6300" fmla="*/ 477690 h 2599480"/>
              <a:gd name="connsiteX6301" fmla="*/ 789118 w 4326130"/>
              <a:gd name="connsiteY6301" fmla="*/ 483872 h 2599480"/>
              <a:gd name="connsiteX6302" fmla="*/ 786924 w 4326130"/>
              <a:gd name="connsiteY6302" fmla="*/ 484326 h 2599480"/>
              <a:gd name="connsiteX6303" fmla="*/ 780889 w 4326130"/>
              <a:gd name="connsiteY6303" fmla="*/ 486765 h 2599480"/>
              <a:gd name="connsiteX6304" fmla="*/ 779372 w 4326130"/>
              <a:gd name="connsiteY6304" fmla="*/ 489855 h 2599480"/>
              <a:gd name="connsiteX6305" fmla="*/ 777925 w 4326130"/>
              <a:gd name="connsiteY6305" fmla="*/ 491000 h 2599480"/>
              <a:gd name="connsiteX6306" fmla="*/ 777494 w 4326130"/>
              <a:gd name="connsiteY6306" fmla="*/ 491181 h 2599480"/>
              <a:gd name="connsiteX6307" fmla="*/ 787678 w 4326130"/>
              <a:gd name="connsiteY6307" fmla="*/ 488902 h 2599480"/>
              <a:gd name="connsiteX6308" fmla="*/ 777158 w 4326130"/>
              <a:gd name="connsiteY6308" fmla="*/ 491322 h 2599480"/>
              <a:gd name="connsiteX6309" fmla="*/ 776200 w 4326130"/>
              <a:gd name="connsiteY6309" fmla="*/ 491723 h 2599480"/>
              <a:gd name="connsiteX6310" fmla="*/ 790698 w 4326130"/>
              <a:gd name="connsiteY6310" fmla="*/ 488295 h 2599480"/>
              <a:gd name="connsiteX6311" fmla="*/ 790291 w 4326130"/>
              <a:gd name="connsiteY6311" fmla="*/ 489173 h 2599480"/>
              <a:gd name="connsiteX6312" fmla="*/ 789522 w 4326130"/>
              <a:gd name="connsiteY6312" fmla="*/ 489315 h 2599480"/>
              <a:gd name="connsiteX6313" fmla="*/ 790185 w 4326130"/>
              <a:gd name="connsiteY6313" fmla="*/ 489404 h 2599480"/>
              <a:gd name="connsiteX6314" fmla="*/ 790291 w 4326130"/>
              <a:gd name="connsiteY6314" fmla="*/ 489173 h 2599480"/>
              <a:gd name="connsiteX6315" fmla="*/ 794661 w 4326130"/>
              <a:gd name="connsiteY6315" fmla="*/ 488367 h 2599480"/>
              <a:gd name="connsiteX6316" fmla="*/ 810908 w 4326130"/>
              <a:gd name="connsiteY6316" fmla="*/ 481679 h 2599480"/>
              <a:gd name="connsiteX6317" fmla="*/ 3502820 w 4326130"/>
              <a:gd name="connsiteY6317" fmla="*/ 477689 h 2599480"/>
              <a:gd name="connsiteX6318" fmla="*/ 3515221 w 4326130"/>
              <a:gd name="connsiteY6318" fmla="*/ 481678 h 2599480"/>
              <a:gd name="connsiteX6319" fmla="*/ 3531468 w 4326130"/>
              <a:gd name="connsiteY6319" fmla="*/ 488366 h 2599480"/>
              <a:gd name="connsiteX6320" fmla="*/ 3535839 w 4326130"/>
              <a:gd name="connsiteY6320" fmla="*/ 489172 h 2599480"/>
              <a:gd name="connsiteX6321" fmla="*/ 3535945 w 4326130"/>
              <a:gd name="connsiteY6321" fmla="*/ 489403 h 2599480"/>
              <a:gd name="connsiteX6322" fmla="*/ 3536608 w 4326130"/>
              <a:gd name="connsiteY6322" fmla="*/ 489314 h 2599480"/>
              <a:gd name="connsiteX6323" fmla="*/ 3535839 w 4326130"/>
              <a:gd name="connsiteY6323" fmla="*/ 489172 h 2599480"/>
              <a:gd name="connsiteX6324" fmla="*/ 3535432 w 4326130"/>
              <a:gd name="connsiteY6324" fmla="*/ 488294 h 2599480"/>
              <a:gd name="connsiteX6325" fmla="*/ 3549930 w 4326130"/>
              <a:gd name="connsiteY6325" fmla="*/ 491722 h 2599480"/>
              <a:gd name="connsiteX6326" fmla="*/ 3548971 w 4326130"/>
              <a:gd name="connsiteY6326" fmla="*/ 491321 h 2599480"/>
              <a:gd name="connsiteX6327" fmla="*/ 3538451 w 4326130"/>
              <a:gd name="connsiteY6327" fmla="*/ 488901 h 2599480"/>
              <a:gd name="connsiteX6328" fmla="*/ 3548635 w 4326130"/>
              <a:gd name="connsiteY6328" fmla="*/ 491180 h 2599480"/>
              <a:gd name="connsiteX6329" fmla="*/ 3548205 w 4326130"/>
              <a:gd name="connsiteY6329" fmla="*/ 490999 h 2599480"/>
              <a:gd name="connsiteX6330" fmla="*/ 3546758 w 4326130"/>
              <a:gd name="connsiteY6330" fmla="*/ 489854 h 2599480"/>
              <a:gd name="connsiteX6331" fmla="*/ 3545240 w 4326130"/>
              <a:gd name="connsiteY6331" fmla="*/ 486764 h 2599480"/>
              <a:gd name="connsiteX6332" fmla="*/ 3539205 w 4326130"/>
              <a:gd name="connsiteY6332" fmla="*/ 484325 h 2599480"/>
              <a:gd name="connsiteX6333" fmla="*/ 3537011 w 4326130"/>
              <a:gd name="connsiteY6333" fmla="*/ 483871 h 2599480"/>
              <a:gd name="connsiteX6334" fmla="*/ 643376 w 4326130"/>
              <a:gd name="connsiteY6334" fmla="*/ 477006 h 2599480"/>
              <a:gd name="connsiteX6335" fmla="*/ 640435 w 4326130"/>
              <a:gd name="connsiteY6335" fmla="*/ 477961 h 2599480"/>
              <a:gd name="connsiteX6336" fmla="*/ 635545 w 4326130"/>
              <a:gd name="connsiteY6336" fmla="*/ 480608 h 2599480"/>
              <a:gd name="connsiteX6337" fmla="*/ 562498 w 4326130"/>
              <a:gd name="connsiteY6337" fmla="*/ 500434 h 2599480"/>
              <a:gd name="connsiteX6338" fmla="*/ 550948 w 4326130"/>
              <a:gd name="connsiteY6338" fmla="*/ 502223 h 2599480"/>
              <a:gd name="connsiteX6339" fmla="*/ 540613 w 4326130"/>
              <a:gd name="connsiteY6339" fmla="*/ 504614 h 2599480"/>
              <a:gd name="connsiteX6340" fmla="*/ 542752 w 4326130"/>
              <a:gd name="connsiteY6340" fmla="*/ 503406 h 2599480"/>
              <a:gd name="connsiteX6341" fmla="*/ 546115 w 4326130"/>
              <a:gd name="connsiteY6341" fmla="*/ 502026 h 2599480"/>
              <a:gd name="connsiteX6342" fmla="*/ 629465 w 4326130"/>
              <a:gd name="connsiteY6342" fmla="*/ 478789 h 2599480"/>
              <a:gd name="connsiteX6343" fmla="*/ 627921 w 4326130"/>
              <a:gd name="connsiteY6343" fmla="*/ 481348 h 2599480"/>
              <a:gd name="connsiteX6344" fmla="*/ 3682754 w 4326130"/>
              <a:gd name="connsiteY6344" fmla="*/ 477005 h 2599480"/>
              <a:gd name="connsiteX6345" fmla="*/ 3698208 w 4326130"/>
              <a:gd name="connsiteY6345" fmla="*/ 481347 h 2599480"/>
              <a:gd name="connsiteX6346" fmla="*/ 3696665 w 4326130"/>
              <a:gd name="connsiteY6346" fmla="*/ 478788 h 2599480"/>
              <a:gd name="connsiteX6347" fmla="*/ 3780015 w 4326130"/>
              <a:gd name="connsiteY6347" fmla="*/ 502025 h 2599480"/>
              <a:gd name="connsiteX6348" fmla="*/ 3783377 w 4326130"/>
              <a:gd name="connsiteY6348" fmla="*/ 503405 h 2599480"/>
              <a:gd name="connsiteX6349" fmla="*/ 3785516 w 4326130"/>
              <a:gd name="connsiteY6349" fmla="*/ 504613 h 2599480"/>
              <a:gd name="connsiteX6350" fmla="*/ 3775181 w 4326130"/>
              <a:gd name="connsiteY6350" fmla="*/ 502222 h 2599480"/>
              <a:gd name="connsiteX6351" fmla="*/ 3763631 w 4326130"/>
              <a:gd name="connsiteY6351" fmla="*/ 500433 h 2599480"/>
              <a:gd name="connsiteX6352" fmla="*/ 3690585 w 4326130"/>
              <a:gd name="connsiteY6352" fmla="*/ 480607 h 2599480"/>
              <a:gd name="connsiteX6353" fmla="*/ 3685695 w 4326130"/>
              <a:gd name="connsiteY6353" fmla="*/ 477960 h 2599480"/>
              <a:gd name="connsiteX6354" fmla="*/ 647180 w 4326130"/>
              <a:gd name="connsiteY6354" fmla="*/ 475938 h 2599480"/>
              <a:gd name="connsiteX6355" fmla="*/ 643376 w 4326130"/>
              <a:gd name="connsiteY6355" fmla="*/ 477006 h 2599480"/>
              <a:gd name="connsiteX6356" fmla="*/ 646023 w 4326130"/>
              <a:gd name="connsiteY6356" fmla="*/ 476149 h 2599480"/>
              <a:gd name="connsiteX6357" fmla="*/ 3678949 w 4326130"/>
              <a:gd name="connsiteY6357" fmla="*/ 475937 h 2599480"/>
              <a:gd name="connsiteX6358" fmla="*/ 3680106 w 4326130"/>
              <a:gd name="connsiteY6358" fmla="*/ 476148 h 2599480"/>
              <a:gd name="connsiteX6359" fmla="*/ 3682754 w 4326130"/>
              <a:gd name="connsiteY6359" fmla="*/ 477005 h 2599480"/>
              <a:gd name="connsiteX6360" fmla="*/ 597974 w 4326130"/>
              <a:gd name="connsiteY6360" fmla="*/ 448551 h 2599480"/>
              <a:gd name="connsiteX6361" fmla="*/ 602451 w 4326130"/>
              <a:gd name="connsiteY6361" fmla="*/ 448883 h 2599480"/>
              <a:gd name="connsiteX6362" fmla="*/ 597620 w 4326130"/>
              <a:gd name="connsiteY6362" fmla="*/ 449948 h 2599480"/>
              <a:gd name="connsiteX6363" fmla="*/ 596572 w 4326130"/>
              <a:gd name="connsiteY6363" fmla="*/ 449140 h 2599480"/>
              <a:gd name="connsiteX6364" fmla="*/ 597974 w 4326130"/>
              <a:gd name="connsiteY6364" fmla="*/ 448551 h 2599480"/>
              <a:gd name="connsiteX6365" fmla="*/ 3728156 w 4326130"/>
              <a:gd name="connsiteY6365" fmla="*/ 448550 h 2599480"/>
              <a:gd name="connsiteX6366" fmla="*/ 3729558 w 4326130"/>
              <a:gd name="connsiteY6366" fmla="*/ 449139 h 2599480"/>
              <a:gd name="connsiteX6367" fmla="*/ 3728509 w 4326130"/>
              <a:gd name="connsiteY6367" fmla="*/ 449947 h 2599480"/>
              <a:gd name="connsiteX6368" fmla="*/ 3723678 w 4326130"/>
              <a:gd name="connsiteY6368" fmla="*/ 448882 h 2599480"/>
              <a:gd name="connsiteX6369" fmla="*/ 3728156 w 4326130"/>
              <a:gd name="connsiteY6369" fmla="*/ 448550 h 2599480"/>
              <a:gd name="connsiteX6370" fmla="*/ 673359 w 4326130"/>
              <a:gd name="connsiteY6370" fmla="*/ 445969 h 2599480"/>
              <a:gd name="connsiteX6371" fmla="*/ 673253 w 4326130"/>
              <a:gd name="connsiteY6371" fmla="*/ 446208 h 2599480"/>
              <a:gd name="connsiteX6372" fmla="*/ 672567 w 4326130"/>
              <a:gd name="connsiteY6372" fmla="*/ 446131 h 2599480"/>
              <a:gd name="connsiteX6373" fmla="*/ 3652770 w 4326130"/>
              <a:gd name="connsiteY6373" fmla="*/ 445968 h 2599480"/>
              <a:gd name="connsiteX6374" fmla="*/ 3653562 w 4326130"/>
              <a:gd name="connsiteY6374" fmla="*/ 446130 h 2599480"/>
              <a:gd name="connsiteX6375" fmla="*/ 3652877 w 4326130"/>
              <a:gd name="connsiteY6375" fmla="*/ 446207 h 2599480"/>
              <a:gd name="connsiteX6376" fmla="*/ 673917 w 4326130"/>
              <a:gd name="connsiteY6376" fmla="*/ 444007 h 2599480"/>
              <a:gd name="connsiteX6377" fmla="*/ 673761 w 4326130"/>
              <a:gd name="connsiteY6377" fmla="*/ 445063 h 2599480"/>
              <a:gd name="connsiteX6378" fmla="*/ 668698 w 4326130"/>
              <a:gd name="connsiteY6378" fmla="*/ 446582 h 2599480"/>
              <a:gd name="connsiteX6379" fmla="*/ 668546 w 4326130"/>
              <a:gd name="connsiteY6379" fmla="*/ 446273 h 2599480"/>
              <a:gd name="connsiteX6380" fmla="*/ 670657 w 4326130"/>
              <a:gd name="connsiteY6380" fmla="*/ 445746 h 2599480"/>
              <a:gd name="connsiteX6381" fmla="*/ 668541 w 4326130"/>
              <a:gd name="connsiteY6381" fmla="*/ 446261 h 2599480"/>
              <a:gd name="connsiteX6382" fmla="*/ 668439 w 4326130"/>
              <a:gd name="connsiteY6382" fmla="*/ 446057 h 2599480"/>
              <a:gd name="connsiteX6383" fmla="*/ 669294 w 4326130"/>
              <a:gd name="connsiteY6383" fmla="*/ 445854 h 2599480"/>
              <a:gd name="connsiteX6384" fmla="*/ 673872 w 4326130"/>
              <a:gd name="connsiteY6384" fmla="*/ 444020 h 2599480"/>
              <a:gd name="connsiteX6385" fmla="*/ 3652213 w 4326130"/>
              <a:gd name="connsiteY6385" fmla="*/ 444006 h 2599480"/>
              <a:gd name="connsiteX6386" fmla="*/ 3652258 w 4326130"/>
              <a:gd name="connsiteY6386" fmla="*/ 444019 h 2599480"/>
              <a:gd name="connsiteX6387" fmla="*/ 3656836 w 4326130"/>
              <a:gd name="connsiteY6387" fmla="*/ 445853 h 2599480"/>
              <a:gd name="connsiteX6388" fmla="*/ 3657690 w 4326130"/>
              <a:gd name="connsiteY6388" fmla="*/ 446056 h 2599480"/>
              <a:gd name="connsiteX6389" fmla="*/ 3657589 w 4326130"/>
              <a:gd name="connsiteY6389" fmla="*/ 446260 h 2599480"/>
              <a:gd name="connsiteX6390" fmla="*/ 3655473 w 4326130"/>
              <a:gd name="connsiteY6390" fmla="*/ 445745 h 2599480"/>
              <a:gd name="connsiteX6391" fmla="*/ 3657584 w 4326130"/>
              <a:gd name="connsiteY6391" fmla="*/ 446272 h 2599480"/>
              <a:gd name="connsiteX6392" fmla="*/ 3657432 w 4326130"/>
              <a:gd name="connsiteY6392" fmla="*/ 446581 h 2599480"/>
              <a:gd name="connsiteX6393" fmla="*/ 3652368 w 4326130"/>
              <a:gd name="connsiteY6393" fmla="*/ 445062 h 2599480"/>
              <a:gd name="connsiteX6394" fmla="*/ 663733 w 4326130"/>
              <a:gd name="connsiteY6394" fmla="*/ 442459 h 2599480"/>
              <a:gd name="connsiteX6395" fmla="*/ 663628 w 4326130"/>
              <a:gd name="connsiteY6395" fmla="*/ 442499 h 2599480"/>
              <a:gd name="connsiteX6396" fmla="*/ 654647 w 4326130"/>
              <a:gd name="connsiteY6396" fmla="*/ 445763 h 2599480"/>
              <a:gd name="connsiteX6397" fmla="*/ 653127 w 4326130"/>
              <a:gd name="connsiteY6397" fmla="*/ 446080 h 2599480"/>
              <a:gd name="connsiteX6398" fmla="*/ 651714 w 4326130"/>
              <a:gd name="connsiteY6398" fmla="*/ 445176 h 2599480"/>
              <a:gd name="connsiteX6399" fmla="*/ 3662396 w 4326130"/>
              <a:gd name="connsiteY6399" fmla="*/ 442458 h 2599480"/>
              <a:gd name="connsiteX6400" fmla="*/ 3674416 w 4326130"/>
              <a:gd name="connsiteY6400" fmla="*/ 445175 h 2599480"/>
              <a:gd name="connsiteX6401" fmla="*/ 3673002 w 4326130"/>
              <a:gd name="connsiteY6401" fmla="*/ 446079 h 2599480"/>
              <a:gd name="connsiteX6402" fmla="*/ 3671483 w 4326130"/>
              <a:gd name="connsiteY6402" fmla="*/ 445762 h 2599480"/>
              <a:gd name="connsiteX6403" fmla="*/ 3662502 w 4326130"/>
              <a:gd name="connsiteY6403" fmla="*/ 442498 h 2599480"/>
              <a:gd name="connsiteX6404" fmla="*/ 657373 w 4326130"/>
              <a:gd name="connsiteY6404" fmla="*/ 439015 h 2599480"/>
              <a:gd name="connsiteX6405" fmla="*/ 653364 w 4326130"/>
              <a:gd name="connsiteY6405" fmla="*/ 442480 h 2599480"/>
              <a:gd name="connsiteX6406" fmla="*/ 650008 w 4326130"/>
              <a:gd name="connsiteY6406" fmla="*/ 444087 h 2599480"/>
              <a:gd name="connsiteX6407" fmla="*/ 649740 w 4326130"/>
              <a:gd name="connsiteY6407" fmla="*/ 443917 h 2599480"/>
              <a:gd name="connsiteX6408" fmla="*/ 634557 w 4326130"/>
              <a:gd name="connsiteY6408" fmla="*/ 444856 h 2599480"/>
              <a:gd name="connsiteX6409" fmla="*/ 602451 w 4326130"/>
              <a:gd name="connsiteY6409" fmla="*/ 448883 h 2599480"/>
              <a:gd name="connsiteX6410" fmla="*/ 619250 w 4326130"/>
              <a:gd name="connsiteY6410" fmla="*/ 445021 h 2599480"/>
              <a:gd name="connsiteX6411" fmla="*/ 629603 w 4326130"/>
              <a:gd name="connsiteY6411" fmla="*/ 442707 h 2599480"/>
              <a:gd name="connsiteX6412" fmla="*/ 625592 w 4326130"/>
              <a:gd name="connsiteY6412" fmla="*/ 443961 h 2599480"/>
              <a:gd name="connsiteX6413" fmla="*/ 657373 w 4326130"/>
              <a:gd name="connsiteY6413" fmla="*/ 439015 h 2599480"/>
              <a:gd name="connsiteX6414" fmla="*/ 3668757 w 4326130"/>
              <a:gd name="connsiteY6414" fmla="*/ 439014 h 2599480"/>
              <a:gd name="connsiteX6415" fmla="*/ 3700538 w 4326130"/>
              <a:gd name="connsiteY6415" fmla="*/ 443960 h 2599480"/>
              <a:gd name="connsiteX6416" fmla="*/ 3696527 w 4326130"/>
              <a:gd name="connsiteY6416" fmla="*/ 442706 h 2599480"/>
              <a:gd name="connsiteX6417" fmla="*/ 3706880 w 4326130"/>
              <a:gd name="connsiteY6417" fmla="*/ 445020 h 2599480"/>
              <a:gd name="connsiteX6418" fmla="*/ 3723678 w 4326130"/>
              <a:gd name="connsiteY6418" fmla="*/ 448882 h 2599480"/>
              <a:gd name="connsiteX6419" fmla="*/ 3691572 w 4326130"/>
              <a:gd name="connsiteY6419" fmla="*/ 444855 h 2599480"/>
              <a:gd name="connsiteX6420" fmla="*/ 3676389 w 4326130"/>
              <a:gd name="connsiteY6420" fmla="*/ 443916 h 2599480"/>
              <a:gd name="connsiteX6421" fmla="*/ 3676122 w 4326130"/>
              <a:gd name="connsiteY6421" fmla="*/ 444086 h 2599480"/>
              <a:gd name="connsiteX6422" fmla="*/ 3672765 w 4326130"/>
              <a:gd name="connsiteY6422" fmla="*/ 442479 h 2599480"/>
              <a:gd name="connsiteX6423" fmla="*/ 3668757 w 4326130"/>
              <a:gd name="connsiteY6423" fmla="*/ 439014 h 2599480"/>
              <a:gd name="connsiteX6424" fmla="*/ 707226 w 4326130"/>
              <a:gd name="connsiteY6424" fmla="*/ 433538 h 2599480"/>
              <a:gd name="connsiteX6425" fmla="*/ 694498 w 4326130"/>
              <a:gd name="connsiteY6425" fmla="*/ 437876 h 2599480"/>
              <a:gd name="connsiteX6426" fmla="*/ 677855 w 4326130"/>
              <a:gd name="connsiteY6426" fmla="*/ 445053 h 2599480"/>
              <a:gd name="connsiteX6427" fmla="*/ 673359 w 4326130"/>
              <a:gd name="connsiteY6427" fmla="*/ 445969 h 2599480"/>
              <a:gd name="connsiteX6428" fmla="*/ 673761 w 4326130"/>
              <a:gd name="connsiteY6428" fmla="*/ 445063 h 2599480"/>
              <a:gd name="connsiteX6429" fmla="*/ 679662 w 4326130"/>
              <a:gd name="connsiteY6429" fmla="*/ 442266 h 2599480"/>
              <a:gd name="connsiteX6430" fmla="*/ 673917 w 4326130"/>
              <a:gd name="connsiteY6430" fmla="*/ 444007 h 2599480"/>
              <a:gd name="connsiteX6431" fmla="*/ 673918 w 4326130"/>
              <a:gd name="connsiteY6431" fmla="*/ 444002 h 2599480"/>
              <a:gd name="connsiteX6432" fmla="*/ 673872 w 4326130"/>
              <a:gd name="connsiteY6432" fmla="*/ 444020 h 2599480"/>
              <a:gd name="connsiteX6433" fmla="*/ 668273 w 4326130"/>
              <a:gd name="connsiteY6433" fmla="*/ 445715 h 2599480"/>
              <a:gd name="connsiteX6434" fmla="*/ 668147 w 4326130"/>
              <a:gd name="connsiteY6434" fmla="*/ 445458 h 2599480"/>
              <a:gd name="connsiteX6435" fmla="*/ 668410 w 4326130"/>
              <a:gd name="connsiteY6435" fmla="*/ 442901 h 2599480"/>
              <a:gd name="connsiteX6436" fmla="*/ 663487 w 4326130"/>
              <a:gd name="connsiteY6436" fmla="*/ 443925 h 2599480"/>
              <a:gd name="connsiteX6437" fmla="*/ 663607 w 4326130"/>
              <a:gd name="connsiteY6437" fmla="*/ 443708 h 2599480"/>
              <a:gd name="connsiteX6438" fmla="*/ 669789 w 4326130"/>
              <a:gd name="connsiteY6438" fmla="*/ 441088 h 2599480"/>
              <a:gd name="connsiteX6439" fmla="*/ 672046 w 4326130"/>
              <a:gd name="connsiteY6439" fmla="*/ 440579 h 2599480"/>
              <a:gd name="connsiteX6440" fmla="*/ 3618903 w 4326130"/>
              <a:gd name="connsiteY6440" fmla="*/ 433537 h 2599480"/>
              <a:gd name="connsiteX6441" fmla="*/ 3654083 w 4326130"/>
              <a:gd name="connsiteY6441" fmla="*/ 440578 h 2599480"/>
              <a:gd name="connsiteX6442" fmla="*/ 3656341 w 4326130"/>
              <a:gd name="connsiteY6442" fmla="*/ 441087 h 2599480"/>
              <a:gd name="connsiteX6443" fmla="*/ 3662523 w 4326130"/>
              <a:gd name="connsiteY6443" fmla="*/ 443707 h 2599480"/>
              <a:gd name="connsiteX6444" fmla="*/ 3662643 w 4326130"/>
              <a:gd name="connsiteY6444" fmla="*/ 443924 h 2599480"/>
              <a:gd name="connsiteX6445" fmla="*/ 3657720 w 4326130"/>
              <a:gd name="connsiteY6445" fmla="*/ 442900 h 2599480"/>
              <a:gd name="connsiteX6446" fmla="*/ 3657983 w 4326130"/>
              <a:gd name="connsiteY6446" fmla="*/ 445457 h 2599480"/>
              <a:gd name="connsiteX6447" fmla="*/ 3657856 w 4326130"/>
              <a:gd name="connsiteY6447" fmla="*/ 445714 h 2599480"/>
              <a:gd name="connsiteX6448" fmla="*/ 3652258 w 4326130"/>
              <a:gd name="connsiteY6448" fmla="*/ 444019 h 2599480"/>
              <a:gd name="connsiteX6449" fmla="*/ 3652212 w 4326130"/>
              <a:gd name="connsiteY6449" fmla="*/ 444001 h 2599480"/>
              <a:gd name="connsiteX6450" fmla="*/ 3652213 w 4326130"/>
              <a:gd name="connsiteY6450" fmla="*/ 444006 h 2599480"/>
              <a:gd name="connsiteX6451" fmla="*/ 3646467 w 4326130"/>
              <a:gd name="connsiteY6451" fmla="*/ 442265 h 2599480"/>
              <a:gd name="connsiteX6452" fmla="*/ 3652368 w 4326130"/>
              <a:gd name="connsiteY6452" fmla="*/ 445062 h 2599480"/>
              <a:gd name="connsiteX6453" fmla="*/ 3652770 w 4326130"/>
              <a:gd name="connsiteY6453" fmla="*/ 445968 h 2599480"/>
              <a:gd name="connsiteX6454" fmla="*/ 3648275 w 4326130"/>
              <a:gd name="connsiteY6454" fmla="*/ 445052 h 2599480"/>
              <a:gd name="connsiteX6455" fmla="*/ 3631631 w 4326130"/>
              <a:gd name="connsiteY6455" fmla="*/ 437875 h 2599480"/>
              <a:gd name="connsiteX6456" fmla="*/ 672140 w 4326130"/>
              <a:gd name="connsiteY6456" fmla="*/ 426766 h 2599480"/>
              <a:gd name="connsiteX6457" fmla="*/ 661598 w 4326130"/>
              <a:gd name="connsiteY6457" fmla="*/ 432706 h 2599480"/>
              <a:gd name="connsiteX6458" fmla="*/ 655745 w 4326130"/>
              <a:gd name="connsiteY6458" fmla="*/ 434536 h 2599480"/>
              <a:gd name="connsiteX6459" fmla="*/ 650135 w 4326130"/>
              <a:gd name="connsiteY6459" fmla="*/ 434963 h 2599480"/>
              <a:gd name="connsiteX6460" fmla="*/ 648514 w 4326130"/>
              <a:gd name="connsiteY6460" fmla="*/ 432829 h 2599480"/>
              <a:gd name="connsiteX6461" fmla="*/ 634799 w 4326130"/>
              <a:gd name="connsiteY6461" fmla="*/ 435045 h 2599480"/>
              <a:gd name="connsiteX6462" fmla="*/ 627414 w 4326130"/>
              <a:gd name="connsiteY6462" fmla="*/ 436367 h 2599480"/>
              <a:gd name="connsiteX6463" fmla="*/ 622362 w 4326130"/>
              <a:gd name="connsiteY6463" fmla="*/ 436121 h 2599480"/>
              <a:gd name="connsiteX6464" fmla="*/ 671349 w 4326130"/>
              <a:gd name="connsiteY6464" fmla="*/ 426809 h 2599480"/>
              <a:gd name="connsiteX6465" fmla="*/ 672140 w 4326130"/>
              <a:gd name="connsiteY6465" fmla="*/ 426766 h 2599480"/>
              <a:gd name="connsiteX6466" fmla="*/ 3653989 w 4326130"/>
              <a:gd name="connsiteY6466" fmla="*/ 426765 h 2599480"/>
              <a:gd name="connsiteX6467" fmla="*/ 3654781 w 4326130"/>
              <a:gd name="connsiteY6467" fmla="*/ 426808 h 2599480"/>
              <a:gd name="connsiteX6468" fmla="*/ 3703768 w 4326130"/>
              <a:gd name="connsiteY6468" fmla="*/ 436120 h 2599480"/>
              <a:gd name="connsiteX6469" fmla="*/ 3698716 w 4326130"/>
              <a:gd name="connsiteY6469" fmla="*/ 436366 h 2599480"/>
              <a:gd name="connsiteX6470" fmla="*/ 3691331 w 4326130"/>
              <a:gd name="connsiteY6470" fmla="*/ 435044 h 2599480"/>
              <a:gd name="connsiteX6471" fmla="*/ 3677615 w 4326130"/>
              <a:gd name="connsiteY6471" fmla="*/ 432828 h 2599480"/>
              <a:gd name="connsiteX6472" fmla="*/ 3675995 w 4326130"/>
              <a:gd name="connsiteY6472" fmla="*/ 434962 h 2599480"/>
              <a:gd name="connsiteX6473" fmla="*/ 3670385 w 4326130"/>
              <a:gd name="connsiteY6473" fmla="*/ 434535 h 2599480"/>
              <a:gd name="connsiteX6474" fmla="*/ 3664531 w 4326130"/>
              <a:gd name="connsiteY6474" fmla="*/ 432705 h 2599480"/>
              <a:gd name="connsiteX6475" fmla="*/ 3653989 w 4326130"/>
              <a:gd name="connsiteY6475" fmla="*/ 426765 h 2599480"/>
              <a:gd name="connsiteX6476" fmla="*/ 588851 w 4326130"/>
              <a:gd name="connsiteY6476" fmla="*/ 422704 h 2599480"/>
              <a:gd name="connsiteX6477" fmla="*/ 582050 w 4326130"/>
              <a:gd name="connsiteY6477" fmla="*/ 425375 h 2599480"/>
              <a:gd name="connsiteX6478" fmla="*/ 574511 w 4326130"/>
              <a:gd name="connsiteY6478" fmla="*/ 428441 h 2599480"/>
              <a:gd name="connsiteX6479" fmla="*/ 571199 w 4326130"/>
              <a:gd name="connsiteY6479" fmla="*/ 429645 h 2599480"/>
              <a:gd name="connsiteX6480" fmla="*/ 560365 w 4326130"/>
              <a:gd name="connsiteY6480" fmla="*/ 430232 h 2599480"/>
              <a:gd name="connsiteX6481" fmla="*/ 560682 w 4326130"/>
              <a:gd name="connsiteY6481" fmla="*/ 429291 h 2599480"/>
              <a:gd name="connsiteX6482" fmla="*/ 559454 w 4326130"/>
              <a:gd name="connsiteY6482" fmla="*/ 429859 h 2599480"/>
              <a:gd name="connsiteX6483" fmla="*/ 556875 w 4326130"/>
              <a:gd name="connsiteY6483" fmla="*/ 430421 h 2599480"/>
              <a:gd name="connsiteX6484" fmla="*/ 548776 w 4326130"/>
              <a:gd name="connsiteY6484" fmla="*/ 430861 h 2599480"/>
              <a:gd name="connsiteX6485" fmla="*/ 549216 w 4326130"/>
              <a:gd name="connsiteY6485" fmla="*/ 430677 h 2599480"/>
              <a:gd name="connsiteX6486" fmla="*/ 3737279 w 4326130"/>
              <a:gd name="connsiteY6486" fmla="*/ 422703 h 2599480"/>
              <a:gd name="connsiteX6487" fmla="*/ 3776914 w 4326130"/>
              <a:gd name="connsiteY6487" fmla="*/ 430676 h 2599480"/>
              <a:gd name="connsiteX6488" fmla="*/ 3777354 w 4326130"/>
              <a:gd name="connsiteY6488" fmla="*/ 430860 h 2599480"/>
              <a:gd name="connsiteX6489" fmla="*/ 3769255 w 4326130"/>
              <a:gd name="connsiteY6489" fmla="*/ 430420 h 2599480"/>
              <a:gd name="connsiteX6490" fmla="*/ 3766675 w 4326130"/>
              <a:gd name="connsiteY6490" fmla="*/ 429858 h 2599480"/>
              <a:gd name="connsiteX6491" fmla="*/ 3765448 w 4326130"/>
              <a:gd name="connsiteY6491" fmla="*/ 429290 h 2599480"/>
              <a:gd name="connsiteX6492" fmla="*/ 3765765 w 4326130"/>
              <a:gd name="connsiteY6492" fmla="*/ 430231 h 2599480"/>
              <a:gd name="connsiteX6493" fmla="*/ 3754930 w 4326130"/>
              <a:gd name="connsiteY6493" fmla="*/ 429644 h 2599480"/>
              <a:gd name="connsiteX6494" fmla="*/ 3751619 w 4326130"/>
              <a:gd name="connsiteY6494" fmla="*/ 428440 h 2599480"/>
              <a:gd name="connsiteX6495" fmla="*/ 3744079 w 4326130"/>
              <a:gd name="connsiteY6495" fmla="*/ 425374 h 2599480"/>
              <a:gd name="connsiteX6496" fmla="*/ 596042 w 4326130"/>
              <a:gd name="connsiteY6496" fmla="*/ 418737 h 2599480"/>
              <a:gd name="connsiteX6497" fmla="*/ 579261 w 4326130"/>
              <a:gd name="connsiteY6497" fmla="*/ 422057 h 2599480"/>
              <a:gd name="connsiteX6498" fmla="*/ 551569 w 4326130"/>
              <a:gd name="connsiteY6498" fmla="*/ 428313 h 2599480"/>
              <a:gd name="connsiteX6499" fmla="*/ 551492 w 4326130"/>
              <a:gd name="connsiteY6499" fmla="*/ 427591 h 2599480"/>
              <a:gd name="connsiteX6500" fmla="*/ 559975 w 4326130"/>
              <a:gd name="connsiteY6500" fmla="*/ 426060 h 2599480"/>
              <a:gd name="connsiteX6501" fmla="*/ 551414 w 4326130"/>
              <a:gd name="connsiteY6501" fmla="*/ 426259 h 2599480"/>
              <a:gd name="connsiteX6502" fmla="*/ 555936 w 4326130"/>
              <a:gd name="connsiteY6502" fmla="*/ 424021 h 2599480"/>
              <a:gd name="connsiteX6503" fmla="*/ 557146 w 4326130"/>
              <a:gd name="connsiteY6503" fmla="*/ 423344 h 2599480"/>
              <a:gd name="connsiteX6504" fmla="*/ 559772 w 4326130"/>
              <a:gd name="connsiteY6504" fmla="*/ 422772 h 2599480"/>
              <a:gd name="connsiteX6505" fmla="*/ 585342 w 4326130"/>
              <a:gd name="connsiteY6505" fmla="*/ 420327 h 2599480"/>
              <a:gd name="connsiteX6506" fmla="*/ 3730088 w 4326130"/>
              <a:gd name="connsiteY6506" fmla="*/ 418736 h 2599480"/>
              <a:gd name="connsiteX6507" fmla="*/ 3740788 w 4326130"/>
              <a:gd name="connsiteY6507" fmla="*/ 420326 h 2599480"/>
              <a:gd name="connsiteX6508" fmla="*/ 3766357 w 4326130"/>
              <a:gd name="connsiteY6508" fmla="*/ 422771 h 2599480"/>
              <a:gd name="connsiteX6509" fmla="*/ 3768984 w 4326130"/>
              <a:gd name="connsiteY6509" fmla="*/ 423343 h 2599480"/>
              <a:gd name="connsiteX6510" fmla="*/ 3770193 w 4326130"/>
              <a:gd name="connsiteY6510" fmla="*/ 424020 h 2599480"/>
              <a:gd name="connsiteX6511" fmla="*/ 3774715 w 4326130"/>
              <a:gd name="connsiteY6511" fmla="*/ 426258 h 2599480"/>
              <a:gd name="connsiteX6512" fmla="*/ 3766155 w 4326130"/>
              <a:gd name="connsiteY6512" fmla="*/ 426059 h 2599480"/>
              <a:gd name="connsiteX6513" fmla="*/ 3774637 w 4326130"/>
              <a:gd name="connsiteY6513" fmla="*/ 427590 h 2599480"/>
              <a:gd name="connsiteX6514" fmla="*/ 3774561 w 4326130"/>
              <a:gd name="connsiteY6514" fmla="*/ 428312 h 2599480"/>
              <a:gd name="connsiteX6515" fmla="*/ 3746869 w 4326130"/>
              <a:gd name="connsiteY6515" fmla="*/ 422056 h 2599480"/>
              <a:gd name="connsiteX6516" fmla="*/ 588945 w 4326130"/>
              <a:gd name="connsiteY6516" fmla="*/ 411455 h 2599480"/>
              <a:gd name="connsiteX6517" fmla="*/ 589520 w 4326130"/>
              <a:gd name="connsiteY6517" fmla="*/ 411468 h 2599480"/>
              <a:gd name="connsiteX6518" fmla="*/ 590237 w 4326130"/>
              <a:gd name="connsiteY6518" fmla="*/ 411538 h 2599480"/>
              <a:gd name="connsiteX6519" fmla="*/ 587647 w 4326130"/>
              <a:gd name="connsiteY6519" fmla="*/ 411817 h 2599480"/>
              <a:gd name="connsiteX6520" fmla="*/ 3737185 w 4326130"/>
              <a:gd name="connsiteY6520" fmla="*/ 411454 h 2599480"/>
              <a:gd name="connsiteX6521" fmla="*/ 3738483 w 4326130"/>
              <a:gd name="connsiteY6521" fmla="*/ 411816 h 2599480"/>
              <a:gd name="connsiteX6522" fmla="*/ 3735892 w 4326130"/>
              <a:gd name="connsiteY6522" fmla="*/ 411537 h 2599480"/>
              <a:gd name="connsiteX6523" fmla="*/ 3736609 w 4326130"/>
              <a:gd name="connsiteY6523" fmla="*/ 411467 h 2599480"/>
              <a:gd name="connsiteX6524" fmla="*/ 673346 w 4326130"/>
              <a:gd name="connsiteY6524" fmla="*/ 398027 h 2599480"/>
              <a:gd name="connsiteX6525" fmla="*/ 661237 w 4326130"/>
              <a:gd name="connsiteY6525" fmla="*/ 405433 h 2599480"/>
              <a:gd name="connsiteX6526" fmla="*/ 653220 w 4326130"/>
              <a:gd name="connsiteY6526" fmla="*/ 407427 h 2599480"/>
              <a:gd name="connsiteX6527" fmla="*/ 631903 w 4326130"/>
              <a:gd name="connsiteY6527" fmla="*/ 411643 h 2599480"/>
              <a:gd name="connsiteX6528" fmla="*/ 631078 w 4326130"/>
              <a:gd name="connsiteY6528" fmla="*/ 411743 h 2599480"/>
              <a:gd name="connsiteX6529" fmla="*/ 614594 w 4326130"/>
              <a:gd name="connsiteY6529" fmla="*/ 413571 h 2599480"/>
              <a:gd name="connsiteX6530" fmla="*/ 612228 w 4326130"/>
              <a:gd name="connsiteY6530" fmla="*/ 411821 h 2599480"/>
              <a:gd name="connsiteX6531" fmla="*/ 606645 w 4326130"/>
              <a:gd name="connsiteY6531" fmla="*/ 412559 h 2599480"/>
              <a:gd name="connsiteX6532" fmla="*/ 3652784 w 4326130"/>
              <a:gd name="connsiteY6532" fmla="*/ 398026 h 2599480"/>
              <a:gd name="connsiteX6533" fmla="*/ 3719485 w 4326130"/>
              <a:gd name="connsiteY6533" fmla="*/ 412558 h 2599480"/>
              <a:gd name="connsiteX6534" fmla="*/ 3713902 w 4326130"/>
              <a:gd name="connsiteY6534" fmla="*/ 411820 h 2599480"/>
              <a:gd name="connsiteX6535" fmla="*/ 3711535 w 4326130"/>
              <a:gd name="connsiteY6535" fmla="*/ 413570 h 2599480"/>
              <a:gd name="connsiteX6536" fmla="*/ 3695052 w 4326130"/>
              <a:gd name="connsiteY6536" fmla="*/ 411742 h 2599480"/>
              <a:gd name="connsiteX6537" fmla="*/ 3694227 w 4326130"/>
              <a:gd name="connsiteY6537" fmla="*/ 411642 h 2599480"/>
              <a:gd name="connsiteX6538" fmla="*/ 3672909 w 4326130"/>
              <a:gd name="connsiteY6538" fmla="*/ 407426 h 2599480"/>
              <a:gd name="connsiteX6539" fmla="*/ 3664893 w 4326130"/>
              <a:gd name="connsiteY6539" fmla="*/ 405432 h 2599480"/>
              <a:gd name="connsiteX6540" fmla="*/ 3652784 w 4326130"/>
              <a:gd name="connsiteY6540" fmla="*/ 398026 h 2599480"/>
              <a:gd name="connsiteX6541" fmla="*/ 748735 w 4326130"/>
              <a:gd name="connsiteY6541" fmla="*/ 389221 h 2599480"/>
              <a:gd name="connsiteX6542" fmla="*/ 736812 w 4326130"/>
              <a:gd name="connsiteY6542" fmla="*/ 395373 h 2599480"/>
              <a:gd name="connsiteX6543" fmla="*/ 692314 w 4326130"/>
              <a:gd name="connsiteY6543" fmla="*/ 404094 h 2599480"/>
              <a:gd name="connsiteX6544" fmla="*/ 647795 w 4326130"/>
              <a:gd name="connsiteY6544" fmla="*/ 414052 h 2599480"/>
              <a:gd name="connsiteX6545" fmla="*/ 576249 w 4326130"/>
              <a:gd name="connsiteY6545" fmla="*/ 429065 h 2599480"/>
              <a:gd name="connsiteX6546" fmla="*/ 582973 w 4326130"/>
              <a:gd name="connsiteY6546" fmla="*/ 426467 h 2599480"/>
              <a:gd name="connsiteX6547" fmla="*/ 591270 w 4326130"/>
              <a:gd name="connsiteY6547" fmla="*/ 422808 h 2599480"/>
              <a:gd name="connsiteX6548" fmla="*/ 591800 w 4326130"/>
              <a:gd name="connsiteY6548" fmla="*/ 422110 h 2599480"/>
              <a:gd name="connsiteX6549" fmla="*/ 636944 w 4326130"/>
              <a:gd name="connsiteY6549" fmla="*/ 413029 h 2599480"/>
              <a:gd name="connsiteX6550" fmla="*/ 641159 w 4326130"/>
              <a:gd name="connsiteY6550" fmla="*/ 412084 h 2599480"/>
              <a:gd name="connsiteX6551" fmla="*/ 650821 w 4326130"/>
              <a:gd name="connsiteY6551" fmla="*/ 410979 h 2599480"/>
              <a:gd name="connsiteX6552" fmla="*/ 660862 w 4326130"/>
              <a:gd name="connsiteY6552" fmla="*/ 408193 h 2599480"/>
              <a:gd name="connsiteX6553" fmla="*/ 660030 w 4326130"/>
              <a:gd name="connsiteY6553" fmla="*/ 407858 h 2599480"/>
              <a:gd name="connsiteX6554" fmla="*/ 669265 w 4326130"/>
              <a:gd name="connsiteY6554" fmla="*/ 405789 h 2599480"/>
              <a:gd name="connsiteX6555" fmla="*/ 692850 w 4326130"/>
              <a:gd name="connsiteY6555" fmla="*/ 400507 h 2599480"/>
              <a:gd name="connsiteX6556" fmla="*/ 748735 w 4326130"/>
              <a:gd name="connsiteY6556" fmla="*/ 389221 h 2599480"/>
              <a:gd name="connsiteX6557" fmla="*/ 3577394 w 4326130"/>
              <a:gd name="connsiteY6557" fmla="*/ 389220 h 2599480"/>
              <a:gd name="connsiteX6558" fmla="*/ 3633280 w 4326130"/>
              <a:gd name="connsiteY6558" fmla="*/ 400506 h 2599480"/>
              <a:gd name="connsiteX6559" fmla="*/ 3656865 w 4326130"/>
              <a:gd name="connsiteY6559" fmla="*/ 405788 h 2599480"/>
              <a:gd name="connsiteX6560" fmla="*/ 3666099 w 4326130"/>
              <a:gd name="connsiteY6560" fmla="*/ 407857 h 2599480"/>
              <a:gd name="connsiteX6561" fmla="*/ 3665268 w 4326130"/>
              <a:gd name="connsiteY6561" fmla="*/ 408192 h 2599480"/>
              <a:gd name="connsiteX6562" fmla="*/ 3675309 w 4326130"/>
              <a:gd name="connsiteY6562" fmla="*/ 410978 h 2599480"/>
              <a:gd name="connsiteX6563" fmla="*/ 3684970 w 4326130"/>
              <a:gd name="connsiteY6563" fmla="*/ 412083 h 2599480"/>
              <a:gd name="connsiteX6564" fmla="*/ 3689186 w 4326130"/>
              <a:gd name="connsiteY6564" fmla="*/ 413028 h 2599480"/>
              <a:gd name="connsiteX6565" fmla="*/ 3734330 w 4326130"/>
              <a:gd name="connsiteY6565" fmla="*/ 422109 h 2599480"/>
              <a:gd name="connsiteX6566" fmla="*/ 3734860 w 4326130"/>
              <a:gd name="connsiteY6566" fmla="*/ 422807 h 2599480"/>
              <a:gd name="connsiteX6567" fmla="*/ 3743156 w 4326130"/>
              <a:gd name="connsiteY6567" fmla="*/ 426466 h 2599480"/>
              <a:gd name="connsiteX6568" fmla="*/ 3749880 w 4326130"/>
              <a:gd name="connsiteY6568" fmla="*/ 429064 h 2599480"/>
              <a:gd name="connsiteX6569" fmla="*/ 3678334 w 4326130"/>
              <a:gd name="connsiteY6569" fmla="*/ 414051 h 2599480"/>
              <a:gd name="connsiteX6570" fmla="*/ 3633815 w 4326130"/>
              <a:gd name="connsiteY6570" fmla="*/ 404093 h 2599480"/>
              <a:gd name="connsiteX6571" fmla="*/ 3589317 w 4326130"/>
              <a:gd name="connsiteY6571" fmla="*/ 395372 h 2599480"/>
              <a:gd name="connsiteX6572" fmla="*/ 3577394 w 4326130"/>
              <a:gd name="connsiteY6572" fmla="*/ 389220 h 2599480"/>
              <a:gd name="connsiteX6573" fmla="*/ 699532 w 4326130"/>
              <a:gd name="connsiteY6573" fmla="*/ 385451 h 2599480"/>
              <a:gd name="connsiteX6574" fmla="*/ 687422 w 4326130"/>
              <a:gd name="connsiteY6574" fmla="*/ 392858 h 2599480"/>
              <a:gd name="connsiteX6575" fmla="*/ 623642 w 4326130"/>
              <a:gd name="connsiteY6575" fmla="*/ 406277 h 2599480"/>
              <a:gd name="connsiteX6576" fmla="*/ 592839 w 4326130"/>
              <a:gd name="connsiteY6576" fmla="*/ 412735 h 2599480"/>
              <a:gd name="connsiteX6577" fmla="*/ 591071 w 4326130"/>
              <a:gd name="connsiteY6577" fmla="*/ 411148 h 2599480"/>
              <a:gd name="connsiteX6578" fmla="*/ 589963 w 4326130"/>
              <a:gd name="connsiteY6578" fmla="*/ 411171 h 2599480"/>
              <a:gd name="connsiteX6579" fmla="*/ 588945 w 4326130"/>
              <a:gd name="connsiteY6579" fmla="*/ 411455 h 2599480"/>
              <a:gd name="connsiteX6580" fmla="*/ 587443 w 4326130"/>
              <a:gd name="connsiteY6580" fmla="*/ 411423 h 2599480"/>
              <a:gd name="connsiteX6581" fmla="*/ 587310 w 4326130"/>
              <a:gd name="connsiteY6581" fmla="*/ 411170 h 2599480"/>
              <a:gd name="connsiteX6582" fmla="*/ 586624 w 4326130"/>
              <a:gd name="connsiteY6582" fmla="*/ 411406 h 2599480"/>
              <a:gd name="connsiteX6583" fmla="*/ 587443 w 4326130"/>
              <a:gd name="connsiteY6583" fmla="*/ 411423 h 2599480"/>
              <a:gd name="connsiteX6584" fmla="*/ 587647 w 4326130"/>
              <a:gd name="connsiteY6584" fmla="*/ 411817 h 2599480"/>
              <a:gd name="connsiteX6585" fmla="*/ 582816 w 4326130"/>
              <a:gd name="connsiteY6585" fmla="*/ 410553 h 2599480"/>
              <a:gd name="connsiteX6586" fmla="*/ 601952 w 4326130"/>
              <a:gd name="connsiteY6586" fmla="*/ 408360 h 2599480"/>
              <a:gd name="connsiteX6587" fmla="*/ 605523 w 4326130"/>
              <a:gd name="connsiteY6587" fmla="*/ 405585 h 2599480"/>
              <a:gd name="connsiteX6588" fmla="*/ 623084 w 4326130"/>
              <a:gd name="connsiteY6588" fmla="*/ 401389 h 2599480"/>
              <a:gd name="connsiteX6589" fmla="*/ 625574 w 4326130"/>
              <a:gd name="connsiteY6589" fmla="*/ 401070 h 2599480"/>
              <a:gd name="connsiteX6590" fmla="*/ 609325 w 4326130"/>
              <a:gd name="connsiteY6590" fmla="*/ 405504 h 2599480"/>
              <a:gd name="connsiteX6591" fmla="*/ 633926 w 4326130"/>
              <a:gd name="connsiteY6591" fmla="*/ 400036 h 2599480"/>
              <a:gd name="connsiteX6592" fmla="*/ 636390 w 4326130"/>
              <a:gd name="connsiteY6592" fmla="*/ 399736 h 2599480"/>
              <a:gd name="connsiteX6593" fmla="*/ 636408 w 4326130"/>
              <a:gd name="connsiteY6593" fmla="*/ 399733 h 2599480"/>
              <a:gd name="connsiteX6594" fmla="*/ 637192 w 4326130"/>
              <a:gd name="connsiteY6594" fmla="*/ 399309 h 2599480"/>
              <a:gd name="connsiteX6595" fmla="*/ 3626597 w 4326130"/>
              <a:gd name="connsiteY6595" fmla="*/ 385450 h 2599480"/>
              <a:gd name="connsiteX6596" fmla="*/ 3688937 w 4326130"/>
              <a:gd name="connsiteY6596" fmla="*/ 399308 h 2599480"/>
              <a:gd name="connsiteX6597" fmla="*/ 3689721 w 4326130"/>
              <a:gd name="connsiteY6597" fmla="*/ 399732 h 2599480"/>
              <a:gd name="connsiteX6598" fmla="*/ 3689739 w 4326130"/>
              <a:gd name="connsiteY6598" fmla="*/ 399735 h 2599480"/>
              <a:gd name="connsiteX6599" fmla="*/ 3692204 w 4326130"/>
              <a:gd name="connsiteY6599" fmla="*/ 400035 h 2599480"/>
              <a:gd name="connsiteX6600" fmla="*/ 3716805 w 4326130"/>
              <a:gd name="connsiteY6600" fmla="*/ 405503 h 2599480"/>
              <a:gd name="connsiteX6601" fmla="*/ 3700555 w 4326130"/>
              <a:gd name="connsiteY6601" fmla="*/ 401069 h 2599480"/>
              <a:gd name="connsiteX6602" fmla="*/ 3703045 w 4326130"/>
              <a:gd name="connsiteY6602" fmla="*/ 401388 h 2599480"/>
              <a:gd name="connsiteX6603" fmla="*/ 3720606 w 4326130"/>
              <a:gd name="connsiteY6603" fmla="*/ 405584 h 2599480"/>
              <a:gd name="connsiteX6604" fmla="*/ 3724178 w 4326130"/>
              <a:gd name="connsiteY6604" fmla="*/ 408359 h 2599480"/>
              <a:gd name="connsiteX6605" fmla="*/ 3743313 w 4326130"/>
              <a:gd name="connsiteY6605" fmla="*/ 410552 h 2599480"/>
              <a:gd name="connsiteX6606" fmla="*/ 3738483 w 4326130"/>
              <a:gd name="connsiteY6606" fmla="*/ 411816 h 2599480"/>
              <a:gd name="connsiteX6607" fmla="*/ 3738687 w 4326130"/>
              <a:gd name="connsiteY6607" fmla="*/ 411422 h 2599480"/>
              <a:gd name="connsiteX6608" fmla="*/ 3739505 w 4326130"/>
              <a:gd name="connsiteY6608" fmla="*/ 411405 h 2599480"/>
              <a:gd name="connsiteX6609" fmla="*/ 3738820 w 4326130"/>
              <a:gd name="connsiteY6609" fmla="*/ 411169 h 2599480"/>
              <a:gd name="connsiteX6610" fmla="*/ 3738687 w 4326130"/>
              <a:gd name="connsiteY6610" fmla="*/ 411422 h 2599480"/>
              <a:gd name="connsiteX6611" fmla="*/ 3737185 w 4326130"/>
              <a:gd name="connsiteY6611" fmla="*/ 411454 h 2599480"/>
              <a:gd name="connsiteX6612" fmla="*/ 3736167 w 4326130"/>
              <a:gd name="connsiteY6612" fmla="*/ 411170 h 2599480"/>
              <a:gd name="connsiteX6613" fmla="*/ 3735059 w 4326130"/>
              <a:gd name="connsiteY6613" fmla="*/ 411147 h 2599480"/>
              <a:gd name="connsiteX6614" fmla="*/ 3733291 w 4326130"/>
              <a:gd name="connsiteY6614" fmla="*/ 412734 h 2599480"/>
              <a:gd name="connsiteX6615" fmla="*/ 3702487 w 4326130"/>
              <a:gd name="connsiteY6615" fmla="*/ 406276 h 2599480"/>
              <a:gd name="connsiteX6616" fmla="*/ 3638707 w 4326130"/>
              <a:gd name="connsiteY6616" fmla="*/ 392857 h 2599480"/>
              <a:gd name="connsiteX6617" fmla="*/ 3626597 w 4326130"/>
              <a:gd name="connsiteY6617" fmla="*/ 385450 h 2599480"/>
              <a:gd name="connsiteX6618" fmla="*/ 649551 w 4326130"/>
              <a:gd name="connsiteY6618" fmla="*/ 378284 h 2599480"/>
              <a:gd name="connsiteX6619" fmla="*/ 643753 w 4326130"/>
              <a:gd name="connsiteY6619" fmla="*/ 379539 h 2599480"/>
              <a:gd name="connsiteX6620" fmla="*/ 636531 w 4326130"/>
              <a:gd name="connsiteY6620" fmla="*/ 380806 h 2599480"/>
              <a:gd name="connsiteX6621" fmla="*/ 634130 w 4326130"/>
              <a:gd name="connsiteY6621" fmla="*/ 380964 h 2599480"/>
              <a:gd name="connsiteX6622" fmla="*/ 632721 w 4326130"/>
              <a:gd name="connsiteY6622" fmla="*/ 381519 h 2599480"/>
              <a:gd name="connsiteX6623" fmla="*/ 639084 w 4326130"/>
              <a:gd name="connsiteY6623" fmla="*/ 380576 h 2599480"/>
              <a:gd name="connsiteX6624" fmla="*/ 646746 w 4326130"/>
              <a:gd name="connsiteY6624" fmla="*/ 379419 h 2599480"/>
              <a:gd name="connsiteX6625" fmla="*/ 3676578 w 4326130"/>
              <a:gd name="connsiteY6625" fmla="*/ 378283 h 2599480"/>
              <a:gd name="connsiteX6626" fmla="*/ 3679384 w 4326130"/>
              <a:gd name="connsiteY6626" fmla="*/ 379418 h 2599480"/>
              <a:gd name="connsiteX6627" fmla="*/ 3687045 w 4326130"/>
              <a:gd name="connsiteY6627" fmla="*/ 380575 h 2599480"/>
              <a:gd name="connsiteX6628" fmla="*/ 3693409 w 4326130"/>
              <a:gd name="connsiteY6628" fmla="*/ 381518 h 2599480"/>
              <a:gd name="connsiteX6629" fmla="*/ 3691999 w 4326130"/>
              <a:gd name="connsiteY6629" fmla="*/ 380963 h 2599480"/>
              <a:gd name="connsiteX6630" fmla="*/ 3689599 w 4326130"/>
              <a:gd name="connsiteY6630" fmla="*/ 380805 h 2599480"/>
              <a:gd name="connsiteX6631" fmla="*/ 3682376 w 4326130"/>
              <a:gd name="connsiteY6631" fmla="*/ 379538 h 2599480"/>
              <a:gd name="connsiteX6632" fmla="*/ 664426 w 4326130"/>
              <a:gd name="connsiteY6632" fmla="*/ 375940 h 2599480"/>
              <a:gd name="connsiteX6633" fmla="*/ 661003 w 4326130"/>
              <a:gd name="connsiteY6633" fmla="*/ 376079 h 2599480"/>
              <a:gd name="connsiteX6634" fmla="*/ 655816 w 4326130"/>
              <a:gd name="connsiteY6634" fmla="*/ 377877 h 2599480"/>
              <a:gd name="connsiteX6635" fmla="*/ 656156 w 4326130"/>
              <a:gd name="connsiteY6635" fmla="*/ 377893 h 2599480"/>
              <a:gd name="connsiteX6636" fmla="*/ 661772 w 4326130"/>
              <a:gd name="connsiteY6636" fmla="*/ 377853 h 2599480"/>
              <a:gd name="connsiteX6637" fmla="*/ 666056 w 4326130"/>
              <a:gd name="connsiteY6637" fmla="*/ 376458 h 2599480"/>
              <a:gd name="connsiteX6638" fmla="*/ 664426 w 4326130"/>
              <a:gd name="connsiteY6638" fmla="*/ 375940 h 2599480"/>
              <a:gd name="connsiteX6639" fmla="*/ 3661703 w 4326130"/>
              <a:gd name="connsiteY6639" fmla="*/ 375939 h 2599480"/>
              <a:gd name="connsiteX6640" fmla="*/ 3660074 w 4326130"/>
              <a:gd name="connsiteY6640" fmla="*/ 376457 h 2599480"/>
              <a:gd name="connsiteX6641" fmla="*/ 3664357 w 4326130"/>
              <a:gd name="connsiteY6641" fmla="*/ 377852 h 2599480"/>
              <a:gd name="connsiteX6642" fmla="*/ 3669974 w 4326130"/>
              <a:gd name="connsiteY6642" fmla="*/ 377892 h 2599480"/>
              <a:gd name="connsiteX6643" fmla="*/ 3670314 w 4326130"/>
              <a:gd name="connsiteY6643" fmla="*/ 377876 h 2599480"/>
              <a:gd name="connsiteX6644" fmla="*/ 3665127 w 4326130"/>
              <a:gd name="connsiteY6644" fmla="*/ 376078 h 2599480"/>
              <a:gd name="connsiteX6645" fmla="*/ 636611 w 4326130"/>
              <a:gd name="connsiteY6645" fmla="*/ 374115 h 2599480"/>
              <a:gd name="connsiteX6646" fmla="*/ 635639 w 4326130"/>
              <a:gd name="connsiteY6646" fmla="*/ 374182 h 2599480"/>
              <a:gd name="connsiteX6647" fmla="*/ 635305 w 4326130"/>
              <a:gd name="connsiteY6647" fmla="*/ 374236 h 2599480"/>
              <a:gd name="connsiteX6648" fmla="*/ 636321 w 4326130"/>
              <a:gd name="connsiteY6648" fmla="*/ 374264 h 2599480"/>
              <a:gd name="connsiteX6649" fmla="*/ 3689518 w 4326130"/>
              <a:gd name="connsiteY6649" fmla="*/ 374114 h 2599480"/>
              <a:gd name="connsiteX6650" fmla="*/ 3689809 w 4326130"/>
              <a:gd name="connsiteY6650" fmla="*/ 374263 h 2599480"/>
              <a:gd name="connsiteX6651" fmla="*/ 3690824 w 4326130"/>
              <a:gd name="connsiteY6651" fmla="*/ 374235 h 2599480"/>
              <a:gd name="connsiteX6652" fmla="*/ 3690490 w 4326130"/>
              <a:gd name="connsiteY6652" fmla="*/ 374181 h 2599480"/>
              <a:gd name="connsiteX6653" fmla="*/ 572342 w 4326130"/>
              <a:gd name="connsiteY6653" fmla="*/ 366066 h 2599480"/>
              <a:gd name="connsiteX6654" fmla="*/ 569403 w 4326130"/>
              <a:gd name="connsiteY6654" fmla="*/ 367177 h 2599480"/>
              <a:gd name="connsiteX6655" fmla="*/ 571726 w 4326130"/>
              <a:gd name="connsiteY6655" fmla="*/ 366130 h 2599480"/>
              <a:gd name="connsiteX6656" fmla="*/ 3753788 w 4326130"/>
              <a:gd name="connsiteY6656" fmla="*/ 366065 h 2599480"/>
              <a:gd name="connsiteX6657" fmla="*/ 3754404 w 4326130"/>
              <a:gd name="connsiteY6657" fmla="*/ 366129 h 2599480"/>
              <a:gd name="connsiteX6658" fmla="*/ 3756727 w 4326130"/>
              <a:gd name="connsiteY6658" fmla="*/ 367176 h 2599480"/>
              <a:gd name="connsiteX6659" fmla="*/ 647027 w 4326130"/>
              <a:gd name="connsiteY6659" fmla="*/ 360544 h 2599480"/>
              <a:gd name="connsiteX6660" fmla="*/ 646592 w 4326130"/>
              <a:gd name="connsiteY6660" fmla="*/ 360595 h 2599480"/>
              <a:gd name="connsiteX6661" fmla="*/ 646965 w 4326130"/>
              <a:gd name="connsiteY6661" fmla="*/ 360567 h 2599480"/>
              <a:gd name="connsiteX6662" fmla="*/ 3679103 w 4326130"/>
              <a:gd name="connsiteY6662" fmla="*/ 360543 h 2599480"/>
              <a:gd name="connsiteX6663" fmla="*/ 3679164 w 4326130"/>
              <a:gd name="connsiteY6663" fmla="*/ 360566 h 2599480"/>
              <a:gd name="connsiteX6664" fmla="*/ 3679537 w 4326130"/>
              <a:gd name="connsiteY6664" fmla="*/ 360594 h 2599480"/>
              <a:gd name="connsiteX6665" fmla="*/ 606962 w 4326130"/>
              <a:gd name="connsiteY6665" fmla="*/ 359231 h 2599480"/>
              <a:gd name="connsiteX6666" fmla="*/ 605848 w 4326130"/>
              <a:gd name="connsiteY6666" fmla="*/ 359361 h 2599480"/>
              <a:gd name="connsiteX6667" fmla="*/ 605707 w 4326130"/>
              <a:gd name="connsiteY6667" fmla="*/ 359441 h 2599480"/>
              <a:gd name="connsiteX6668" fmla="*/ 605602 w 4326130"/>
              <a:gd name="connsiteY6668" fmla="*/ 359498 h 2599480"/>
              <a:gd name="connsiteX6669" fmla="*/ 3719168 w 4326130"/>
              <a:gd name="connsiteY6669" fmla="*/ 359230 h 2599480"/>
              <a:gd name="connsiteX6670" fmla="*/ 3720528 w 4326130"/>
              <a:gd name="connsiteY6670" fmla="*/ 359497 h 2599480"/>
              <a:gd name="connsiteX6671" fmla="*/ 3720422 w 4326130"/>
              <a:gd name="connsiteY6671" fmla="*/ 359440 h 2599480"/>
              <a:gd name="connsiteX6672" fmla="*/ 3720281 w 4326130"/>
              <a:gd name="connsiteY6672" fmla="*/ 359360 h 2599480"/>
              <a:gd name="connsiteX6673" fmla="*/ 626007 w 4326130"/>
              <a:gd name="connsiteY6673" fmla="*/ 357006 h 2599480"/>
              <a:gd name="connsiteX6674" fmla="*/ 608531 w 4326130"/>
              <a:gd name="connsiteY6674" fmla="*/ 359048 h 2599480"/>
              <a:gd name="connsiteX6675" fmla="*/ 621921 w 4326130"/>
              <a:gd name="connsiteY6675" fmla="*/ 357858 h 2599480"/>
              <a:gd name="connsiteX6676" fmla="*/ 3700122 w 4326130"/>
              <a:gd name="connsiteY6676" fmla="*/ 357005 h 2599480"/>
              <a:gd name="connsiteX6677" fmla="*/ 3704209 w 4326130"/>
              <a:gd name="connsiteY6677" fmla="*/ 357857 h 2599480"/>
              <a:gd name="connsiteX6678" fmla="*/ 3717599 w 4326130"/>
              <a:gd name="connsiteY6678" fmla="*/ 359047 h 2599480"/>
              <a:gd name="connsiteX6679" fmla="*/ 633136 w 4326130"/>
              <a:gd name="connsiteY6679" fmla="*/ 356174 h 2599480"/>
              <a:gd name="connsiteX6680" fmla="*/ 631494 w 4326130"/>
              <a:gd name="connsiteY6680" fmla="*/ 356366 h 2599480"/>
              <a:gd name="connsiteX6681" fmla="*/ 628453 w 4326130"/>
              <a:gd name="connsiteY6681" fmla="*/ 357527 h 2599480"/>
              <a:gd name="connsiteX6682" fmla="*/ 3692994 w 4326130"/>
              <a:gd name="connsiteY6682" fmla="*/ 356173 h 2599480"/>
              <a:gd name="connsiteX6683" fmla="*/ 3697676 w 4326130"/>
              <a:gd name="connsiteY6683" fmla="*/ 357526 h 2599480"/>
              <a:gd name="connsiteX6684" fmla="*/ 3694635 w 4326130"/>
              <a:gd name="connsiteY6684" fmla="*/ 356365 h 2599480"/>
              <a:gd name="connsiteX6685" fmla="*/ 601896 w 4326130"/>
              <a:gd name="connsiteY6685" fmla="*/ 349249 h 2599480"/>
              <a:gd name="connsiteX6686" fmla="*/ 597632 w 4326130"/>
              <a:gd name="connsiteY6686" fmla="*/ 349747 h 2599480"/>
              <a:gd name="connsiteX6687" fmla="*/ 566674 w 4326130"/>
              <a:gd name="connsiteY6687" fmla="*/ 356888 h 2599480"/>
              <a:gd name="connsiteX6688" fmla="*/ 555762 w 4326130"/>
              <a:gd name="connsiteY6688" fmla="*/ 363977 h 2599480"/>
              <a:gd name="connsiteX6689" fmla="*/ 582823 w 4326130"/>
              <a:gd name="connsiteY6689" fmla="*/ 357702 h 2599480"/>
              <a:gd name="connsiteX6690" fmla="*/ 601388 w 4326130"/>
              <a:gd name="connsiteY6690" fmla="*/ 349453 h 2599480"/>
              <a:gd name="connsiteX6691" fmla="*/ 3724234 w 4326130"/>
              <a:gd name="connsiteY6691" fmla="*/ 349248 h 2599480"/>
              <a:gd name="connsiteX6692" fmla="*/ 3724742 w 4326130"/>
              <a:gd name="connsiteY6692" fmla="*/ 349452 h 2599480"/>
              <a:gd name="connsiteX6693" fmla="*/ 3743306 w 4326130"/>
              <a:gd name="connsiteY6693" fmla="*/ 357701 h 2599480"/>
              <a:gd name="connsiteX6694" fmla="*/ 3770368 w 4326130"/>
              <a:gd name="connsiteY6694" fmla="*/ 363976 h 2599480"/>
              <a:gd name="connsiteX6695" fmla="*/ 3759456 w 4326130"/>
              <a:gd name="connsiteY6695" fmla="*/ 356887 h 2599480"/>
              <a:gd name="connsiteX6696" fmla="*/ 3728497 w 4326130"/>
              <a:gd name="connsiteY6696" fmla="*/ 349746 h 2599480"/>
              <a:gd name="connsiteX6697" fmla="*/ 612873 w 4326130"/>
              <a:gd name="connsiteY6697" fmla="*/ 347967 h 2599480"/>
              <a:gd name="connsiteX6698" fmla="*/ 608978 w 4326130"/>
              <a:gd name="connsiteY6698" fmla="*/ 348422 h 2599480"/>
              <a:gd name="connsiteX6699" fmla="*/ 600224 w 4326130"/>
              <a:gd name="connsiteY6699" fmla="*/ 351931 h 2599480"/>
              <a:gd name="connsiteX6700" fmla="*/ 587837 w 4326130"/>
              <a:gd name="connsiteY6700" fmla="*/ 356540 h 2599480"/>
              <a:gd name="connsiteX6701" fmla="*/ 598626 w 4326130"/>
              <a:gd name="connsiteY6701" fmla="*/ 354038 h 2599480"/>
              <a:gd name="connsiteX6702" fmla="*/ 3713257 w 4326130"/>
              <a:gd name="connsiteY6702" fmla="*/ 347966 h 2599480"/>
              <a:gd name="connsiteX6703" fmla="*/ 3727504 w 4326130"/>
              <a:gd name="connsiteY6703" fmla="*/ 354037 h 2599480"/>
              <a:gd name="connsiteX6704" fmla="*/ 3738292 w 4326130"/>
              <a:gd name="connsiteY6704" fmla="*/ 356539 h 2599480"/>
              <a:gd name="connsiteX6705" fmla="*/ 3725906 w 4326130"/>
              <a:gd name="connsiteY6705" fmla="*/ 351930 h 2599480"/>
              <a:gd name="connsiteX6706" fmla="*/ 3717152 w 4326130"/>
              <a:gd name="connsiteY6706" fmla="*/ 348421 h 2599480"/>
              <a:gd name="connsiteX6707" fmla="*/ 640333 w 4326130"/>
              <a:gd name="connsiteY6707" fmla="*/ 346054 h 2599480"/>
              <a:gd name="connsiteX6708" fmla="*/ 629594 w 4326130"/>
              <a:gd name="connsiteY6708" fmla="*/ 350197 h 2599480"/>
              <a:gd name="connsiteX6709" fmla="*/ 634207 w 4326130"/>
              <a:gd name="connsiteY6709" fmla="*/ 349000 h 2599480"/>
              <a:gd name="connsiteX6710" fmla="*/ 640332 w 4326130"/>
              <a:gd name="connsiteY6710" fmla="*/ 346060 h 2599480"/>
              <a:gd name="connsiteX6711" fmla="*/ 3685797 w 4326130"/>
              <a:gd name="connsiteY6711" fmla="*/ 346053 h 2599480"/>
              <a:gd name="connsiteX6712" fmla="*/ 3685798 w 4326130"/>
              <a:gd name="connsiteY6712" fmla="*/ 346059 h 2599480"/>
              <a:gd name="connsiteX6713" fmla="*/ 3691923 w 4326130"/>
              <a:gd name="connsiteY6713" fmla="*/ 348999 h 2599480"/>
              <a:gd name="connsiteX6714" fmla="*/ 3696536 w 4326130"/>
              <a:gd name="connsiteY6714" fmla="*/ 350196 h 2599480"/>
              <a:gd name="connsiteX6715" fmla="*/ 590498 w 4326130"/>
              <a:gd name="connsiteY6715" fmla="*/ 345822 h 2599480"/>
              <a:gd name="connsiteX6716" fmla="*/ 552220 w 4326130"/>
              <a:gd name="connsiteY6716" fmla="*/ 350292 h 2599480"/>
              <a:gd name="connsiteX6717" fmla="*/ 551050 w 4326130"/>
              <a:gd name="connsiteY6717" fmla="*/ 350429 h 2599480"/>
              <a:gd name="connsiteX6718" fmla="*/ 531646 w 4326130"/>
              <a:gd name="connsiteY6718" fmla="*/ 354987 h 2599480"/>
              <a:gd name="connsiteX6719" fmla="*/ 520725 w 4326130"/>
              <a:gd name="connsiteY6719" fmla="*/ 361020 h 2599480"/>
              <a:gd name="connsiteX6720" fmla="*/ 590498 w 4326130"/>
              <a:gd name="connsiteY6720" fmla="*/ 345822 h 2599480"/>
              <a:gd name="connsiteX6721" fmla="*/ 3735631 w 4326130"/>
              <a:gd name="connsiteY6721" fmla="*/ 345821 h 2599480"/>
              <a:gd name="connsiteX6722" fmla="*/ 3805404 w 4326130"/>
              <a:gd name="connsiteY6722" fmla="*/ 361019 h 2599480"/>
              <a:gd name="connsiteX6723" fmla="*/ 3794484 w 4326130"/>
              <a:gd name="connsiteY6723" fmla="*/ 354986 h 2599480"/>
              <a:gd name="connsiteX6724" fmla="*/ 3775079 w 4326130"/>
              <a:gd name="connsiteY6724" fmla="*/ 350428 h 2599480"/>
              <a:gd name="connsiteX6725" fmla="*/ 3773909 w 4326130"/>
              <a:gd name="connsiteY6725" fmla="*/ 350291 h 2599480"/>
              <a:gd name="connsiteX6726" fmla="*/ 3735631 w 4326130"/>
              <a:gd name="connsiteY6726" fmla="*/ 345821 h 2599480"/>
              <a:gd name="connsiteX6727" fmla="*/ 636446 w 4326130"/>
              <a:gd name="connsiteY6727" fmla="*/ 345375 h 2599480"/>
              <a:gd name="connsiteX6728" fmla="*/ 627359 w 4326130"/>
              <a:gd name="connsiteY6728" fmla="*/ 346805 h 2599480"/>
              <a:gd name="connsiteX6729" fmla="*/ 624097 w 4326130"/>
              <a:gd name="connsiteY6729" fmla="*/ 348131 h 2599480"/>
              <a:gd name="connsiteX6730" fmla="*/ 627726 w 4326130"/>
              <a:gd name="connsiteY6730" fmla="*/ 347289 h 2599480"/>
              <a:gd name="connsiteX6731" fmla="*/ 623532 w 4326130"/>
              <a:gd name="connsiteY6731" fmla="*/ 348361 h 2599480"/>
              <a:gd name="connsiteX6732" fmla="*/ 612621 w 4326130"/>
              <a:gd name="connsiteY6732" fmla="*/ 352796 h 2599480"/>
              <a:gd name="connsiteX6733" fmla="*/ 601366 w 4326130"/>
              <a:gd name="connsiteY6733" fmla="*/ 357525 h 2599480"/>
              <a:gd name="connsiteX6734" fmla="*/ 616838 w 4326130"/>
              <a:gd name="connsiteY6734" fmla="*/ 353509 h 2599480"/>
              <a:gd name="connsiteX6735" fmla="*/ 633421 w 4326130"/>
              <a:gd name="connsiteY6735" fmla="*/ 346664 h 2599480"/>
              <a:gd name="connsiteX6736" fmla="*/ 3689683 w 4326130"/>
              <a:gd name="connsiteY6736" fmla="*/ 345374 h 2599480"/>
              <a:gd name="connsiteX6737" fmla="*/ 3692708 w 4326130"/>
              <a:gd name="connsiteY6737" fmla="*/ 346663 h 2599480"/>
              <a:gd name="connsiteX6738" fmla="*/ 3709291 w 4326130"/>
              <a:gd name="connsiteY6738" fmla="*/ 353508 h 2599480"/>
              <a:gd name="connsiteX6739" fmla="*/ 3724763 w 4326130"/>
              <a:gd name="connsiteY6739" fmla="*/ 357524 h 2599480"/>
              <a:gd name="connsiteX6740" fmla="*/ 3713509 w 4326130"/>
              <a:gd name="connsiteY6740" fmla="*/ 352795 h 2599480"/>
              <a:gd name="connsiteX6741" fmla="*/ 3702597 w 4326130"/>
              <a:gd name="connsiteY6741" fmla="*/ 348360 h 2599480"/>
              <a:gd name="connsiteX6742" fmla="*/ 3698404 w 4326130"/>
              <a:gd name="connsiteY6742" fmla="*/ 347288 h 2599480"/>
              <a:gd name="connsiteX6743" fmla="*/ 3702033 w 4326130"/>
              <a:gd name="connsiteY6743" fmla="*/ 348130 h 2599480"/>
              <a:gd name="connsiteX6744" fmla="*/ 3698770 w 4326130"/>
              <a:gd name="connsiteY6744" fmla="*/ 346804 h 2599480"/>
              <a:gd name="connsiteX6745" fmla="*/ 646728 w 4326130"/>
              <a:gd name="connsiteY6745" fmla="*/ 338854 h 2599480"/>
              <a:gd name="connsiteX6746" fmla="*/ 644005 w 4326130"/>
              <a:gd name="connsiteY6746" fmla="*/ 339959 h 2599480"/>
              <a:gd name="connsiteX6747" fmla="*/ 639333 w 4326130"/>
              <a:gd name="connsiteY6747" fmla="*/ 341913 h 2599480"/>
              <a:gd name="connsiteX6748" fmla="*/ 644682 w 4326130"/>
              <a:gd name="connsiteY6748" fmla="*/ 341863 h 2599480"/>
              <a:gd name="connsiteX6749" fmla="*/ 644889 w 4326130"/>
              <a:gd name="connsiteY6749" fmla="*/ 341775 h 2599480"/>
              <a:gd name="connsiteX6750" fmla="*/ 645163 w 4326130"/>
              <a:gd name="connsiteY6750" fmla="*/ 341073 h 2599480"/>
              <a:gd name="connsiteX6751" fmla="*/ 646578 w 4326130"/>
              <a:gd name="connsiteY6751" fmla="*/ 339054 h 2599480"/>
              <a:gd name="connsiteX6752" fmla="*/ 3679402 w 4326130"/>
              <a:gd name="connsiteY6752" fmla="*/ 338853 h 2599480"/>
              <a:gd name="connsiteX6753" fmla="*/ 3679552 w 4326130"/>
              <a:gd name="connsiteY6753" fmla="*/ 339053 h 2599480"/>
              <a:gd name="connsiteX6754" fmla="*/ 3680967 w 4326130"/>
              <a:gd name="connsiteY6754" fmla="*/ 341072 h 2599480"/>
              <a:gd name="connsiteX6755" fmla="*/ 3681241 w 4326130"/>
              <a:gd name="connsiteY6755" fmla="*/ 341774 h 2599480"/>
              <a:gd name="connsiteX6756" fmla="*/ 3681448 w 4326130"/>
              <a:gd name="connsiteY6756" fmla="*/ 341862 h 2599480"/>
              <a:gd name="connsiteX6757" fmla="*/ 3686797 w 4326130"/>
              <a:gd name="connsiteY6757" fmla="*/ 341912 h 2599480"/>
              <a:gd name="connsiteX6758" fmla="*/ 3682124 w 4326130"/>
              <a:gd name="connsiteY6758" fmla="*/ 339958 h 2599480"/>
              <a:gd name="connsiteX6759" fmla="*/ 683232 w 4326130"/>
              <a:gd name="connsiteY6759" fmla="*/ 336151 h 2599480"/>
              <a:gd name="connsiteX6760" fmla="*/ 682501 w 4326130"/>
              <a:gd name="connsiteY6760" fmla="*/ 336316 h 2599480"/>
              <a:gd name="connsiteX6761" fmla="*/ 678542 w 4326130"/>
              <a:gd name="connsiteY6761" fmla="*/ 337881 h 2599480"/>
              <a:gd name="connsiteX6762" fmla="*/ 678417 w 4326130"/>
              <a:gd name="connsiteY6762" fmla="*/ 337939 h 2599480"/>
              <a:gd name="connsiteX6763" fmla="*/ 3642898 w 4326130"/>
              <a:gd name="connsiteY6763" fmla="*/ 336150 h 2599480"/>
              <a:gd name="connsiteX6764" fmla="*/ 3647713 w 4326130"/>
              <a:gd name="connsiteY6764" fmla="*/ 337938 h 2599480"/>
              <a:gd name="connsiteX6765" fmla="*/ 3647587 w 4326130"/>
              <a:gd name="connsiteY6765" fmla="*/ 337880 h 2599480"/>
              <a:gd name="connsiteX6766" fmla="*/ 3643628 w 4326130"/>
              <a:gd name="connsiteY6766" fmla="*/ 336315 h 2599480"/>
              <a:gd name="connsiteX6767" fmla="*/ 581935 w 4326130"/>
              <a:gd name="connsiteY6767" fmla="*/ 336071 h 2599480"/>
              <a:gd name="connsiteX6768" fmla="*/ 577424 w 4326130"/>
              <a:gd name="connsiteY6768" fmla="*/ 336600 h 2599480"/>
              <a:gd name="connsiteX6769" fmla="*/ 572374 w 4326130"/>
              <a:gd name="connsiteY6769" fmla="*/ 340713 h 2599480"/>
              <a:gd name="connsiteX6770" fmla="*/ 580392 w 4326130"/>
              <a:gd name="connsiteY6770" fmla="*/ 338719 h 2599480"/>
              <a:gd name="connsiteX6771" fmla="*/ 583364 w 4326130"/>
              <a:gd name="connsiteY6771" fmla="*/ 336676 h 2599480"/>
              <a:gd name="connsiteX6772" fmla="*/ 581935 w 4326130"/>
              <a:gd name="connsiteY6772" fmla="*/ 336071 h 2599480"/>
              <a:gd name="connsiteX6773" fmla="*/ 3744194 w 4326130"/>
              <a:gd name="connsiteY6773" fmla="*/ 336070 h 2599480"/>
              <a:gd name="connsiteX6774" fmla="*/ 3742765 w 4326130"/>
              <a:gd name="connsiteY6774" fmla="*/ 336675 h 2599480"/>
              <a:gd name="connsiteX6775" fmla="*/ 3745738 w 4326130"/>
              <a:gd name="connsiteY6775" fmla="*/ 338718 h 2599480"/>
              <a:gd name="connsiteX6776" fmla="*/ 3753756 w 4326130"/>
              <a:gd name="connsiteY6776" fmla="*/ 340712 h 2599480"/>
              <a:gd name="connsiteX6777" fmla="*/ 3748706 w 4326130"/>
              <a:gd name="connsiteY6777" fmla="*/ 336599 h 2599480"/>
              <a:gd name="connsiteX6778" fmla="*/ 3744194 w 4326130"/>
              <a:gd name="connsiteY6778" fmla="*/ 336070 h 2599480"/>
              <a:gd name="connsiteX6779" fmla="*/ 2690610 w 4326130"/>
              <a:gd name="connsiteY6779" fmla="*/ 336031 h 2599480"/>
              <a:gd name="connsiteX6780" fmla="*/ 2795203 w 4326130"/>
              <a:gd name="connsiteY6780" fmla="*/ 339302 h 2599480"/>
              <a:gd name="connsiteX6781" fmla="*/ 2846983 w 4326130"/>
              <a:gd name="connsiteY6781" fmla="*/ 340714 h 2599480"/>
              <a:gd name="connsiteX6782" fmla="*/ 2900337 w 4326130"/>
              <a:gd name="connsiteY6782" fmla="*/ 344861 h 2599480"/>
              <a:gd name="connsiteX6783" fmla="*/ 3005485 w 4326130"/>
              <a:gd name="connsiteY6783" fmla="*/ 351454 h 2599480"/>
              <a:gd name="connsiteX6784" fmla="*/ 3111409 w 4326130"/>
              <a:gd name="connsiteY6784" fmla="*/ 361736 h 2599480"/>
              <a:gd name="connsiteX6785" fmla="*/ 3164938 w 4326130"/>
              <a:gd name="connsiteY6785" fmla="*/ 366934 h 2599480"/>
              <a:gd name="connsiteX6786" fmla="*/ 3217536 w 4326130"/>
              <a:gd name="connsiteY6786" fmla="*/ 373243 h 2599480"/>
              <a:gd name="connsiteX6787" fmla="*/ 3324087 w 4326130"/>
              <a:gd name="connsiteY6787" fmla="*/ 388235 h 2599480"/>
              <a:gd name="connsiteX6788" fmla="*/ 3378199 w 4326130"/>
              <a:gd name="connsiteY6788" fmla="*/ 396930 h 2599480"/>
              <a:gd name="connsiteX6789" fmla="*/ 3431179 w 4326130"/>
              <a:gd name="connsiteY6789" fmla="*/ 405514 h 2599480"/>
              <a:gd name="connsiteX6790" fmla="*/ 3538515 w 4326130"/>
              <a:gd name="connsiteY6790" fmla="*/ 425229 h 2599480"/>
              <a:gd name="connsiteX6791" fmla="*/ 3547859 w 4326130"/>
              <a:gd name="connsiteY6791" fmla="*/ 429577 h 2599480"/>
              <a:gd name="connsiteX6792" fmla="*/ 3525581 w 4326130"/>
              <a:gd name="connsiteY6792" fmla="*/ 425178 h 2599480"/>
              <a:gd name="connsiteX6793" fmla="*/ 3470086 w 4326130"/>
              <a:gd name="connsiteY6793" fmla="*/ 413939 h 2599480"/>
              <a:gd name="connsiteX6794" fmla="*/ 3461151 w 4326130"/>
              <a:gd name="connsiteY6794" fmla="*/ 412038 h 2599480"/>
              <a:gd name="connsiteX6795" fmla="*/ 3459041 w 4326130"/>
              <a:gd name="connsiteY6795" fmla="*/ 411834 h 2599480"/>
              <a:gd name="connsiteX6796" fmla="*/ 3339539 w 4326130"/>
              <a:gd name="connsiteY6796" fmla="*/ 390939 h 2599480"/>
              <a:gd name="connsiteX6797" fmla="*/ 3351357 w 4326130"/>
              <a:gd name="connsiteY6797" fmla="*/ 396733 h 2599480"/>
              <a:gd name="connsiteX6798" fmla="*/ 3479633 w 4326130"/>
              <a:gd name="connsiteY6798" fmla="*/ 419513 h 2599480"/>
              <a:gd name="connsiteX6799" fmla="*/ 3537779 w 4326130"/>
              <a:gd name="connsiteY6799" fmla="*/ 433246 h 2599480"/>
              <a:gd name="connsiteX6800" fmla="*/ 3597102 w 4326130"/>
              <a:gd name="connsiteY6800" fmla="*/ 448298 h 2599480"/>
              <a:gd name="connsiteX6801" fmla="*/ 3509392 w 4326130"/>
              <a:gd name="connsiteY6801" fmla="*/ 430489 h 2599480"/>
              <a:gd name="connsiteX6802" fmla="*/ 3521254 w 4326130"/>
              <a:gd name="connsiteY6802" fmla="*/ 437493 h 2599480"/>
              <a:gd name="connsiteX6803" fmla="*/ 3644380 w 4326130"/>
              <a:gd name="connsiteY6803" fmla="*/ 460976 h 2599480"/>
              <a:gd name="connsiteX6804" fmla="*/ 3641731 w 4326130"/>
              <a:gd name="connsiteY6804" fmla="*/ 458482 h 2599480"/>
              <a:gd name="connsiteX6805" fmla="*/ 3669771 w 4326130"/>
              <a:gd name="connsiteY6805" fmla="*/ 465851 h 2599480"/>
              <a:gd name="connsiteX6806" fmla="*/ 3655453 w 4326130"/>
              <a:gd name="connsiteY6806" fmla="*/ 463256 h 2599480"/>
              <a:gd name="connsiteX6807" fmla="*/ 3660418 w 4326130"/>
              <a:gd name="connsiteY6807" fmla="*/ 467180 h 2599480"/>
              <a:gd name="connsiteX6808" fmla="*/ 3534977 w 4326130"/>
              <a:gd name="connsiteY6808" fmla="*/ 442267 h 2599480"/>
              <a:gd name="connsiteX6809" fmla="*/ 3546837 w 4326130"/>
              <a:gd name="connsiteY6809" fmla="*/ 449270 h 2599480"/>
              <a:gd name="connsiteX6810" fmla="*/ 3554637 w 4326130"/>
              <a:gd name="connsiteY6810" fmla="*/ 451060 h 2599480"/>
              <a:gd name="connsiteX6811" fmla="*/ 3626514 w 4326130"/>
              <a:gd name="connsiteY6811" fmla="*/ 463889 h 2599480"/>
              <a:gd name="connsiteX6812" fmla="*/ 3662630 w 4326130"/>
              <a:gd name="connsiteY6812" fmla="*/ 471353 h 2599480"/>
              <a:gd name="connsiteX6813" fmla="*/ 3678949 w 4326130"/>
              <a:gd name="connsiteY6813" fmla="*/ 475937 h 2599480"/>
              <a:gd name="connsiteX6814" fmla="*/ 3570497 w 4326130"/>
              <a:gd name="connsiteY6814" fmla="*/ 456214 h 2599480"/>
              <a:gd name="connsiteX6815" fmla="*/ 3516138 w 4326130"/>
              <a:gd name="connsiteY6815" fmla="*/ 445085 h 2599480"/>
              <a:gd name="connsiteX6816" fmla="*/ 3461819 w 4326130"/>
              <a:gd name="connsiteY6816" fmla="*/ 435166 h 2599480"/>
              <a:gd name="connsiteX6817" fmla="*/ 3473475 w 4326130"/>
              <a:gd name="connsiteY6817" fmla="*/ 440944 h 2599480"/>
              <a:gd name="connsiteX6818" fmla="*/ 3516721 w 4326130"/>
              <a:gd name="connsiteY6818" fmla="*/ 448584 h 2599480"/>
              <a:gd name="connsiteX6819" fmla="*/ 3560008 w 4326130"/>
              <a:gd name="connsiteY6819" fmla="*/ 457433 h 2599480"/>
              <a:gd name="connsiteX6820" fmla="*/ 3646541 w 4326130"/>
              <a:gd name="connsiteY6820" fmla="*/ 473922 h 2599480"/>
              <a:gd name="connsiteX6821" fmla="*/ 3653439 w 4326130"/>
              <a:gd name="connsiteY6821" fmla="*/ 477001 h 2599480"/>
              <a:gd name="connsiteX6822" fmla="*/ 3678030 w 4326130"/>
              <a:gd name="connsiteY6822" fmla="*/ 482830 h 2599480"/>
              <a:gd name="connsiteX6823" fmla="*/ 3703960 w 4326130"/>
              <a:gd name="connsiteY6823" fmla="*/ 489993 h 2599480"/>
              <a:gd name="connsiteX6824" fmla="*/ 3705300 w 4326130"/>
              <a:gd name="connsiteY6824" fmla="*/ 491329 h 2599480"/>
              <a:gd name="connsiteX6825" fmla="*/ 3657062 w 4326130"/>
              <a:gd name="connsiteY6825" fmla="*/ 479590 h 2599480"/>
              <a:gd name="connsiteX6826" fmla="*/ 3653818 w 4326130"/>
              <a:gd name="connsiteY6826" fmla="*/ 479275 h 2599480"/>
              <a:gd name="connsiteX6827" fmla="*/ 3639891 w 4326130"/>
              <a:gd name="connsiteY6827" fmla="*/ 473275 h 2599480"/>
              <a:gd name="connsiteX6828" fmla="*/ 3643882 w 4326130"/>
              <a:gd name="connsiteY6828" fmla="*/ 477105 h 2599480"/>
              <a:gd name="connsiteX6829" fmla="*/ 3656877 w 4326130"/>
              <a:gd name="connsiteY6829" fmla="*/ 484218 h 2599480"/>
              <a:gd name="connsiteX6830" fmla="*/ 3676709 w 4326130"/>
              <a:gd name="connsiteY6830" fmla="*/ 487348 h 2599480"/>
              <a:gd name="connsiteX6831" fmla="*/ 3696921 w 4326130"/>
              <a:gd name="connsiteY6831" fmla="*/ 492753 h 2599480"/>
              <a:gd name="connsiteX6832" fmla="*/ 3737169 w 4326130"/>
              <a:gd name="connsiteY6832" fmla="*/ 502512 h 2599480"/>
              <a:gd name="connsiteX6833" fmla="*/ 3735828 w 4326130"/>
              <a:gd name="connsiteY6833" fmla="*/ 501177 h 2599480"/>
              <a:gd name="connsiteX6834" fmla="*/ 3738101 w 4326130"/>
              <a:gd name="connsiteY6834" fmla="*/ 501398 h 2599480"/>
              <a:gd name="connsiteX6835" fmla="*/ 3749961 w 4326130"/>
              <a:gd name="connsiteY6835" fmla="*/ 508401 h 2599480"/>
              <a:gd name="connsiteX6836" fmla="*/ 3778000 w 4326130"/>
              <a:gd name="connsiteY6836" fmla="*/ 515769 h 2599480"/>
              <a:gd name="connsiteX6837" fmla="*/ 3777796 w 4326130"/>
              <a:gd name="connsiteY6837" fmla="*/ 514545 h 2599480"/>
              <a:gd name="connsiteX6838" fmla="*/ 3836118 w 4326130"/>
              <a:gd name="connsiteY6838" fmla="*/ 529327 h 2599480"/>
              <a:gd name="connsiteX6839" fmla="*/ 3791518 w 4326130"/>
              <a:gd name="connsiteY6839" fmla="*/ 519318 h 2599480"/>
              <a:gd name="connsiteX6840" fmla="*/ 3791723 w 4326130"/>
              <a:gd name="connsiteY6840" fmla="*/ 520543 h 2599480"/>
              <a:gd name="connsiteX6841" fmla="*/ 3691990 w 4326130"/>
              <a:gd name="connsiteY6841" fmla="*/ 495716 h 2599480"/>
              <a:gd name="connsiteX6842" fmla="*/ 3593074 w 4326130"/>
              <a:gd name="connsiteY6842" fmla="*/ 475787 h 2599480"/>
              <a:gd name="connsiteX6843" fmla="*/ 3600512 w 4326130"/>
              <a:gd name="connsiteY6843" fmla="*/ 481156 h 2599480"/>
              <a:gd name="connsiteX6844" fmla="*/ 3537436 w 4326130"/>
              <a:gd name="connsiteY6844" fmla="*/ 470387 h 2599480"/>
              <a:gd name="connsiteX6845" fmla="*/ 3546983 w 4326130"/>
              <a:gd name="connsiteY6845" fmla="*/ 475960 h 2599480"/>
              <a:gd name="connsiteX6846" fmla="*/ 3582053 w 4326130"/>
              <a:gd name="connsiteY6846" fmla="*/ 486249 h 2599480"/>
              <a:gd name="connsiteX6847" fmla="*/ 3551192 w 4326130"/>
              <a:gd name="connsiteY6847" fmla="*/ 482049 h 2599480"/>
              <a:gd name="connsiteX6848" fmla="*/ 3563214 w 4326130"/>
              <a:gd name="connsiteY6848" fmla="*/ 489067 h 2599480"/>
              <a:gd name="connsiteX6849" fmla="*/ 3573172 w 4326130"/>
              <a:gd name="connsiteY6849" fmla="*/ 491353 h 2599480"/>
              <a:gd name="connsiteX6850" fmla="*/ 3545094 w 4326130"/>
              <a:gd name="connsiteY6850" fmla="*/ 485544 h 2599480"/>
              <a:gd name="connsiteX6851" fmla="*/ 3545197 w 4326130"/>
              <a:gd name="connsiteY6851" fmla="*/ 485581 h 2599480"/>
              <a:gd name="connsiteX6852" fmla="*/ 3567785 w 4326130"/>
              <a:gd name="connsiteY6852" fmla="*/ 493357 h 2599480"/>
              <a:gd name="connsiteX6853" fmla="*/ 3580232 w 4326130"/>
              <a:gd name="connsiteY6853" fmla="*/ 498254 h 2599480"/>
              <a:gd name="connsiteX6854" fmla="*/ 3675549 w 4326130"/>
              <a:gd name="connsiteY6854" fmla="*/ 519591 h 2599480"/>
              <a:gd name="connsiteX6855" fmla="*/ 3813801 w 4326130"/>
              <a:gd name="connsiteY6855" fmla="*/ 556247 h 2599480"/>
              <a:gd name="connsiteX6856" fmla="*/ 3801939 w 4326130"/>
              <a:gd name="connsiteY6856" fmla="*/ 549244 h 2599480"/>
              <a:gd name="connsiteX6857" fmla="*/ 3726622 w 4326130"/>
              <a:gd name="connsiteY6857" fmla="*/ 529197 h 2599480"/>
              <a:gd name="connsiteX6858" fmla="*/ 3688460 w 4326130"/>
              <a:gd name="connsiteY6858" fmla="*/ 518672 h 2599480"/>
              <a:gd name="connsiteX6859" fmla="*/ 3682633 w 4326130"/>
              <a:gd name="connsiteY6859" fmla="*/ 517179 h 2599480"/>
              <a:gd name="connsiteX6860" fmla="*/ 3687236 w 4326130"/>
              <a:gd name="connsiteY6860" fmla="*/ 517981 h 2599480"/>
              <a:gd name="connsiteX6861" fmla="*/ 3693822 w 4326130"/>
              <a:gd name="connsiteY6861" fmla="*/ 519127 h 2599480"/>
              <a:gd name="connsiteX6862" fmla="*/ 3728730 w 4326130"/>
              <a:gd name="connsiteY6862" fmla="*/ 529401 h 2599480"/>
              <a:gd name="connsiteX6863" fmla="*/ 3741114 w 4326130"/>
              <a:gd name="connsiteY6863" fmla="*/ 532841 h 2599480"/>
              <a:gd name="connsiteX6864" fmla="*/ 3742074 w 4326130"/>
              <a:gd name="connsiteY6864" fmla="*/ 531901 h 2599480"/>
              <a:gd name="connsiteX6865" fmla="*/ 3774494 w 4326130"/>
              <a:gd name="connsiteY6865" fmla="*/ 539696 h 2599480"/>
              <a:gd name="connsiteX6866" fmla="*/ 3775629 w 4326130"/>
              <a:gd name="connsiteY6866" fmla="*/ 539804 h 2599480"/>
              <a:gd name="connsiteX6867" fmla="*/ 3771773 w 4326130"/>
              <a:gd name="connsiteY6867" fmla="*/ 535817 h 2599480"/>
              <a:gd name="connsiteX6868" fmla="*/ 3809749 w 4326130"/>
              <a:gd name="connsiteY6868" fmla="*/ 545355 h 2599480"/>
              <a:gd name="connsiteX6869" fmla="*/ 3810679 w 4326130"/>
              <a:gd name="connsiteY6869" fmla="*/ 544240 h 2599480"/>
              <a:gd name="connsiteX6870" fmla="*/ 3840059 w 4326130"/>
              <a:gd name="connsiteY6870" fmla="*/ 552945 h 2599480"/>
              <a:gd name="connsiteX6871" fmla="*/ 3833570 w 4326130"/>
              <a:gd name="connsiteY6871" fmla="*/ 552315 h 2599480"/>
              <a:gd name="connsiteX6872" fmla="*/ 3841983 w 4326130"/>
              <a:gd name="connsiteY6872" fmla="*/ 557777 h 2599480"/>
              <a:gd name="connsiteX6873" fmla="*/ 3888914 w 4326130"/>
              <a:gd name="connsiteY6873" fmla="*/ 575069 h 2599480"/>
              <a:gd name="connsiteX6874" fmla="*/ 3832121 w 4326130"/>
              <a:gd name="connsiteY6874" fmla="*/ 563704 h 2599480"/>
              <a:gd name="connsiteX6875" fmla="*/ 3804110 w 4326130"/>
              <a:gd name="connsiteY6875" fmla="*/ 561929 h 2599480"/>
              <a:gd name="connsiteX6876" fmla="*/ 3803433 w 4326130"/>
              <a:gd name="connsiteY6876" fmla="*/ 564317 h 2599480"/>
              <a:gd name="connsiteX6877" fmla="*/ 3756281 w 4326130"/>
              <a:gd name="connsiteY6877" fmla="*/ 550211 h 2599480"/>
              <a:gd name="connsiteX6878" fmla="*/ 3704192 w 4326130"/>
              <a:gd name="connsiteY6878" fmla="*/ 536313 h 2599480"/>
              <a:gd name="connsiteX6879" fmla="*/ 3723819 w 4326130"/>
              <a:gd name="connsiteY6879" fmla="*/ 538218 h 2599480"/>
              <a:gd name="connsiteX6880" fmla="*/ 3711958 w 4326130"/>
              <a:gd name="connsiteY6880" fmla="*/ 531215 h 2599480"/>
              <a:gd name="connsiteX6881" fmla="*/ 3670197 w 4326130"/>
              <a:gd name="connsiteY6881" fmla="*/ 519072 h 2599480"/>
              <a:gd name="connsiteX6882" fmla="*/ 3604273 w 4326130"/>
              <a:gd name="connsiteY6882" fmla="*/ 504045 h 2599480"/>
              <a:gd name="connsiteX6883" fmla="*/ 3581827 w 4326130"/>
              <a:gd name="connsiteY6883" fmla="*/ 498881 h 2599480"/>
              <a:gd name="connsiteX6884" fmla="*/ 3591275 w 4326130"/>
              <a:gd name="connsiteY6884" fmla="*/ 502598 h 2599480"/>
              <a:gd name="connsiteX6885" fmla="*/ 3612988 w 4326130"/>
              <a:gd name="connsiteY6885" fmla="*/ 511626 h 2599480"/>
              <a:gd name="connsiteX6886" fmla="*/ 3587427 w 4326130"/>
              <a:gd name="connsiteY6886" fmla="*/ 502137 h 2599480"/>
              <a:gd name="connsiteX6887" fmla="*/ 3578821 w 4326130"/>
              <a:gd name="connsiteY6887" fmla="*/ 499244 h 2599480"/>
              <a:gd name="connsiteX6888" fmla="*/ 3586252 w 4326130"/>
              <a:gd name="connsiteY6888" fmla="*/ 503923 h 2599480"/>
              <a:gd name="connsiteX6889" fmla="*/ 3600226 w 4326130"/>
              <a:gd name="connsiteY6889" fmla="*/ 509245 h 2599480"/>
              <a:gd name="connsiteX6890" fmla="*/ 3610271 w 4326130"/>
              <a:gd name="connsiteY6890" fmla="*/ 511770 h 2599480"/>
              <a:gd name="connsiteX6891" fmla="*/ 3612082 w 4326130"/>
              <a:gd name="connsiteY6891" fmla="*/ 512226 h 2599480"/>
              <a:gd name="connsiteX6892" fmla="*/ 3615534 w 4326130"/>
              <a:gd name="connsiteY6892" fmla="*/ 512561 h 2599480"/>
              <a:gd name="connsiteX6893" fmla="*/ 3612988 w 4326130"/>
              <a:gd name="connsiteY6893" fmla="*/ 511626 h 2599480"/>
              <a:gd name="connsiteX6894" fmla="*/ 3615511 w 4326130"/>
              <a:gd name="connsiteY6894" fmla="*/ 512025 h 2599480"/>
              <a:gd name="connsiteX6895" fmla="*/ 3617100 w 4326130"/>
              <a:gd name="connsiteY6895" fmla="*/ 512880 h 2599480"/>
              <a:gd name="connsiteX6896" fmla="*/ 3619088 w 4326130"/>
              <a:gd name="connsiteY6896" fmla="*/ 513596 h 2599480"/>
              <a:gd name="connsiteX6897" fmla="*/ 3619334 w 4326130"/>
              <a:gd name="connsiteY6897" fmla="*/ 513554 h 2599480"/>
              <a:gd name="connsiteX6898" fmla="*/ 3619643 w 4326130"/>
              <a:gd name="connsiteY6898" fmla="*/ 513796 h 2599480"/>
              <a:gd name="connsiteX6899" fmla="*/ 3621045 w 4326130"/>
              <a:gd name="connsiteY6899" fmla="*/ 514300 h 2599480"/>
              <a:gd name="connsiteX6900" fmla="*/ 3674228 w 4326130"/>
              <a:gd name="connsiteY6900" fmla="*/ 524111 h 2599480"/>
              <a:gd name="connsiteX6901" fmla="*/ 3692330 w 4326130"/>
              <a:gd name="connsiteY6901" fmla="*/ 529310 h 2599480"/>
              <a:gd name="connsiteX6902" fmla="*/ 3642222 w 4326130"/>
              <a:gd name="connsiteY6902" fmla="*/ 521305 h 2599480"/>
              <a:gd name="connsiteX6903" fmla="*/ 3619845 w 4326130"/>
              <a:gd name="connsiteY6903" fmla="*/ 516897 h 2599480"/>
              <a:gd name="connsiteX6904" fmla="*/ 3641957 w 4326130"/>
              <a:gd name="connsiteY6904" fmla="*/ 526290 h 2599480"/>
              <a:gd name="connsiteX6905" fmla="*/ 3643643 w 4326130"/>
              <a:gd name="connsiteY6905" fmla="*/ 526599 h 2599480"/>
              <a:gd name="connsiteX6906" fmla="*/ 3660148 w 4326130"/>
              <a:gd name="connsiteY6906" fmla="*/ 529628 h 2599480"/>
              <a:gd name="connsiteX6907" fmla="*/ 3680184 w 4326130"/>
              <a:gd name="connsiteY6907" fmla="*/ 533982 h 2599480"/>
              <a:gd name="connsiteX6908" fmla="*/ 3700395 w 4326130"/>
              <a:gd name="connsiteY6908" fmla="*/ 539386 h 2599480"/>
              <a:gd name="connsiteX6909" fmla="*/ 3780136 w 4326130"/>
              <a:gd name="connsiteY6909" fmla="*/ 561067 h 2599480"/>
              <a:gd name="connsiteX6910" fmla="*/ 3744471 w 4326130"/>
              <a:gd name="connsiteY6910" fmla="*/ 552958 h 2599480"/>
              <a:gd name="connsiteX6911" fmla="*/ 3744851 w 4326130"/>
              <a:gd name="connsiteY6911" fmla="*/ 555232 h 2599480"/>
              <a:gd name="connsiteX6912" fmla="*/ 3712432 w 4326130"/>
              <a:gd name="connsiteY6912" fmla="*/ 547439 h 2599480"/>
              <a:gd name="connsiteX6913" fmla="*/ 3682150 w 4326130"/>
              <a:gd name="connsiteY6913" fmla="*/ 540025 h 2599480"/>
              <a:gd name="connsiteX6914" fmla="*/ 3653517 w 4326130"/>
              <a:gd name="connsiteY6914" fmla="*/ 534835 h 2599480"/>
              <a:gd name="connsiteX6915" fmla="*/ 3593684 w 4326130"/>
              <a:gd name="connsiteY6915" fmla="*/ 524380 h 2599480"/>
              <a:gd name="connsiteX6916" fmla="*/ 3594160 w 4326130"/>
              <a:gd name="connsiteY6916" fmla="*/ 525577 h 2599480"/>
              <a:gd name="connsiteX6917" fmla="*/ 3594786 w 4326130"/>
              <a:gd name="connsiteY6917" fmla="*/ 526031 h 2599480"/>
              <a:gd name="connsiteX6918" fmla="*/ 3599783 w 4326130"/>
              <a:gd name="connsiteY6918" fmla="*/ 528414 h 2599480"/>
              <a:gd name="connsiteX6919" fmla="*/ 3570895 w 4326130"/>
              <a:gd name="connsiteY6919" fmla="*/ 521305 h 2599480"/>
              <a:gd name="connsiteX6920" fmla="*/ 3577558 w 4326130"/>
              <a:gd name="connsiteY6920" fmla="*/ 523846 h 2599480"/>
              <a:gd name="connsiteX6921" fmla="*/ 3582077 w 4326130"/>
              <a:gd name="connsiteY6921" fmla="*/ 527769 h 2599480"/>
              <a:gd name="connsiteX6922" fmla="*/ 3568215 w 4326130"/>
              <a:gd name="connsiteY6922" fmla="*/ 523268 h 2599480"/>
              <a:gd name="connsiteX6923" fmla="*/ 3571221 w 4326130"/>
              <a:gd name="connsiteY6923" fmla="*/ 524609 h 2599480"/>
              <a:gd name="connsiteX6924" fmla="*/ 3582878 w 4326130"/>
              <a:gd name="connsiteY6924" fmla="*/ 530387 h 2599480"/>
              <a:gd name="connsiteX6925" fmla="*/ 3724313 w 4326130"/>
              <a:gd name="connsiteY6925" fmla="*/ 560294 h 2599480"/>
              <a:gd name="connsiteX6926" fmla="*/ 3726624 w 4326130"/>
              <a:gd name="connsiteY6926" fmla="*/ 561724 h 2599480"/>
              <a:gd name="connsiteX6927" fmla="*/ 3715553 w 4326130"/>
              <a:gd name="connsiteY6927" fmla="*/ 559444 h 2599480"/>
              <a:gd name="connsiteX6928" fmla="*/ 3705453 w 4326130"/>
              <a:gd name="connsiteY6928" fmla="*/ 557259 h 2599480"/>
              <a:gd name="connsiteX6929" fmla="*/ 3709444 w 4326130"/>
              <a:gd name="connsiteY6929" fmla="*/ 561089 h 2599480"/>
              <a:gd name="connsiteX6930" fmla="*/ 3681447 w 4326130"/>
              <a:gd name="connsiteY6930" fmla="*/ 554929 h 2599480"/>
              <a:gd name="connsiteX6931" fmla="*/ 3653611 w 4326130"/>
              <a:gd name="connsiteY6931" fmla="*/ 548785 h 2599480"/>
              <a:gd name="connsiteX6932" fmla="*/ 3663158 w 4326130"/>
              <a:gd name="connsiteY6932" fmla="*/ 554359 h 2599480"/>
              <a:gd name="connsiteX6933" fmla="*/ 3717100 w 4326130"/>
              <a:gd name="connsiteY6933" fmla="*/ 568716 h 2599480"/>
              <a:gd name="connsiteX6934" fmla="*/ 3769556 w 4326130"/>
              <a:gd name="connsiteY6934" fmla="*/ 580865 h 2599480"/>
              <a:gd name="connsiteX6935" fmla="*/ 3779104 w 4326130"/>
              <a:gd name="connsiteY6935" fmla="*/ 586438 h 2599480"/>
              <a:gd name="connsiteX6936" fmla="*/ 3757933 w 4326130"/>
              <a:gd name="connsiteY6936" fmla="*/ 581974 h 2599480"/>
              <a:gd name="connsiteX6937" fmla="*/ 3637669 w 4326130"/>
              <a:gd name="connsiteY6937" fmla="*/ 556530 h 2599480"/>
              <a:gd name="connsiteX6938" fmla="*/ 3639183 w 4326130"/>
              <a:gd name="connsiteY6938" fmla="*/ 558915 h 2599480"/>
              <a:gd name="connsiteX6939" fmla="*/ 3620312 w 4326130"/>
              <a:gd name="connsiteY6939" fmla="*/ 554846 h 2599480"/>
              <a:gd name="connsiteX6940" fmla="*/ 3612031 w 4326130"/>
              <a:gd name="connsiteY6940" fmla="*/ 551245 h 2599480"/>
              <a:gd name="connsiteX6941" fmla="*/ 3613375 w 4326130"/>
              <a:gd name="connsiteY6941" fmla="*/ 552723 h 2599480"/>
              <a:gd name="connsiteX6942" fmla="*/ 3614660 w 4326130"/>
              <a:gd name="connsiteY6942" fmla="*/ 553226 h 2599480"/>
              <a:gd name="connsiteX6943" fmla="*/ 3614754 w 4326130"/>
              <a:gd name="connsiteY6943" fmla="*/ 553410 h 2599480"/>
              <a:gd name="connsiteX6944" fmla="*/ 3632795 w 4326130"/>
              <a:gd name="connsiteY6944" fmla="*/ 560082 h 2599480"/>
              <a:gd name="connsiteX6945" fmla="*/ 3638533 w 4326130"/>
              <a:gd name="connsiteY6945" fmla="*/ 560338 h 2599480"/>
              <a:gd name="connsiteX6946" fmla="*/ 3646681 w 4326130"/>
              <a:gd name="connsiteY6946" fmla="*/ 561124 h 2599480"/>
              <a:gd name="connsiteX6947" fmla="*/ 3647606 w 4326130"/>
              <a:gd name="connsiteY6947" fmla="*/ 561765 h 2599480"/>
              <a:gd name="connsiteX6948" fmla="*/ 3650354 w 4326130"/>
              <a:gd name="connsiteY6948" fmla="*/ 563375 h 2599480"/>
              <a:gd name="connsiteX6949" fmla="*/ 3647753 w 4326130"/>
              <a:gd name="connsiteY6949" fmla="*/ 563214 h 2599480"/>
              <a:gd name="connsiteX6950" fmla="*/ 3642001 w 4326130"/>
              <a:gd name="connsiteY6950" fmla="*/ 562848 h 2599480"/>
              <a:gd name="connsiteX6951" fmla="*/ 3665494 w 4326130"/>
              <a:gd name="connsiteY6951" fmla="*/ 568354 h 2599480"/>
              <a:gd name="connsiteX6952" fmla="*/ 3687946 w 4326130"/>
              <a:gd name="connsiteY6952" fmla="*/ 573071 h 2599480"/>
              <a:gd name="connsiteX6953" fmla="*/ 3710795 w 4326130"/>
              <a:gd name="connsiteY6953" fmla="*/ 578537 h 2599480"/>
              <a:gd name="connsiteX6954" fmla="*/ 3707480 w 4326130"/>
              <a:gd name="connsiteY6954" fmla="*/ 578130 h 2599480"/>
              <a:gd name="connsiteX6955" fmla="*/ 3702294 w 4326130"/>
              <a:gd name="connsiteY6955" fmla="*/ 576573 h 2599480"/>
              <a:gd name="connsiteX6956" fmla="*/ 3708598 w 4326130"/>
              <a:gd name="connsiteY6956" fmla="*/ 581831 h 2599480"/>
              <a:gd name="connsiteX6957" fmla="*/ 3722159 w 4326130"/>
              <a:gd name="connsiteY6957" fmla="*/ 586589 h 2599480"/>
              <a:gd name="connsiteX6958" fmla="*/ 3681939 w 4326130"/>
              <a:gd name="connsiteY6958" fmla="*/ 577006 h 2599480"/>
              <a:gd name="connsiteX6959" fmla="*/ 3640965 w 4326130"/>
              <a:gd name="connsiteY6959" fmla="*/ 569586 h 2599480"/>
              <a:gd name="connsiteX6960" fmla="*/ 3651823 w 4326130"/>
              <a:gd name="connsiteY6960" fmla="*/ 576320 h 2599480"/>
              <a:gd name="connsiteX6961" fmla="*/ 3687692 w 4326130"/>
              <a:gd name="connsiteY6961" fmla="*/ 585653 h 2599480"/>
              <a:gd name="connsiteX6962" fmla="*/ 3723560 w 4326130"/>
              <a:gd name="connsiteY6962" fmla="*/ 594987 h 2599480"/>
              <a:gd name="connsiteX6963" fmla="*/ 3683516 w 4326130"/>
              <a:gd name="connsiteY6963" fmla="*/ 586453 h 2599480"/>
              <a:gd name="connsiteX6964" fmla="*/ 3681408 w 4326130"/>
              <a:gd name="connsiteY6964" fmla="*/ 586248 h 2599480"/>
              <a:gd name="connsiteX6965" fmla="*/ 3663685 w 4326130"/>
              <a:gd name="connsiteY6965" fmla="*/ 583323 h 2599480"/>
              <a:gd name="connsiteX6966" fmla="*/ 3645961 w 4326130"/>
              <a:gd name="connsiteY6966" fmla="*/ 580397 h 2599480"/>
              <a:gd name="connsiteX6967" fmla="*/ 3648935 w 4326130"/>
              <a:gd name="connsiteY6967" fmla="*/ 582558 h 2599480"/>
              <a:gd name="connsiteX6968" fmla="*/ 3657398 w 4326130"/>
              <a:gd name="connsiteY6968" fmla="*/ 586035 h 2599480"/>
              <a:gd name="connsiteX6969" fmla="*/ 3659193 w 4326130"/>
              <a:gd name="connsiteY6969" fmla="*/ 586171 h 2599480"/>
              <a:gd name="connsiteX6970" fmla="*/ 3659854 w 4326130"/>
              <a:gd name="connsiteY6970" fmla="*/ 586526 h 2599480"/>
              <a:gd name="connsiteX6971" fmla="*/ 3674140 w 4326130"/>
              <a:gd name="connsiteY6971" fmla="*/ 588834 h 2599480"/>
              <a:gd name="connsiteX6972" fmla="*/ 3676477 w 4326130"/>
              <a:gd name="connsiteY6972" fmla="*/ 589212 h 2599480"/>
              <a:gd name="connsiteX6973" fmla="*/ 3760534 w 4326130"/>
              <a:gd name="connsiteY6973" fmla="*/ 604255 h 2599480"/>
              <a:gd name="connsiteX6974" fmla="*/ 3750013 w 4326130"/>
              <a:gd name="connsiteY6974" fmla="*/ 598587 h 2599480"/>
              <a:gd name="connsiteX6975" fmla="*/ 3740874 w 4326130"/>
              <a:gd name="connsiteY6975" fmla="*/ 595463 h 2599480"/>
              <a:gd name="connsiteX6976" fmla="*/ 3785677 w 4326130"/>
              <a:gd name="connsiteY6976" fmla="*/ 606696 h 2599480"/>
              <a:gd name="connsiteX6977" fmla="*/ 3774981 w 4326130"/>
              <a:gd name="connsiteY6977" fmla="*/ 599979 h 2599480"/>
              <a:gd name="connsiteX6978" fmla="*/ 3728635 w 4326130"/>
              <a:gd name="connsiteY6978" fmla="*/ 586186 h 2599480"/>
              <a:gd name="connsiteX6979" fmla="*/ 3779156 w 4326130"/>
              <a:gd name="connsiteY6979" fmla="*/ 599180 h 2599480"/>
              <a:gd name="connsiteX6980" fmla="*/ 3770582 w 4326130"/>
              <a:gd name="connsiteY6980" fmla="*/ 593700 h 2599480"/>
              <a:gd name="connsiteX6981" fmla="*/ 3761575 w 4326130"/>
              <a:gd name="connsiteY6981" fmla="*/ 590416 h 2599480"/>
              <a:gd name="connsiteX6982" fmla="*/ 3769404 w 4326130"/>
              <a:gd name="connsiteY6982" fmla="*/ 592382 h 2599480"/>
              <a:gd name="connsiteX6983" fmla="*/ 3764441 w 4326130"/>
              <a:gd name="connsiteY6983" fmla="*/ 588457 h 2599480"/>
              <a:gd name="connsiteX6984" fmla="*/ 3768820 w 4326130"/>
              <a:gd name="connsiteY6984" fmla="*/ 588882 h 2599480"/>
              <a:gd name="connsiteX6985" fmla="*/ 3803553 w 4326130"/>
              <a:gd name="connsiteY6985" fmla="*/ 598105 h 2599480"/>
              <a:gd name="connsiteX6986" fmla="*/ 3814411 w 4326130"/>
              <a:gd name="connsiteY6986" fmla="*/ 604840 h 2599480"/>
              <a:gd name="connsiteX6987" fmla="*/ 3905765 w 4326130"/>
              <a:gd name="connsiteY6987" fmla="*/ 631090 h 2599480"/>
              <a:gd name="connsiteX6988" fmla="*/ 3902358 w 4326130"/>
              <a:gd name="connsiteY6988" fmla="*/ 630759 h 2599480"/>
              <a:gd name="connsiteX6989" fmla="*/ 3840967 w 4326130"/>
              <a:gd name="connsiteY6989" fmla="*/ 616710 h 2599480"/>
              <a:gd name="connsiteX6990" fmla="*/ 3781297 w 4326130"/>
              <a:gd name="connsiteY6990" fmla="*/ 606271 h 2599480"/>
              <a:gd name="connsiteX6991" fmla="*/ 3789914 w 4326130"/>
              <a:gd name="connsiteY6991" fmla="*/ 612959 h 2599480"/>
              <a:gd name="connsiteX6992" fmla="*/ 3799052 w 4326130"/>
              <a:gd name="connsiteY6992" fmla="*/ 616084 h 2599480"/>
              <a:gd name="connsiteX6993" fmla="*/ 3790498 w 4326130"/>
              <a:gd name="connsiteY6993" fmla="*/ 616458 h 2599480"/>
              <a:gd name="connsiteX6994" fmla="*/ 3785145 w 4326130"/>
              <a:gd name="connsiteY6994" fmla="*/ 615938 h 2599480"/>
              <a:gd name="connsiteX6995" fmla="*/ 3677440 w 4326130"/>
              <a:gd name="connsiteY6995" fmla="*/ 594984 h 2599480"/>
              <a:gd name="connsiteX6996" fmla="*/ 3688124 w 4326130"/>
              <a:gd name="connsiteY6996" fmla="*/ 600669 h 2599480"/>
              <a:gd name="connsiteX6997" fmla="*/ 3732200 w 4326130"/>
              <a:gd name="connsiteY6997" fmla="*/ 614241 h 2599480"/>
              <a:gd name="connsiteX6998" fmla="*/ 3730295 w 4326130"/>
              <a:gd name="connsiteY6998" fmla="*/ 615261 h 2599480"/>
              <a:gd name="connsiteX6999" fmla="*/ 3669490 w 4326130"/>
              <a:gd name="connsiteY6999" fmla="*/ 604711 h 2599480"/>
              <a:gd name="connsiteX7000" fmla="*/ 3680009 w 4326130"/>
              <a:gd name="connsiteY7000" fmla="*/ 610379 h 2599480"/>
              <a:gd name="connsiteX7001" fmla="*/ 3711468 w 4326130"/>
              <a:gd name="connsiteY7001" fmla="*/ 619112 h 2599480"/>
              <a:gd name="connsiteX7002" fmla="*/ 3698900 w 4326130"/>
              <a:gd name="connsiteY7002" fmla="*/ 620302 h 2599480"/>
              <a:gd name="connsiteX7003" fmla="*/ 3691073 w 4326130"/>
              <a:gd name="connsiteY7003" fmla="*/ 618337 h 2599480"/>
              <a:gd name="connsiteX7004" fmla="*/ 3680389 w 4326130"/>
              <a:gd name="connsiteY7004" fmla="*/ 612652 h 2599480"/>
              <a:gd name="connsiteX7005" fmla="*/ 3616543 w 4326130"/>
              <a:gd name="connsiteY7005" fmla="*/ 603013 h 2599480"/>
              <a:gd name="connsiteX7006" fmla="*/ 3623820 w 4326130"/>
              <a:gd name="connsiteY7006" fmla="*/ 608366 h 2599480"/>
              <a:gd name="connsiteX7007" fmla="*/ 3620129 w 4326130"/>
              <a:gd name="connsiteY7007" fmla="*/ 608007 h 2599480"/>
              <a:gd name="connsiteX7008" fmla="*/ 3619440 w 4326130"/>
              <a:gd name="connsiteY7008" fmla="*/ 607941 h 2599480"/>
              <a:gd name="connsiteX7009" fmla="*/ 3618671 w 4326130"/>
              <a:gd name="connsiteY7009" fmla="*/ 609071 h 2599480"/>
              <a:gd name="connsiteX7010" fmla="*/ 3570315 w 4326130"/>
              <a:gd name="connsiteY7010" fmla="*/ 599479 h 2599480"/>
              <a:gd name="connsiteX7011" fmla="*/ 3570045 w 4326130"/>
              <a:gd name="connsiteY7011" fmla="*/ 599770 h 2599480"/>
              <a:gd name="connsiteX7012" fmla="*/ 3563287 w 4326130"/>
              <a:gd name="connsiteY7012" fmla="*/ 599390 h 2599480"/>
              <a:gd name="connsiteX7013" fmla="*/ 3566842 w 4326130"/>
              <a:gd name="connsiteY7013" fmla="*/ 601630 h 2599480"/>
              <a:gd name="connsiteX7014" fmla="*/ 3572811 w 4326130"/>
              <a:gd name="connsiteY7014" fmla="*/ 603642 h 2599480"/>
              <a:gd name="connsiteX7015" fmla="*/ 3577172 w 4326130"/>
              <a:gd name="connsiteY7015" fmla="*/ 604109 h 2599480"/>
              <a:gd name="connsiteX7016" fmla="*/ 3583764 w 4326130"/>
              <a:gd name="connsiteY7016" fmla="*/ 605646 h 2599480"/>
              <a:gd name="connsiteX7017" fmla="*/ 3616469 w 4326130"/>
              <a:gd name="connsiteY7017" fmla="*/ 612431 h 2599480"/>
              <a:gd name="connsiteX7018" fmla="*/ 3608936 w 4326130"/>
              <a:gd name="connsiteY7018" fmla="*/ 611834 h 2599480"/>
              <a:gd name="connsiteX7019" fmla="*/ 3646902 w 4326130"/>
              <a:gd name="connsiteY7019" fmla="*/ 619956 h 2599480"/>
              <a:gd name="connsiteX7020" fmla="*/ 3754312 w 4326130"/>
              <a:gd name="connsiteY7020" fmla="*/ 645118 h 2599480"/>
              <a:gd name="connsiteX7021" fmla="*/ 3808765 w 4326130"/>
              <a:gd name="connsiteY7021" fmla="*/ 658948 h 2599480"/>
              <a:gd name="connsiteX7022" fmla="*/ 3862069 w 4326130"/>
              <a:gd name="connsiteY7022" fmla="*/ 672558 h 2599480"/>
              <a:gd name="connsiteX7023" fmla="*/ 3969857 w 4326130"/>
              <a:gd name="connsiteY7023" fmla="*/ 702384 h 2599480"/>
              <a:gd name="connsiteX7024" fmla="*/ 3979002 w 4326130"/>
              <a:gd name="connsiteY7024" fmla="*/ 707537 h 2599480"/>
              <a:gd name="connsiteX7025" fmla="*/ 3956658 w 4326130"/>
              <a:gd name="connsiteY7025" fmla="*/ 701047 h 2599480"/>
              <a:gd name="connsiteX7026" fmla="*/ 3901024 w 4326130"/>
              <a:gd name="connsiteY7026" fmla="*/ 684610 h 2599480"/>
              <a:gd name="connsiteX7027" fmla="*/ 3892075 w 4326130"/>
              <a:gd name="connsiteY7027" fmla="*/ 681877 h 2599480"/>
              <a:gd name="connsiteX7028" fmla="*/ 3889941 w 4326130"/>
              <a:gd name="connsiteY7028" fmla="*/ 681467 h 2599480"/>
              <a:gd name="connsiteX7029" fmla="*/ 3769841 w 4326130"/>
              <a:gd name="connsiteY7029" fmla="*/ 649283 h 2599480"/>
              <a:gd name="connsiteX7030" fmla="*/ 3781382 w 4326130"/>
              <a:gd name="connsiteY7030" fmla="*/ 656085 h 2599480"/>
              <a:gd name="connsiteX7031" fmla="*/ 3910266 w 4326130"/>
              <a:gd name="connsiteY7031" fmla="*/ 690972 h 2599480"/>
              <a:gd name="connsiteX7032" fmla="*/ 3968381 w 4326130"/>
              <a:gd name="connsiteY7032" fmla="*/ 710094 h 2599480"/>
              <a:gd name="connsiteX7033" fmla="*/ 4027577 w 4326130"/>
              <a:gd name="connsiteY7033" fmla="*/ 730614 h 2599480"/>
              <a:gd name="connsiteX7034" fmla="*/ 3939652 w 4326130"/>
              <a:gd name="connsiteY7034" fmla="*/ 704592 h 2599480"/>
              <a:gd name="connsiteX7035" fmla="*/ 3951127 w 4326130"/>
              <a:gd name="connsiteY7035" fmla="*/ 712572 h 2599480"/>
              <a:gd name="connsiteX7036" fmla="*/ 4074691 w 4326130"/>
              <a:gd name="connsiteY7036" fmla="*/ 747630 h 2599480"/>
              <a:gd name="connsiteX7037" fmla="*/ 4072213 w 4326130"/>
              <a:gd name="connsiteY7037" fmla="*/ 744944 h 2599480"/>
              <a:gd name="connsiteX7038" fmla="*/ 4100169 w 4326130"/>
              <a:gd name="connsiteY7038" fmla="*/ 754891 h 2599480"/>
              <a:gd name="connsiteX7039" fmla="*/ 4085789 w 4326130"/>
              <a:gd name="connsiteY7039" fmla="*/ 750946 h 2599480"/>
              <a:gd name="connsiteX7040" fmla="*/ 4090501 w 4326130"/>
              <a:gd name="connsiteY7040" fmla="*/ 755249 h 2599480"/>
              <a:gd name="connsiteX7041" fmla="*/ 3964703 w 4326130"/>
              <a:gd name="connsiteY7041" fmla="*/ 718573 h 2599480"/>
              <a:gd name="connsiteX7042" fmla="*/ 3976177 w 4326130"/>
              <a:gd name="connsiteY7042" fmla="*/ 726552 h 2599480"/>
              <a:gd name="connsiteX7043" fmla="*/ 3983977 w 4326130"/>
              <a:gd name="connsiteY7043" fmla="*/ 729067 h 2599480"/>
              <a:gd name="connsiteX7044" fmla="*/ 4056192 w 4326130"/>
              <a:gd name="connsiteY7044" fmla="*/ 748678 h 2599480"/>
              <a:gd name="connsiteX7045" fmla="*/ 4092381 w 4326130"/>
              <a:gd name="connsiteY7045" fmla="*/ 759521 h 2599480"/>
              <a:gd name="connsiteX7046" fmla="*/ 4108626 w 4326130"/>
              <a:gd name="connsiteY7046" fmla="*/ 765596 h 2599480"/>
              <a:gd name="connsiteX7047" fmla="*/ 3999702 w 4326130"/>
              <a:gd name="connsiteY7047" fmla="*/ 735649 h 2599480"/>
              <a:gd name="connsiteX7048" fmla="*/ 3945217 w 4326130"/>
              <a:gd name="connsiteY7048" fmla="*/ 719432 h 2599480"/>
              <a:gd name="connsiteX7049" fmla="*/ 3890666 w 4326130"/>
              <a:gd name="connsiteY7049" fmla="*/ 704394 h 2599480"/>
              <a:gd name="connsiteX7050" fmla="*/ 3902043 w 4326130"/>
              <a:gd name="connsiteY7050" fmla="*/ 711164 h 2599480"/>
              <a:gd name="connsiteX7051" fmla="*/ 3945497 w 4326130"/>
              <a:gd name="connsiteY7051" fmla="*/ 722887 h 2599480"/>
              <a:gd name="connsiteX7052" fmla="*/ 3988884 w 4326130"/>
              <a:gd name="connsiteY7052" fmla="*/ 735788 h 2599480"/>
              <a:gd name="connsiteX7053" fmla="*/ 4075726 w 4326130"/>
              <a:gd name="connsiteY7053" fmla="*/ 760412 h 2599480"/>
              <a:gd name="connsiteX7054" fmla="*/ 4082489 w 4326130"/>
              <a:gd name="connsiteY7054" fmla="*/ 764089 h 2599480"/>
              <a:gd name="connsiteX7055" fmla="*/ 4107066 w 4326130"/>
              <a:gd name="connsiteY7055" fmla="*/ 772196 h 2599480"/>
              <a:gd name="connsiteX7056" fmla="*/ 4132887 w 4326130"/>
              <a:gd name="connsiteY7056" fmla="*/ 781733 h 2599480"/>
              <a:gd name="connsiteX7057" fmla="*/ 4134134 w 4326130"/>
              <a:gd name="connsiteY7057" fmla="*/ 783162 h 2599480"/>
              <a:gd name="connsiteX7058" fmla="*/ 4085955 w 4326130"/>
              <a:gd name="connsiteY7058" fmla="*/ 766962 h 2599480"/>
              <a:gd name="connsiteX7059" fmla="*/ 4082671 w 4326130"/>
              <a:gd name="connsiteY7059" fmla="*/ 766334 h 2599480"/>
              <a:gd name="connsiteX7060" fmla="*/ 4068997 w 4326130"/>
              <a:gd name="connsiteY7060" fmla="*/ 759123 h 2599480"/>
              <a:gd name="connsiteX7061" fmla="*/ 4072724 w 4326130"/>
              <a:gd name="connsiteY7061" fmla="*/ 763238 h 2599480"/>
              <a:gd name="connsiteX7062" fmla="*/ 4085346 w 4326130"/>
              <a:gd name="connsiteY7062" fmla="*/ 771438 h 2599480"/>
              <a:gd name="connsiteX7063" fmla="*/ 4105309 w 4326130"/>
              <a:gd name="connsiteY7063" fmla="*/ 776451 h 2599480"/>
              <a:gd name="connsiteX7064" fmla="*/ 4125451 w 4326130"/>
              <a:gd name="connsiteY7064" fmla="*/ 783710 h 2599480"/>
              <a:gd name="connsiteX7065" fmla="*/ 4165654 w 4326130"/>
              <a:gd name="connsiteY7065" fmla="*/ 797192 h 2599480"/>
              <a:gd name="connsiteX7066" fmla="*/ 4164407 w 4326130"/>
              <a:gd name="connsiteY7066" fmla="*/ 795762 h 2599480"/>
              <a:gd name="connsiteX7067" fmla="*/ 4166706 w 4326130"/>
              <a:gd name="connsiteY7067" fmla="*/ 796203 h 2599480"/>
              <a:gd name="connsiteX7068" fmla="*/ 4178179 w 4326130"/>
              <a:gd name="connsiteY7068" fmla="*/ 804182 h 2599480"/>
              <a:gd name="connsiteX7069" fmla="*/ 4206137 w 4326130"/>
              <a:gd name="connsiteY7069" fmla="*/ 814128 h 2599480"/>
              <a:gd name="connsiteX7070" fmla="*/ 4206038 w 4326130"/>
              <a:gd name="connsiteY7070" fmla="*/ 812918 h 2599480"/>
              <a:gd name="connsiteX7071" fmla="*/ 4264236 w 4326130"/>
              <a:gd name="connsiteY7071" fmla="*/ 833077 h 2599480"/>
              <a:gd name="connsiteX7072" fmla="*/ 4219615 w 4326130"/>
              <a:gd name="connsiteY7072" fmla="*/ 818920 h 2599480"/>
              <a:gd name="connsiteX7073" fmla="*/ 4219713 w 4326130"/>
              <a:gd name="connsiteY7073" fmla="*/ 820129 h 2599480"/>
              <a:gd name="connsiteX7074" fmla="*/ 4120149 w 4326130"/>
              <a:gd name="connsiteY7074" fmla="*/ 786096 h 2599480"/>
              <a:gd name="connsiteX7075" fmla="*/ 4020978 w 4326130"/>
              <a:gd name="connsiteY7075" fmla="*/ 756900 h 2599480"/>
              <a:gd name="connsiteX7076" fmla="*/ 4028086 w 4326130"/>
              <a:gd name="connsiteY7076" fmla="*/ 762853 h 2599480"/>
              <a:gd name="connsiteX7077" fmla="*/ 3964670 w 4326130"/>
              <a:gd name="connsiteY7077" fmla="*/ 746117 h 2599480"/>
              <a:gd name="connsiteX7078" fmla="*/ 3973913 w 4326130"/>
              <a:gd name="connsiteY7078" fmla="*/ 752477 h 2599480"/>
              <a:gd name="connsiteX7079" fmla="*/ 4008782 w 4326130"/>
              <a:gd name="connsiteY7079" fmla="*/ 765958 h 2599480"/>
              <a:gd name="connsiteX7080" fmla="*/ 3977659 w 4326130"/>
              <a:gd name="connsiteY7080" fmla="*/ 758808 h 2599480"/>
              <a:gd name="connsiteX7081" fmla="*/ 3989296 w 4326130"/>
              <a:gd name="connsiteY7081" fmla="*/ 766818 h 2599480"/>
              <a:gd name="connsiteX7082" fmla="*/ 3999256 w 4326130"/>
              <a:gd name="connsiteY7082" fmla="*/ 770030 h 2599480"/>
              <a:gd name="connsiteX7083" fmla="*/ 3971117 w 4326130"/>
              <a:gd name="connsiteY7083" fmla="*/ 761594 h 2599480"/>
              <a:gd name="connsiteX7084" fmla="*/ 3971219 w 4326130"/>
              <a:gd name="connsiteY7084" fmla="*/ 761640 h 2599480"/>
              <a:gd name="connsiteX7085" fmla="*/ 3993574 w 4326130"/>
              <a:gd name="connsiteY7085" fmla="*/ 771438 h 2599480"/>
              <a:gd name="connsiteX7086" fmla="*/ 4005838 w 4326130"/>
              <a:gd name="connsiteY7086" fmla="*/ 777431 h 2599480"/>
              <a:gd name="connsiteX7087" fmla="*/ 4101208 w 4326130"/>
              <a:gd name="connsiteY7087" fmla="*/ 807636 h 2599480"/>
              <a:gd name="connsiteX7088" fmla="*/ 4239021 w 4326130"/>
              <a:gd name="connsiteY7088" fmla="*/ 856988 h 2599480"/>
              <a:gd name="connsiteX7089" fmla="*/ 4227547 w 4326130"/>
              <a:gd name="connsiteY7089" fmla="*/ 849008 h 2599480"/>
              <a:gd name="connsiteX7090" fmla="*/ 4152475 w 4326130"/>
              <a:gd name="connsiteY7090" fmla="*/ 822046 h 2599480"/>
              <a:gd name="connsiteX7091" fmla="*/ 4114471 w 4326130"/>
              <a:gd name="connsiteY7091" fmla="*/ 808030 h 2599480"/>
              <a:gd name="connsiteX7092" fmla="*/ 4108657 w 4326130"/>
              <a:gd name="connsiteY7092" fmla="*/ 806000 h 2599480"/>
              <a:gd name="connsiteX7093" fmla="*/ 4113283 w 4326130"/>
              <a:gd name="connsiteY7093" fmla="*/ 807236 h 2599480"/>
              <a:gd name="connsiteX7094" fmla="*/ 4119904 w 4326130"/>
              <a:gd name="connsiteY7094" fmla="*/ 809006 h 2599480"/>
              <a:gd name="connsiteX7095" fmla="*/ 4154609 w 4326130"/>
              <a:gd name="connsiteY7095" fmla="*/ 822456 h 2599480"/>
              <a:gd name="connsiteX7096" fmla="*/ 4166939 w 4326130"/>
              <a:gd name="connsiteY7096" fmla="*/ 827027 h 2599480"/>
              <a:gd name="connsiteX7097" fmla="*/ 4168003 w 4326130"/>
              <a:gd name="connsiteY7097" fmla="*/ 826211 h 2599480"/>
              <a:gd name="connsiteX7098" fmla="*/ 4200392 w 4326130"/>
              <a:gd name="connsiteY7098" fmla="*/ 837005 h 2599480"/>
              <a:gd name="connsiteX7099" fmla="*/ 4201543 w 4326130"/>
              <a:gd name="connsiteY7099" fmla="*/ 837226 h 2599480"/>
              <a:gd name="connsiteX7100" fmla="*/ 4197966 w 4326130"/>
              <a:gd name="connsiteY7100" fmla="*/ 832969 h 2599480"/>
              <a:gd name="connsiteX7101" fmla="*/ 4235870 w 4326130"/>
              <a:gd name="connsiteY7101" fmla="*/ 846011 h 2599480"/>
              <a:gd name="connsiteX7102" fmla="*/ 4236921 w 4326130"/>
              <a:gd name="connsiteY7102" fmla="*/ 845022 h 2599480"/>
              <a:gd name="connsiteX7103" fmla="*/ 4266124 w 4326130"/>
              <a:gd name="connsiteY7103" fmla="*/ 856397 h 2599480"/>
              <a:gd name="connsiteX7104" fmla="*/ 4259558 w 4326130"/>
              <a:gd name="connsiteY7104" fmla="*/ 855140 h 2599480"/>
              <a:gd name="connsiteX7105" fmla="*/ 4267650 w 4326130"/>
              <a:gd name="connsiteY7105" fmla="*/ 861280 h 2599480"/>
              <a:gd name="connsiteX7106" fmla="*/ 4313994 w 4326130"/>
              <a:gd name="connsiteY7106" fmla="*/ 882740 h 2599480"/>
              <a:gd name="connsiteX7107" fmla="*/ 4257047 w 4326130"/>
              <a:gd name="connsiteY7107" fmla="*/ 866052 h 2599480"/>
              <a:gd name="connsiteX7108" fmla="*/ 4228613 w 4326130"/>
              <a:gd name="connsiteY7108" fmla="*/ 861539 h 2599480"/>
              <a:gd name="connsiteX7109" fmla="*/ 4227708 w 4326130"/>
              <a:gd name="connsiteY7109" fmla="*/ 863790 h 2599480"/>
              <a:gd name="connsiteX7110" fmla="*/ 4180851 w 4326130"/>
              <a:gd name="connsiteY7110" fmla="*/ 845402 h 2599480"/>
              <a:gd name="connsiteX7111" fmla="*/ 4128934 w 4326130"/>
              <a:gd name="connsiteY7111" fmla="*/ 826722 h 2599480"/>
              <a:gd name="connsiteX7112" fmla="*/ 4148798 w 4326130"/>
              <a:gd name="connsiteY7112" fmla="*/ 830526 h 2599480"/>
              <a:gd name="connsiteX7113" fmla="*/ 4137323 w 4326130"/>
              <a:gd name="connsiteY7113" fmla="*/ 822546 h 2599480"/>
              <a:gd name="connsiteX7114" fmla="*/ 4095790 w 4326130"/>
              <a:gd name="connsiteY7114" fmla="*/ 806600 h 2599480"/>
              <a:gd name="connsiteX7115" fmla="*/ 4029855 w 4326130"/>
              <a:gd name="connsiteY7115" fmla="*/ 785448 h 2599480"/>
              <a:gd name="connsiteX7116" fmla="*/ 4007409 w 4326130"/>
              <a:gd name="connsiteY7116" fmla="*/ 778199 h 2599480"/>
              <a:gd name="connsiteX7117" fmla="*/ 4016717 w 4326130"/>
              <a:gd name="connsiteY7117" fmla="*/ 782747 h 2599480"/>
              <a:gd name="connsiteX7118" fmla="*/ 4038066 w 4326130"/>
              <a:gd name="connsiteY7118" fmla="*/ 793674 h 2599480"/>
              <a:gd name="connsiteX7119" fmla="*/ 4012831 w 4326130"/>
              <a:gd name="connsiteY7119" fmla="*/ 781917 h 2599480"/>
              <a:gd name="connsiteX7120" fmla="*/ 4004308 w 4326130"/>
              <a:gd name="connsiteY7120" fmla="*/ 778253 h 2599480"/>
              <a:gd name="connsiteX7121" fmla="*/ 4011470 w 4326130"/>
              <a:gd name="connsiteY7121" fmla="*/ 783534 h 2599480"/>
              <a:gd name="connsiteX7122" fmla="*/ 4025253 w 4326130"/>
              <a:gd name="connsiteY7122" fmla="*/ 790092 h 2599480"/>
              <a:gd name="connsiteX7123" fmla="*/ 4035278 w 4326130"/>
              <a:gd name="connsiteY7123" fmla="*/ 793543 h 2599480"/>
              <a:gd name="connsiteX7124" fmla="*/ 4037087 w 4326130"/>
              <a:gd name="connsiteY7124" fmla="*/ 794167 h 2599480"/>
              <a:gd name="connsiteX7125" fmla="*/ 4040580 w 4326130"/>
              <a:gd name="connsiteY7125" fmla="*/ 794837 h 2599480"/>
              <a:gd name="connsiteX7126" fmla="*/ 4038066 w 4326130"/>
              <a:gd name="connsiteY7126" fmla="*/ 793674 h 2599480"/>
              <a:gd name="connsiteX7127" fmla="*/ 4040606 w 4326130"/>
              <a:gd name="connsiteY7127" fmla="*/ 794313 h 2599480"/>
              <a:gd name="connsiteX7128" fmla="*/ 4042150 w 4326130"/>
              <a:gd name="connsiteY7128" fmla="*/ 795302 h 2599480"/>
              <a:gd name="connsiteX7129" fmla="*/ 4044115 w 4326130"/>
              <a:gd name="connsiteY7129" fmla="*/ 796195 h 2599480"/>
              <a:gd name="connsiteX7130" fmla="*/ 4044369 w 4326130"/>
              <a:gd name="connsiteY7130" fmla="*/ 796177 h 2599480"/>
              <a:gd name="connsiteX7131" fmla="*/ 4044663 w 4326130"/>
              <a:gd name="connsiteY7131" fmla="*/ 796444 h 2599480"/>
              <a:gd name="connsiteX7132" fmla="*/ 4046048 w 4326130"/>
              <a:gd name="connsiteY7132" fmla="*/ 797073 h 2599480"/>
              <a:gd name="connsiteX7133" fmla="*/ 4099450 w 4326130"/>
              <a:gd name="connsiteY7133" fmla="*/ 811892 h 2599480"/>
              <a:gd name="connsiteX7134" fmla="*/ 4117459 w 4326130"/>
              <a:gd name="connsiteY7134" fmla="*/ 818742 h 2599480"/>
              <a:gd name="connsiteX7135" fmla="*/ 4067032 w 4326130"/>
              <a:gd name="connsiteY7135" fmla="*/ 805981 h 2599480"/>
              <a:gd name="connsiteX7136" fmla="*/ 4044589 w 4326130"/>
              <a:gd name="connsiteY7136" fmla="*/ 799475 h 2599480"/>
              <a:gd name="connsiteX7137" fmla="*/ 4066312 w 4326130"/>
              <a:gd name="connsiteY7137" fmla="*/ 810795 h 2599480"/>
              <a:gd name="connsiteX7138" fmla="*/ 4068004 w 4326130"/>
              <a:gd name="connsiteY7138" fmla="*/ 811263 h 2599480"/>
              <a:gd name="connsiteX7139" fmla="*/ 4084579 w 4326130"/>
              <a:gd name="connsiteY7139" fmla="*/ 815847 h 2599480"/>
              <a:gd name="connsiteX7140" fmla="*/ 4104639 w 4326130"/>
              <a:gd name="connsiteY7140" fmla="*/ 822069 h 2599480"/>
              <a:gd name="connsiteX7141" fmla="*/ 4124781 w 4326130"/>
              <a:gd name="connsiteY7141" fmla="*/ 829327 h 2599480"/>
              <a:gd name="connsiteX7142" fmla="*/ 4204218 w 4326130"/>
              <a:gd name="connsiteY7142" fmla="*/ 858315 h 2599480"/>
              <a:gd name="connsiteX7143" fmla="*/ 4168548 w 4326130"/>
              <a:gd name="connsiteY7143" fmla="*/ 846893 h 2599480"/>
              <a:gd name="connsiteX7144" fmla="*/ 4168729 w 4326130"/>
              <a:gd name="connsiteY7144" fmla="*/ 849138 h 2599480"/>
              <a:gd name="connsiteX7145" fmla="*/ 4136340 w 4326130"/>
              <a:gd name="connsiteY7145" fmla="*/ 838344 h 2599480"/>
              <a:gd name="connsiteX7146" fmla="*/ 4106099 w 4326130"/>
              <a:gd name="connsiteY7146" fmla="*/ 828130 h 2599480"/>
              <a:gd name="connsiteX7147" fmla="*/ 4077339 w 4326130"/>
              <a:gd name="connsiteY7147" fmla="*/ 820242 h 2599480"/>
              <a:gd name="connsiteX7148" fmla="*/ 4017206 w 4326130"/>
              <a:gd name="connsiteY7148" fmla="*/ 804134 h 2599480"/>
              <a:gd name="connsiteX7149" fmla="*/ 4017584 w 4326130"/>
              <a:gd name="connsiteY7149" fmla="*/ 805343 h 2599480"/>
              <a:gd name="connsiteX7150" fmla="*/ 4018183 w 4326130"/>
              <a:gd name="connsiteY7150" fmla="*/ 805846 h 2599480"/>
              <a:gd name="connsiteX7151" fmla="*/ 4023068 w 4326130"/>
              <a:gd name="connsiteY7151" fmla="*/ 808657 h 2599480"/>
              <a:gd name="connsiteX7152" fmla="*/ 3994222 w 4326130"/>
              <a:gd name="connsiteY7152" fmla="*/ 798880 h 2599480"/>
              <a:gd name="connsiteX7153" fmla="*/ 4000792 w 4326130"/>
              <a:gd name="connsiteY7153" fmla="*/ 802009 h 2599480"/>
              <a:gd name="connsiteX7154" fmla="*/ 4005051 w 4326130"/>
              <a:gd name="connsiteY7154" fmla="*/ 806268 h 2599480"/>
              <a:gd name="connsiteX7155" fmla="*/ 3991310 w 4326130"/>
              <a:gd name="connsiteY7155" fmla="*/ 800518 h 2599480"/>
              <a:gd name="connsiteX7156" fmla="*/ 3994256 w 4326130"/>
              <a:gd name="connsiteY7156" fmla="*/ 802119 h 2599480"/>
              <a:gd name="connsiteX7157" fmla="*/ 4005633 w 4326130"/>
              <a:gd name="connsiteY7157" fmla="*/ 808890 h 2599480"/>
              <a:gd name="connsiteX7158" fmla="*/ 4147305 w 4326130"/>
              <a:gd name="connsiteY7158" fmla="*/ 852008 h 2599480"/>
              <a:gd name="connsiteX7159" fmla="*/ 4149536 w 4326130"/>
              <a:gd name="connsiteY7159" fmla="*/ 853625 h 2599480"/>
              <a:gd name="connsiteX7160" fmla="*/ 4138440 w 4326130"/>
              <a:gd name="connsiteY7160" fmla="*/ 850310 h 2599480"/>
              <a:gd name="connsiteX7161" fmla="*/ 4128327 w 4326130"/>
              <a:gd name="connsiteY7161" fmla="*/ 847182 h 2599480"/>
              <a:gd name="connsiteX7162" fmla="*/ 4132054 w 4326130"/>
              <a:gd name="connsiteY7162" fmla="*/ 851298 h 2599480"/>
              <a:gd name="connsiteX7163" fmla="*/ 4104032 w 4326130"/>
              <a:gd name="connsiteY7163" fmla="*/ 842530 h 2599480"/>
              <a:gd name="connsiteX7164" fmla="*/ 4076173 w 4326130"/>
              <a:gd name="connsiteY7164" fmla="*/ 833794 h 2599480"/>
              <a:gd name="connsiteX7165" fmla="*/ 4085416 w 4326130"/>
              <a:gd name="connsiteY7165" fmla="*/ 840155 h 2599480"/>
              <a:gd name="connsiteX7166" fmla="*/ 4139182 w 4326130"/>
              <a:gd name="connsiteY7166" fmla="*/ 859464 h 2599480"/>
              <a:gd name="connsiteX7167" fmla="*/ 4191629 w 4326130"/>
              <a:gd name="connsiteY7167" fmla="*/ 876481 h 2599480"/>
              <a:gd name="connsiteX7168" fmla="*/ 4200872 w 4326130"/>
              <a:gd name="connsiteY7168" fmla="*/ 882843 h 2599480"/>
              <a:gd name="connsiteX7169" fmla="*/ 4179663 w 4326130"/>
              <a:gd name="connsiteY7169" fmla="*/ 876401 h 2599480"/>
              <a:gd name="connsiteX7170" fmla="*/ 4059199 w 4326130"/>
              <a:gd name="connsiteY7170" fmla="*/ 839725 h 2599480"/>
              <a:gd name="connsiteX7171" fmla="*/ 4060530 w 4326130"/>
              <a:gd name="connsiteY7171" fmla="*/ 842192 h 2599480"/>
              <a:gd name="connsiteX7172" fmla="*/ 4041634 w 4326130"/>
              <a:gd name="connsiteY7172" fmla="*/ 836362 h 2599480"/>
              <a:gd name="connsiteX7173" fmla="*/ 4033506 w 4326130"/>
              <a:gd name="connsiteY7173" fmla="*/ 832042 h 2599480"/>
              <a:gd name="connsiteX7174" fmla="*/ 4034745 w 4326130"/>
              <a:gd name="connsiteY7174" fmla="*/ 833610 h 2599480"/>
              <a:gd name="connsiteX7175" fmla="*/ 4036009 w 4326130"/>
              <a:gd name="connsiteY7175" fmla="*/ 834226 h 2599480"/>
              <a:gd name="connsiteX7176" fmla="*/ 4036090 w 4326130"/>
              <a:gd name="connsiteY7176" fmla="*/ 834415 h 2599480"/>
              <a:gd name="connsiteX7177" fmla="*/ 4053903 w 4326130"/>
              <a:gd name="connsiteY7177" fmla="*/ 842689 h 2599480"/>
              <a:gd name="connsiteX7178" fmla="*/ 4059737 w 4326130"/>
              <a:gd name="connsiteY7178" fmla="*/ 843508 h 2599480"/>
              <a:gd name="connsiteX7179" fmla="*/ 4067984 w 4326130"/>
              <a:gd name="connsiteY7179" fmla="*/ 845083 h 2599480"/>
              <a:gd name="connsiteX7180" fmla="*/ 4068871 w 4326130"/>
              <a:gd name="connsiteY7180" fmla="*/ 845796 h 2599480"/>
              <a:gd name="connsiteX7181" fmla="*/ 4071529 w 4326130"/>
              <a:gd name="connsiteY7181" fmla="*/ 847634 h 2599480"/>
              <a:gd name="connsiteX7182" fmla="*/ 4068889 w 4326130"/>
              <a:gd name="connsiteY7182" fmla="*/ 847218 h 2599480"/>
              <a:gd name="connsiteX7183" fmla="*/ 4063050 w 4326130"/>
              <a:gd name="connsiteY7183" fmla="*/ 846289 h 2599480"/>
              <a:gd name="connsiteX7184" fmla="*/ 4086535 w 4326130"/>
              <a:gd name="connsiteY7184" fmla="*/ 853974 h 2599480"/>
              <a:gd name="connsiteX7185" fmla="*/ 4109027 w 4326130"/>
              <a:gd name="connsiteY7185" fmla="*/ 860789 h 2599480"/>
              <a:gd name="connsiteX7186" fmla="*/ 4131857 w 4326130"/>
              <a:gd name="connsiteY7186" fmla="*/ 868371 h 2599480"/>
              <a:gd name="connsiteX7187" fmla="*/ 4128511 w 4326130"/>
              <a:gd name="connsiteY7187" fmla="*/ 867646 h 2599480"/>
              <a:gd name="connsiteX7188" fmla="*/ 4123357 w 4326130"/>
              <a:gd name="connsiteY7188" fmla="*/ 865617 h 2599480"/>
              <a:gd name="connsiteX7189" fmla="*/ 4129316 w 4326130"/>
              <a:gd name="connsiteY7189" fmla="*/ 871350 h 2599480"/>
              <a:gd name="connsiteX7190" fmla="*/ 4142729 w 4326130"/>
              <a:gd name="connsiteY7190" fmla="*/ 877320 h 2599480"/>
              <a:gd name="connsiteX7191" fmla="*/ 4102539 w 4326130"/>
              <a:gd name="connsiteY7191" fmla="*/ 864011 h 2599480"/>
              <a:gd name="connsiteX7192" fmla="*/ 4061383 w 4326130"/>
              <a:gd name="connsiteY7192" fmla="*/ 852729 h 2599480"/>
              <a:gd name="connsiteX7193" fmla="*/ 4071859 w 4326130"/>
              <a:gd name="connsiteY7193" fmla="*/ 860346 h 2599480"/>
              <a:gd name="connsiteX7194" fmla="*/ 4107629 w 4326130"/>
              <a:gd name="connsiteY7194" fmla="*/ 872978 h 2599480"/>
              <a:gd name="connsiteX7195" fmla="*/ 4143399 w 4326130"/>
              <a:gd name="connsiteY7195" fmla="*/ 885611 h 2599480"/>
              <a:gd name="connsiteX7196" fmla="*/ 4103294 w 4326130"/>
              <a:gd name="connsiteY7196" fmla="*/ 873339 h 2599480"/>
              <a:gd name="connsiteX7197" fmla="*/ 4101161 w 4326130"/>
              <a:gd name="connsiteY7197" fmla="*/ 872930 h 2599480"/>
              <a:gd name="connsiteX7198" fmla="*/ 4083333 w 4326130"/>
              <a:gd name="connsiteY7198" fmla="*/ 868325 h 2599480"/>
              <a:gd name="connsiteX7199" fmla="*/ 4065505 w 4326130"/>
              <a:gd name="connsiteY7199" fmla="*/ 863721 h 2599480"/>
              <a:gd name="connsiteX7200" fmla="*/ 4068346 w 4326130"/>
              <a:gd name="connsiteY7200" fmla="*/ 866114 h 2599480"/>
              <a:gd name="connsiteX7201" fmla="*/ 4076670 w 4326130"/>
              <a:gd name="connsiteY7201" fmla="*/ 870332 h 2599480"/>
              <a:gd name="connsiteX7202" fmla="*/ 4078491 w 4326130"/>
              <a:gd name="connsiteY7202" fmla="*/ 870643 h 2599480"/>
              <a:gd name="connsiteX7203" fmla="*/ 4079133 w 4326130"/>
              <a:gd name="connsiteY7203" fmla="*/ 871055 h 2599480"/>
              <a:gd name="connsiteX7204" fmla="*/ 4093507 w 4326130"/>
              <a:gd name="connsiteY7204" fmla="*/ 874717 h 2599480"/>
              <a:gd name="connsiteX7205" fmla="*/ 4095858 w 4326130"/>
              <a:gd name="connsiteY7205" fmla="*/ 875316 h 2599480"/>
              <a:gd name="connsiteX7206" fmla="*/ 4180304 w 4326130"/>
              <a:gd name="connsiteY7206" fmla="*/ 898291 h 2599480"/>
              <a:gd name="connsiteX7207" fmla="*/ 4170077 w 4326130"/>
              <a:gd name="connsiteY7207" fmla="*/ 891740 h 2599480"/>
              <a:gd name="connsiteX7208" fmla="*/ 4161030 w 4326130"/>
              <a:gd name="connsiteY7208" fmla="*/ 887797 h 2599480"/>
              <a:gd name="connsiteX7209" fmla="*/ 4205749 w 4326130"/>
              <a:gd name="connsiteY7209" fmla="*/ 903164 h 2599480"/>
              <a:gd name="connsiteX7210" fmla="*/ 4195438 w 4326130"/>
              <a:gd name="connsiteY7210" fmla="*/ 895577 h 2599480"/>
              <a:gd name="connsiteX7211" fmla="*/ 4149374 w 4326130"/>
              <a:gd name="connsiteY7211" fmla="*/ 877572 h 2599480"/>
              <a:gd name="connsiteX7212" fmla="*/ 4199772 w 4326130"/>
              <a:gd name="connsiteY7212" fmla="*/ 895218 h 2599480"/>
              <a:gd name="connsiteX7213" fmla="*/ 4191516 w 4326130"/>
              <a:gd name="connsiteY7213" fmla="*/ 889044 h 2599480"/>
              <a:gd name="connsiteX7214" fmla="*/ 4182619 w 4326130"/>
              <a:gd name="connsiteY7214" fmla="*/ 884959 h 2599480"/>
              <a:gd name="connsiteX7215" fmla="*/ 4190433 w 4326130"/>
              <a:gd name="connsiteY7215" fmla="*/ 887646 h 2599480"/>
              <a:gd name="connsiteX7216" fmla="*/ 4185721 w 4326130"/>
              <a:gd name="connsiteY7216" fmla="*/ 883343 h 2599480"/>
              <a:gd name="connsiteX7217" fmla="*/ 4190153 w 4326130"/>
              <a:gd name="connsiteY7217" fmla="*/ 884192 h 2599480"/>
              <a:gd name="connsiteX7218" fmla="*/ 4224774 w 4326130"/>
              <a:gd name="connsiteY7218" fmla="*/ 896603 h 2599480"/>
              <a:gd name="connsiteX7219" fmla="*/ 4235249 w 4326130"/>
              <a:gd name="connsiteY7219" fmla="*/ 904222 h 2599480"/>
              <a:gd name="connsiteX7220" fmla="*/ 4326130 w 4326130"/>
              <a:gd name="connsiteY7220" fmla="*/ 938803 h 2599480"/>
              <a:gd name="connsiteX7221" fmla="*/ 4322682 w 4326130"/>
              <a:gd name="connsiteY7221" fmla="*/ 938142 h 2599480"/>
              <a:gd name="connsiteX7222" fmla="*/ 4261285 w 4326130"/>
              <a:gd name="connsiteY7222" fmla="*/ 918391 h 2599480"/>
              <a:gd name="connsiteX7223" fmla="*/ 4201317 w 4326130"/>
              <a:gd name="connsiteY7223" fmla="*/ 902316 h 2599480"/>
              <a:gd name="connsiteX7224" fmla="*/ 4209508 w 4326130"/>
              <a:gd name="connsiteY7224" fmla="*/ 909666 h 2599480"/>
              <a:gd name="connsiteX7225" fmla="*/ 4218555 w 4326130"/>
              <a:gd name="connsiteY7225" fmla="*/ 913609 h 2599480"/>
              <a:gd name="connsiteX7226" fmla="*/ 4209788 w 4326130"/>
              <a:gd name="connsiteY7226" fmla="*/ 913120 h 2599480"/>
              <a:gd name="connsiteX7227" fmla="*/ 4204372 w 4326130"/>
              <a:gd name="connsiteY7227" fmla="*/ 912083 h 2599480"/>
              <a:gd name="connsiteX7228" fmla="*/ 4096319 w 4326130"/>
              <a:gd name="connsiteY7228" fmla="*/ 881016 h 2599480"/>
              <a:gd name="connsiteX7229" fmla="*/ 4106712 w 4326130"/>
              <a:gd name="connsiteY7229" fmla="*/ 887599 h 2599480"/>
              <a:gd name="connsiteX7230" fmla="*/ 4150477 w 4326130"/>
              <a:gd name="connsiteY7230" fmla="*/ 905163 h 2599480"/>
              <a:gd name="connsiteX7231" fmla="*/ 4148441 w 4326130"/>
              <a:gd name="connsiteY7231" fmla="*/ 905963 h 2599480"/>
              <a:gd name="connsiteX7232" fmla="*/ 4087323 w 4326130"/>
              <a:gd name="connsiteY7232" fmla="*/ 889667 h 2599480"/>
              <a:gd name="connsiteX7233" fmla="*/ 4097551 w 4326130"/>
              <a:gd name="connsiteY7233" fmla="*/ 896217 h 2599480"/>
              <a:gd name="connsiteX7234" fmla="*/ 4128875 w 4326130"/>
              <a:gd name="connsiteY7234" fmla="*/ 907828 h 2599480"/>
              <a:gd name="connsiteX7235" fmla="*/ 4115937 w 4326130"/>
              <a:gd name="connsiteY7235" fmla="*/ 907732 h 2599480"/>
              <a:gd name="connsiteX7236" fmla="*/ 4108125 w 4326130"/>
              <a:gd name="connsiteY7236" fmla="*/ 905044 h 2599480"/>
              <a:gd name="connsiteX7237" fmla="*/ 4097732 w 4326130"/>
              <a:gd name="connsiteY7237" fmla="*/ 898462 h 2599480"/>
              <a:gd name="connsiteX7238" fmla="*/ 4033431 w 4326130"/>
              <a:gd name="connsiteY7238" fmla="*/ 882747 h 2599480"/>
              <a:gd name="connsiteX7239" fmla="*/ 4040374 w 4326130"/>
              <a:gd name="connsiteY7239" fmla="*/ 888668 h 2599480"/>
              <a:gd name="connsiteX7240" fmla="*/ 4036639 w 4326130"/>
              <a:gd name="connsiteY7240" fmla="*/ 887953 h 2599480"/>
              <a:gd name="connsiteX7241" fmla="*/ 4035942 w 4326130"/>
              <a:gd name="connsiteY7241" fmla="*/ 887819 h 2599480"/>
              <a:gd name="connsiteX7242" fmla="*/ 4035054 w 4326130"/>
              <a:gd name="connsiteY7242" fmla="*/ 888839 h 2599480"/>
              <a:gd name="connsiteX7243" fmla="*/ 3986560 w 4326130"/>
              <a:gd name="connsiteY7243" fmla="*/ 874713 h 2599480"/>
              <a:gd name="connsiteX7244" fmla="*/ 3986258 w 4326130"/>
              <a:gd name="connsiteY7244" fmla="*/ 874968 h 2599480"/>
              <a:gd name="connsiteX7245" fmla="*/ 3979393 w 4326130"/>
              <a:gd name="connsiteY7245" fmla="*/ 873927 h 2599480"/>
              <a:gd name="connsiteX7246" fmla="*/ 3982819 w 4326130"/>
              <a:gd name="connsiteY7246" fmla="*/ 876455 h 2599480"/>
              <a:gd name="connsiteX7247" fmla="*/ 3988732 w 4326130"/>
              <a:gd name="connsiteY7247" fmla="*/ 879002 h 2599480"/>
              <a:gd name="connsiteX7248" fmla="*/ 3993141 w 4326130"/>
              <a:gd name="connsiteY7248" fmla="*/ 879890 h 2599480"/>
              <a:gd name="connsiteX7249" fmla="*/ 3999731 w 4326130"/>
              <a:gd name="connsiteY7249" fmla="*/ 882039 h 2599480"/>
              <a:gd name="connsiteX7250" fmla="*/ 4032502 w 4326130"/>
              <a:gd name="connsiteY7250" fmla="*/ 891882 h 2599480"/>
              <a:gd name="connsiteX7251" fmla="*/ 4016890 w 4326130"/>
              <a:gd name="connsiteY7251" fmla="*/ 889165 h 2599480"/>
              <a:gd name="connsiteX7252" fmla="*/ 4007288 w 4326130"/>
              <a:gd name="connsiteY7252" fmla="*/ 887000 h 2599480"/>
              <a:gd name="connsiteX7253" fmla="*/ 4021167 w 4326130"/>
              <a:gd name="connsiteY7253" fmla="*/ 892983 h 2599480"/>
              <a:gd name="connsiteX7254" fmla="*/ 3989725 w 4326130"/>
              <a:gd name="connsiteY7254" fmla="*/ 883589 h 2599480"/>
              <a:gd name="connsiteX7255" fmla="*/ 3986023 w 4326130"/>
              <a:gd name="connsiteY7255" fmla="*/ 883518 h 2599480"/>
              <a:gd name="connsiteX7256" fmla="*/ 3982518 w 4326130"/>
              <a:gd name="connsiteY7256" fmla="*/ 885316 h 2599480"/>
              <a:gd name="connsiteX7257" fmla="*/ 3976748 w 4326130"/>
              <a:gd name="connsiteY7257" fmla="*/ 883757 h 2599480"/>
              <a:gd name="connsiteX7258" fmla="*/ 4022528 w 4326130"/>
              <a:gd name="connsiteY7258" fmla="*/ 900301 h 2599480"/>
              <a:gd name="connsiteX7259" fmla="*/ 4077623 w 4326130"/>
              <a:gd name="connsiteY7259" fmla="*/ 917570 h 2599480"/>
              <a:gd name="connsiteX7260" fmla="*/ 4086701 w 4326130"/>
              <a:gd name="connsiteY7260" fmla="*/ 923900 h 2599480"/>
              <a:gd name="connsiteX7261" fmla="*/ 4034567 w 4326130"/>
              <a:gd name="connsiteY7261" fmla="*/ 909323 h 2599480"/>
              <a:gd name="connsiteX7262" fmla="*/ 4035597 w 4326130"/>
              <a:gd name="connsiteY7262" fmla="*/ 909521 h 2599480"/>
              <a:gd name="connsiteX7263" fmla="*/ 4021054 w 4326130"/>
              <a:gd name="connsiteY7263" fmla="*/ 905545 h 2599480"/>
              <a:gd name="connsiteX7264" fmla="*/ 4034567 w 4326130"/>
              <a:gd name="connsiteY7264" fmla="*/ 909323 h 2599480"/>
              <a:gd name="connsiteX7265" fmla="*/ 4003586 w 4326130"/>
              <a:gd name="connsiteY7265" fmla="*/ 903390 h 2599480"/>
              <a:gd name="connsiteX7266" fmla="*/ 4014962 w 4326130"/>
              <a:gd name="connsiteY7266" fmla="*/ 910160 h 2599480"/>
              <a:gd name="connsiteX7267" fmla="*/ 4021628 w 4326130"/>
              <a:gd name="connsiteY7267" fmla="*/ 912628 h 2599480"/>
              <a:gd name="connsiteX7268" fmla="*/ 4012926 w 4326130"/>
              <a:gd name="connsiteY7268" fmla="*/ 910961 h 2599480"/>
              <a:gd name="connsiteX7269" fmla="*/ 4065264 w 4326130"/>
              <a:gd name="connsiteY7269" fmla="*/ 926596 h 2599480"/>
              <a:gd name="connsiteX7270" fmla="*/ 4055249 w 4326130"/>
              <a:gd name="connsiteY7270" fmla="*/ 924678 h 2599480"/>
              <a:gd name="connsiteX7271" fmla="*/ 4120896 w 4326130"/>
              <a:gd name="connsiteY7271" fmla="*/ 943033 h 2599480"/>
              <a:gd name="connsiteX7272" fmla="*/ 4122047 w 4326130"/>
              <a:gd name="connsiteY7272" fmla="*/ 943253 h 2599480"/>
              <a:gd name="connsiteX7273" fmla="*/ 4133423 w 4326130"/>
              <a:gd name="connsiteY7273" fmla="*/ 950023 h 2599480"/>
              <a:gd name="connsiteX7274" fmla="*/ 4194904 w 4326130"/>
              <a:gd name="connsiteY7274" fmla="*/ 970810 h 2599480"/>
              <a:gd name="connsiteX7275" fmla="*/ 4125117 w 4326130"/>
              <a:gd name="connsiteY7275" fmla="*/ 955235 h 2599480"/>
              <a:gd name="connsiteX7276" fmla="*/ 4135508 w 4326130"/>
              <a:gd name="connsiteY7276" fmla="*/ 961817 h 2599480"/>
              <a:gd name="connsiteX7277" fmla="*/ 4160182 w 4326130"/>
              <a:gd name="connsiteY7277" fmla="*/ 971133 h 2599480"/>
              <a:gd name="connsiteX7278" fmla="*/ 4155750 w 4326130"/>
              <a:gd name="connsiteY7278" fmla="*/ 970284 h 2599480"/>
              <a:gd name="connsiteX7279" fmla="*/ 4089150 w 4326130"/>
              <a:gd name="connsiteY7279" fmla="*/ 954129 h 2599480"/>
              <a:gd name="connsiteX7280" fmla="*/ 4098476 w 4326130"/>
              <a:gd name="connsiteY7280" fmla="*/ 961527 h 2599480"/>
              <a:gd name="connsiteX7281" fmla="*/ 4124298 w 4326130"/>
              <a:gd name="connsiteY7281" fmla="*/ 971063 h 2599480"/>
              <a:gd name="connsiteX7282" fmla="*/ 4097686 w 4326130"/>
              <a:gd name="connsiteY7282" fmla="*/ 963756 h 2599480"/>
              <a:gd name="connsiteX7283" fmla="*/ 4090759 w 4326130"/>
              <a:gd name="connsiteY7283" fmla="*/ 960049 h 2599480"/>
              <a:gd name="connsiteX7284" fmla="*/ 4048370 w 4326130"/>
              <a:gd name="connsiteY7284" fmla="*/ 946100 h 2599480"/>
              <a:gd name="connsiteX7285" fmla="*/ 4052323 w 4326130"/>
              <a:gd name="connsiteY7285" fmla="*/ 948160 h 2599480"/>
              <a:gd name="connsiteX7286" fmla="*/ 4045883 w 4326130"/>
              <a:gd name="connsiteY7286" fmla="*/ 945282 h 2599480"/>
              <a:gd name="connsiteX7287" fmla="*/ 4031072 w 4326130"/>
              <a:gd name="connsiteY7287" fmla="*/ 940407 h 2599480"/>
              <a:gd name="connsiteX7288" fmla="*/ 4046679 w 4326130"/>
              <a:gd name="connsiteY7288" fmla="*/ 948634 h 2599480"/>
              <a:gd name="connsiteX7289" fmla="*/ 4043973 w 4326130"/>
              <a:gd name="connsiteY7289" fmla="*/ 948033 h 2599480"/>
              <a:gd name="connsiteX7290" fmla="*/ 4043856 w 4326130"/>
              <a:gd name="connsiteY7290" fmla="*/ 948019 h 2599480"/>
              <a:gd name="connsiteX7291" fmla="*/ 4043033 w 4326130"/>
              <a:gd name="connsiteY7291" fmla="*/ 947646 h 2599480"/>
              <a:gd name="connsiteX7292" fmla="*/ 4029990 w 4326130"/>
              <a:gd name="connsiteY7292" fmla="*/ 941342 h 2599480"/>
              <a:gd name="connsiteX7293" fmla="*/ 4038602 w 4326130"/>
              <a:gd name="connsiteY7293" fmla="*/ 947135 h 2599480"/>
              <a:gd name="connsiteX7294" fmla="*/ 4039539 w 4326130"/>
              <a:gd name="connsiteY7294" fmla="*/ 947567 h 2599480"/>
              <a:gd name="connsiteX7295" fmla="*/ 4038629 w 4326130"/>
              <a:gd name="connsiteY7295" fmla="*/ 948410 h 2599480"/>
              <a:gd name="connsiteX7296" fmla="*/ 4041809 w 4326130"/>
              <a:gd name="connsiteY7296" fmla="*/ 949594 h 2599480"/>
              <a:gd name="connsiteX7297" fmla="*/ 4045651 w 4326130"/>
              <a:gd name="connsiteY7297" fmla="*/ 950526 h 2599480"/>
              <a:gd name="connsiteX7298" fmla="*/ 4048232 w 4326130"/>
              <a:gd name="connsiteY7298" fmla="*/ 951906 h 2599480"/>
              <a:gd name="connsiteX7299" fmla="*/ 4039707 w 4326130"/>
              <a:gd name="connsiteY7299" fmla="*/ 949178 h 2599480"/>
              <a:gd name="connsiteX7300" fmla="*/ 4028371 w 4326130"/>
              <a:gd name="connsiteY7300" fmla="*/ 943554 h 2599480"/>
              <a:gd name="connsiteX7301" fmla="*/ 4025307 w 4326130"/>
              <a:gd name="connsiteY7301" fmla="*/ 944112 h 2599480"/>
              <a:gd name="connsiteX7302" fmla="*/ 4025192 w 4326130"/>
              <a:gd name="connsiteY7302" fmla="*/ 944090 h 2599480"/>
              <a:gd name="connsiteX7303" fmla="*/ 4028959 w 4326130"/>
              <a:gd name="connsiteY7303" fmla="*/ 946110 h 2599480"/>
              <a:gd name="connsiteX7304" fmla="*/ 4024278 w 4326130"/>
              <a:gd name="connsiteY7304" fmla="*/ 945523 h 2599480"/>
              <a:gd name="connsiteX7305" fmla="*/ 4023393 w 4326130"/>
              <a:gd name="connsiteY7305" fmla="*/ 945030 h 2599480"/>
              <a:gd name="connsiteX7306" fmla="*/ 4021849 w 4326130"/>
              <a:gd name="connsiteY7306" fmla="*/ 944924 h 2599480"/>
              <a:gd name="connsiteX7307" fmla="*/ 4012284 w 4326130"/>
              <a:gd name="connsiteY7307" fmla="*/ 943337 h 2599480"/>
              <a:gd name="connsiteX7308" fmla="*/ 4003821 w 4326130"/>
              <a:gd name="connsiteY7308" fmla="*/ 941801 h 2599480"/>
              <a:gd name="connsiteX7309" fmla="*/ 4020104 w 4326130"/>
              <a:gd name="connsiteY7309" fmla="*/ 947707 h 2599480"/>
              <a:gd name="connsiteX7310" fmla="*/ 3989414 w 4326130"/>
              <a:gd name="connsiteY7310" fmla="*/ 939785 h 2599480"/>
              <a:gd name="connsiteX7311" fmla="*/ 3989258 w 4326130"/>
              <a:gd name="connsiteY7311" fmla="*/ 939765 h 2599480"/>
              <a:gd name="connsiteX7312" fmla="*/ 3987647 w 4326130"/>
              <a:gd name="connsiteY7312" fmla="*/ 939518 h 2599480"/>
              <a:gd name="connsiteX7313" fmla="*/ 3993674 w 4326130"/>
              <a:gd name="connsiteY7313" fmla="*/ 942646 h 2599480"/>
              <a:gd name="connsiteX7314" fmla="*/ 4001488 w 4326130"/>
              <a:gd name="connsiteY7314" fmla="*/ 945333 h 2599480"/>
              <a:gd name="connsiteX7315" fmla="*/ 3986020 w 4326130"/>
              <a:gd name="connsiteY7315" fmla="*/ 942370 h 2599480"/>
              <a:gd name="connsiteX7316" fmla="*/ 3987662 w 4326130"/>
              <a:gd name="connsiteY7316" fmla="*/ 944075 h 2599480"/>
              <a:gd name="connsiteX7317" fmla="*/ 3986182 w 4326130"/>
              <a:gd name="connsiteY7317" fmla="*/ 943732 h 2599480"/>
              <a:gd name="connsiteX7318" fmla="*/ 3985125 w 4326130"/>
              <a:gd name="connsiteY7318" fmla="*/ 943727 h 2599480"/>
              <a:gd name="connsiteX7319" fmla="*/ 3989498 w 4326130"/>
              <a:gd name="connsiteY7319" fmla="*/ 945699 h 2599480"/>
              <a:gd name="connsiteX7320" fmla="*/ 3987997 w 4326130"/>
              <a:gd name="connsiteY7320" fmla="*/ 945598 h 2599480"/>
              <a:gd name="connsiteX7321" fmla="*/ 3995200 w 4326130"/>
              <a:gd name="connsiteY7321" fmla="*/ 947530 h 2599480"/>
              <a:gd name="connsiteX7322" fmla="*/ 3989620 w 4326130"/>
              <a:gd name="connsiteY7322" fmla="*/ 946461 h 2599480"/>
              <a:gd name="connsiteX7323" fmla="*/ 3992256 w 4326130"/>
              <a:gd name="connsiteY7323" fmla="*/ 949232 h 2599480"/>
              <a:gd name="connsiteX7324" fmla="*/ 3992335 w 4326130"/>
              <a:gd name="connsiteY7324" fmla="*/ 949246 h 2599480"/>
              <a:gd name="connsiteX7325" fmla="*/ 4000529 w 4326130"/>
              <a:gd name="connsiteY7325" fmla="*/ 950865 h 2599480"/>
              <a:gd name="connsiteX7326" fmla="*/ 4006112 w 4326130"/>
              <a:gd name="connsiteY7326" fmla="*/ 953513 h 2599480"/>
              <a:gd name="connsiteX7327" fmla="*/ 4006787 w 4326130"/>
              <a:gd name="connsiteY7327" fmla="*/ 953829 h 2599480"/>
              <a:gd name="connsiteX7328" fmla="*/ 4003523 w 4326130"/>
              <a:gd name="connsiteY7328" fmla="*/ 953388 h 2599480"/>
              <a:gd name="connsiteX7329" fmla="*/ 3999186 w 4326130"/>
              <a:gd name="connsiteY7329" fmla="*/ 952640 h 2599480"/>
              <a:gd name="connsiteX7330" fmla="*/ 4000012 w 4326130"/>
              <a:gd name="connsiteY7330" fmla="*/ 953043 h 2599480"/>
              <a:gd name="connsiteX7331" fmla="*/ 4055729 w 4326130"/>
              <a:gd name="connsiteY7331" fmla="*/ 970515 h 2599480"/>
              <a:gd name="connsiteX7332" fmla="*/ 3995727 w 4326130"/>
              <a:gd name="connsiteY7332" fmla="*/ 956378 h 2599480"/>
              <a:gd name="connsiteX7333" fmla="*/ 3996186 w 4326130"/>
              <a:gd name="connsiteY7333" fmla="*/ 956751 h 2599480"/>
              <a:gd name="connsiteX7334" fmla="*/ 3999514 w 4326130"/>
              <a:gd name="connsiteY7334" fmla="*/ 958320 h 2599480"/>
              <a:gd name="connsiteX7335" fmla="*/ 4013269 w 4326130"/>
              <a:gd name="connsiteY7335" fmla="*/ 960747 h 2599480"/>
              <a:gd name="connsiteX7336" fmla="*/ 4006356 w 4326130"/>
              <a:gd name="connsiteY7336" fmla="*/ 961452 h 2599480"/>
              <a:gd name="connsiteX7337" fmla="*/ 3996930 w 4326130"/>
              <a:gd name="connsiteY7337" fmla="*/ 959733 h 2599480"/>
              <a:gd name="connsiteX7338" fmla="*/ 3995444 w 4326130"/>
              <a:gd name="connsiteY7338" fmla="*/ 960790 h 2599480"/>
              <a:gd name="connsiteX7339" fmla="*/ 3994384 w 4326130"/>
              <a:gd name="connsiteY7339" fmla="*/ 961179 h 2599480"/>
              <a:gd name="connsiteX7340" fmla="*/ 3996621 w 4326130"/>
              <a:gd name="connsiteY7340" fmla="*/ 961960 h 2599480"/>
              <a:gd name="connsiteX7341" fmla="*/ 3998725 w 4326130"/>
              <a:gd name="connsiteY7341" fmla="*/ 963214 h 2599480"/>
              <a:gd name="connsiteX7342" fmla="*/ 3998471 w 4326130"/>
              <a:gd name="connsiteY7342" fmla="*/ 963539 h 2599480"/>
              <a:gd name="connsiteX7343" fmla="*/ 3998344 w 4326130"/>
              <a:gd name="connsiteY7343" fmla="*/ 963557 h 2599480"/>
              <a:gd name="connsiteX7344" fmla="*/ 4001362 w 4326130"/>
              <a:gd name="connsiteY7344" fmla="*/ 964228 h 2599480"/>
              <a:gd name="connsiteX7345" fmla="*/ 4010902 w 4326130"/>
              <a:gd name="connsiteY7345" fmla="*/ 968032 h 2599480"/>
              <a:gd name="connsiteX7346" fmla="*/ 4020709 w 4326130"/>
              <a:gd name="connsiteY7346" fmla="*/ 970908 h 2599480"/>
              <a:gd name="connsiteX7347" fmla="*/ 4023006 w 4326130"/>
              <a:gd name="connsiteY7347" fmla="*/ 976151 h 2599480"/>
              <a:gd name="connsiteX7348" fmla="*/ 4044437 w 4326130"/>
              <a:gd name="connsiteY7348" fmla="*/ 980189 h 2599480"/>
              <a:gd name="connsiteX7349" fmla="*/ 4052682 w 4326130"/>
              <a:gd name="connsiteY7349" fmla="*/ 981764 h 2599480"/>
              <a:gd name="connsiteX7350" fmla="*/ 4053570 w 4326130"/>
              <a:gd name="connsiteY7350" fmla="*/ 982477 h 2599480"/>
              <a:gd name="connsiteX7351" fmla="*/ 4056229 w 4326130"/>
              <a:gd name="connsiteY7351" fmla="*/ 984314 h 2599480"/>
              <a:gd name="connsiteX7352" fmla="*/ 4053588 w 4326130"/>
              <a:gd name="connsiteY7352" fmla="*/ 983898 h 2599480"/>
              <a:gd name="connsiteX7353" fmla="*/ 4013957 w 4326130"/>
              <a:gd name="connsiteY7353" fmla="*/ 977605 h 2599480"/>
              <a:gd name="connsiteX7354" fmla="*/ 3998452 w 4326130"/>
              <a:gd name="connsiteY7354" fmla="*/ 975067 h 2599480"/>
              <a:gd name="connsiteX7355" fmla="*/ 3986828 w 4326130"/>
              <a:gd name="connsiteY7355" fmla="*/ 973906 h 2599480"/>
              <a:gd name="connsiteX7356" fmla="*/ 3979652 w 4326130"/>
              <a:gd name="connsiteY7356" fmla="*/ 973523 h 2599480"/>
              <a:gd name="connsiteX7357" fmla="*/ 3978442 w 4326130"/>
              <a:gd name="connsiteY7357" fmla="*/ 973962 h 2599480"/>
              <a:gd name="connsiteX7358" fmla="*/ 3977951 w 4326130"/>
              <a:gd name="connsiteY7358" fmla="*/ 974228 h 2599480"/>
              <a:gd name="connsiteX7359" fmla="*/ 3984105 w 4326130"/>
              <a:gd name="connsiteY7359" fmla="*/ 977378 h 2599480"/>
              <a:gd name="connsiteX7360" fmla="*/ 3987011 w 4326130"/>
              <a:gd name="connsiteY7360" fmla="*/ 979181 h 2599480"/>
              <a:gd name="connsiteX7361" fmla="*/ 3987028 w 4326130"/>
              <a:gd name="connsiteY7361" fmla="*/ 979184 h 2599480"/>
              <a:gd name="connsiteX7362" fmla="*/ 4000091 w 4326130"/>
              <a:gd name="connsiteY7362" fmla="*/ 981782 h 2599480"/>
              <a:gd name="connsiteX7363" fmla="*/ 4017187 w 4326130"/>
              <a:gd name="connsiteY7363" fmla="*/ 987125 h 2599480"/>
              <a:gd name="connsiteX7364" fmla="*/ 4020528 w 4326130"/>
              <a:gd name="connsiteY7364" fmla="*/ 990040 h 2599480"/>
              <a:gd name="connsiteX7365" fmla="*/ 4039324 w 4326130"/>
              <a:gd name="connsiteY7365" fmla="*/ 993601 h 2599480"/>
              <a:gd name="connsiteX7366" fmla="*/ 4034453 w 4326130"/>
              <a:gd name="connsiteY7366" fmla="*/ 994431 h 2599480"/>
              <a:gd name="connsiteX7367" fmla="*/ 4034682 w 4326130"/>
              <a:gd name="connsiteY7367" fmla="*/ 994073 h 2599480"/>
              <a:gd name="connsiteX7368" fmla="*/ 4035493 w 4326130"/>
              <a:gd name="connsiteY7368" fmla="*/ 994119 h 2599480"/>
              <a:gd name="connsiteX7369" fmla="*/ 4034830 w 4326130"/>
              <a:gd name="connsiteY7369" fmla="*/ 993841 h 2599480"/>
              <a:gd name="connsiteX7370" fmla="*/ 4034682 w 4326130"/>
              <a:gd name="connsiteY7370" fmla="*/ 994073 h 2599480"/>
              <a:gd name="connsiteX7371" fmla="*/ 4033193 w 4326130"/>
              <a:gd name="connsiteY7371" fmla="*/ 993987 h 2599480"/>
              <a:gd name="connsiteX7372" fmla="*/ 4032204 w 4326130"/>
              <a:gd name="connsiteY7372" fmla="*/ 993638 h 2599480"/>
              <a:gd name="connsiteX7373" fmla="*/ 4031109 w 4326130"/>
              <a:gd name="connsiteY7373" fmla="*/ 993531 h 2599480"/>
              <a:gd name="connsiteX7374" fmla="*/ 4028196 w 4326130"/>
              <a:gd name="connsiteY7374" fmla="*/ 995680 h 2599480"/>
              <a:gd name="connsiteX7375" fmla="*/ 4010110 w 4326130"/>
              <a:gd name="connsiteY7375" fmla="*/ 992543 h 2599480"/>
              <a:gd name="connsiteX7376" fmla="*/ 4007646 w 4326130"/>
              <a:gd name="connsiteY7376" fmla="*/ 994027 h 2599480"/>
              <a:gd name="connsiteX7377" fmla="*/ 3991451 w 4326130"/>
              <a:gd name="connsiteY7377" fmla="*/ 991020 h 2599480"/>
              <a:gd name="connsiteX7378" fmla="*/ 3988078 w 4326130"/>
              <a:gd name="connsiteY7378" fmla="*/ 990355 h 2599480"/>
              <a:gd name="connsiteX7379" fmla="*/ 3988922 w 4326130"/>
              <a:gd name="connsiteY7379" fmla="*/ 991111 h 2599480"/>
              <a:gd name="connsiteX7380" fmla="*/ 3990620 w 4326130"/>
              <a:gd name="connsiteY7380" fmla="*/ 991985 h 2599480"/>
              <a:gd name="connsiteX7381" fmla="*/ 3976131 w 4326130"/>
              <a:gd name="connsiteY7381" fmla="*/ 987212 h 2599480"/>
              <a:gd name="connsiteX7382" fmla="*/ 3976048 w 4326130"/>
              <a:gd name="connsiteY7382" fmla="*/ 987105 h 2599480"/>
              <a:gd name="connsiteX7383" fmla="*/ 3975635 w 4326130"/>
              <a:gd name="connsiteY7383" fmla="*/ 987003 h 2599480"/>
              <a:gd name="connsiteX7384" fmla="*/ 3976131 w 4326130"/>
              <a:gd name="connsiteY7384" fmla="*/ 987212 h 2599480"/>
              <a:gd name="connsiteX7385" fmla="*/ 3976466 w 4326130"/>
              <a:gd name="connsiteY7385" fmla="*/ 988105 h 2599480"/>
              <a:gd name="connsiteX7386" fmla="*/ 3972076 w 4326130"/>
              <a:gd name="connsiteY7386" fmla="*/ 986887 h 2599480"/>
              <a:gd name="connsiteX7387" fmla="*/ 3969252 w 4326130"/>
              <a:gd name="connsiteY7387" fmla="*/ 985537 h 2599480"/>
              <a:gd name="connsiteX7388" fmla="*/ 3964459 w 4326130"/>
              <a:gd name="connsiteY7388" fmla="*/ 984671 h 2599480"/>
              <a:gd name="connsiteX7389" fmla="*/ 3962205 w 4326130"/>
              <a:gd name="connsiteY7389" fmla="*/ 985349 h 2599480"/>
              <a:gd name="connsiteX7390" fmla="*/ 3982977 w 4326130"/>
              <a:gd name="connsiteY7390" fmla="*/ 990858 h 2599480"/>
              <a:gd name="connsiteX7391" fmla="*/ 4036140 w 4326130"/>
              <a:gd name="connsiteY7391" fmla="*/ 1002707 h 2599480"/>
              <a:gd name="connsiteX7392" fmla="*/ 4063190 w 4326130"/>
              <a:gd name="connsiteY7392" fmla="*/ 1007325 h 2599480"/>
              <a:gd name="connsiteX7393" fmla="*/ 4064999 w 4326130"/>
              <a:gd name="connsiteY7393" fmla="*/ 1008483 h 2599480"/>
              <a:gd name="connsiteX7394" fmla="*/ 4069321 w 4326130"/>
              <a:gd name="connsiteY7394" fmla="*/ 1010960 h 2599480"/>
              <a:gd name="connsiteX7395" fmla="*/ 4060859 w 4326130"/>
              <a:gd name="connsiteY7395" fmla="*/ 1010113 h 2599480"/>
              <a:gd name="connsiteX7396" fmla="*/ 4069151 w 4326130"/>
              <a:gd name="connsiteY7396" fmla="*/ 1012223 h 2599480"/>
              <a:gd name="connsiteX7397" fmla="*/ 4068794 w 4326130"/>
              <a:gd name="connsiteY7397" fmla="*/ 1014158 h 2599480"/>
              <a:gd name="connsiteX7398" fmla="*/ 4071612 w 4326130"/>
              <a:gd name="connsiteY7398" fmla="*/ 1015543 h 2599480"/>
              <a:gd name="connsiteX7399" fmla="*/ 4063624 w 4326130"/>
              <a:gd name="connsiteY7399" fmla="*/ 1014502 h 2599480"/>
              <a:gd name="connsiteX7400" fmla="*/ 4061108 w 4326130"/>
              <a:gd name="connsiteY7400" fmla="*/ 1013768 h 2599480"/>
              <a:gd name="connsiteX7401" fmla="*/ 4059932 w 4326130"/>
              <a:gd name="connsiteY7401" fmla="*/ 1013134 h 2599480"/>
              <a:gd name="connsiteX7402" fmla="*/ 4060181 w 4326130"/>
              <a:gd name="connsiteY7402" fmla="*/ 1014053 h 2599480"/>
              <a:gd name="connsiteX7403" fmla="*/ 4049493 w 4326130"/>
              <a:gd name="connsiteY7403" fmla="*/ 1012660 h 2599480"/>
              <a:gd name="connsiteX7404" fmla="*/ 4046298 w 4326130"/>
              <a:gd name="connsiteY7404" fmla="*/ 1011261 h 2599480"/>
              <a:gd name="connsiteX7405" fmla="*/ 4039047 w 4326130"/>
              <a:gd name="connsiteY7405" fmla="*/ 1007763 h 2599480"/>
              <a:gd name="connsiteX7406" fmla="*/ 4030095 w 4326130"/>
              <a:gd name="connsiteY7406" fmla="*/ 1004610 h 2599480"/>
              <a:gd name="connsiteX7407" fmla="*/ 4045187 w 4326130"/>
              <a:gd name="connsiteY7407" fmla="*/ 1012022 h 2599480"/>
              <a:gd name="connsiteX7408" fmla="*/ 4045350 w 4326130"/>
              <a:gd name="connsiteY7408" fmla="*/ 1012121 h 2599480"/>
              <a:gd name="connsiteX7409" fmla="*/ 4042437 w 4326130"/>
              <a:gd name="connsiteY7409" fmla="*/ 1011741 h 2599480"/>
              <a:gd name="connsiteX7410" fmla="*/ 3991572 w 4326130"/>
              <a:gd name="connsiteY7410" fmla="*/ 1002790 h 2599480"/>
              <a:gd name="connsiteX7411" fmla="*/ 3997828 w 4326130"/>
              <a:gd name="connsiteY7411" fmla="*/ 1005109 h 2599480"/>
              <a:gd name="connsiteX7412" fmla="*/ 3995206 w 4326130"/>
              <a:gd name="connsiteY7412" fmla="*/ 1005645 h 2599480"/>
              <a:gd name="connsiteX7413" fmla="*/ 3979638 w 4326130"/>
              <a:gd name="connsiteY7413" fmla="*/ 998978 h 2599480"/>
              <a:gd name="connsiteX7414" fmla="*/ 3991153 w 4326130"/>
              <a:gd name="connsiteY7414" fmla="*/ 1005155 h 2599480"/>
              <a:gd name="connsiteX7415" fmla="*/ 3990397 w 4326130"/>
              <a:gd name="connsiteY7415" fmla="*/ 1005044 h 2599480"/>
              <a:gd name="connsiteX7416" fmla="*/ 3972824 w 4326130"/>
              <a:gd name="connsiteY7416" fmla="*/ 1003137 h 2599480"/>
              <a:gd name="connsiteX7417" fmla="*/ 3998306 w 4326130"/>
              <a:gd name="connsiteY7417" fmla="*/ 1010514 h 2599480"/>
              <a:gd name="connsiteX7418" fmla="*/ 3996222 w 4326130"/>
              <a:gd name="connsiteY7418" fmla="*/ 1013155 h 2599480"/>
              <a:gd name="connsiteX7419" fmla="*/ 3999182 w 4326130"/>
              <a:gd name="connsiteY7419" fmla="*/ 1014913 h 2599480"/>
              <a:gd name="connsiteX7420" fmla="*/ 3986136 w 4326130"/>
              <a:gd name="connsiteY7420" fmla="*/ 1012906 h 2599480"/>
              <a:gd name="connsiteX7421" fmla="*/ 3972712 w 4326130"/>
              <a:gd name="connsiteY7421" fmla="*/ 1009743 h 2599480"/>
              <a:gd name="connsiteX7422" fmla="*/ 3970958 w 4326130"/>
              <a:gd name="connsiteY7422" fmla="*/ 1011649 h 2599480"/>
              <a:gd name="connsiteX7423" fmla="*/ 3955333 w 4326130"/>
              <a:gd name="connsiteY7423" fmla="*/ 1009042 h 2599480"/>
              <a:gd name="connsiteX7424" fmla="*/ 3967714 w 4326130"/>
              <a:gd name="connsiteY7424" fmla="*/ 1014533 h 2599480"/>
              <a:gd name="connsiteX7425" fmla="*/ 3984431 w 4326130"/>
              <a:gd name="connsiteY7425" fmla="*/ 1018720 h 2599480"/>
              <a:gd name="connsiteX7426" fmla="*/ 4017202 w 4326130"/>
              <a:gd name="connsiteY7426" fmla="*/ 1028564 h 2599480"/>
              <a:gd name="connsiteX7427" fmla="*/ 3985691 w 4326130"/>
              <a:gd name="connsiteY7427" fmla="*/ 1022262 h 2599480"/>
              <a:gd name="connsiteX7428" fmla="*/ 3970723 w 4326130"/>
              <a:gd name="connsiteY7428" fmla="*/ 1020199 h 2599480"/>
              <a:gd name="connsiteX7429" fmla="*/ 3967218 w 4326130"/>
              <a:gd name="connsiteY7429" fmla="*/ 1021996 h 2599480"/>
              <a:gd name="connsiteX7430" fmla="*/ 3952307 w 4326130"/>
              <a:gd name="connsiteY7430" fmla="*/ 1017797 h 2599480"/>
              <a:gd name="connsiteX7431" fmla="*/ 3951314 w 4326130"/>
              <a:gd name="connsiteY7431" fmla="*/ 1022018 h 2599480"/>
              <a:gd name="connsiteX7432" fmla="*/ 3932465 w 4326130"/>
              <a:gd name="connsiteY7432" fmla="*/ 1018580 h 2599480"/>
              <a:gd name="connsiteX7433" fmla="*/ 3932364 w 4326130"/>
              <a:gd name="connsiteY7433" fmla="*/ 1018804 h 2599480"/>
              <a:gd name="connsiteX7434" fmla="*/ 3932239 w 4326130"/>
              <a:gd name="connsiteY7434" fmla="*/ 1019085 h 2599480"/>
              <a:gd name="connsiteX7435" fmla="*/ 3932196 w 4326130"/>
              <a:gd name="connsiteY7435" fmla="*/ 1019177 h 2599480"/>
              <a:gd name="connsiteX7436" fmla="*/ 3932163 w 4326130"/>
              <a:gd name="connsiteY7436" fmla="*/ 1019253 h 2599480"/>
              <a:gd name="connsiteX7437" fmla="*/ 3932239 w 4326130"/>
              <a:gd name="connsiteY7437" fmla="*/ 1019085 h 2599480"/>
              <a:gd name="connsiteX7438" fmla="*/ 3932465 w 4326130"/>
              <a:gd name="connsiteY7438" fmla="*/ 1018580 h 2599480"/>
              <a:gd name="connsiteX7439" fmla="*/ 3948140 w 4326130"/>
              <a:gd name="connsiteY7439" fmla="*/ 1023080 h 2599480"/>
              <a:gd name="connsiteX7440" fmla="*/ 3972527 w 4326130"/>
              <a:gd name="connsiteY7440" fmla="*/ 1030891 h 2599480"/>
              <a:gd name="connsiteX7441" fmla="*/ 3954438 w 4326130"/>
              <a:gd name="connsiteY7441" fmla="*/ 1029768 h 2599480"/>
              <a:gd name="connsiteX7442" fmla="*/ 3962870 w 4326130"/>
              <a:gd name="connsiteY7442" fmla="*/ 1035707 h 2599480"/>
              <a:gd name="connsiteX7443" fmla="*/ 3950155 w 4326130"/>
              <a:gd name="connsiteY7443" fmla="*/ 1032966 h 2599480"/>
              <a:gd name="connsiteX7444" fmla="*/ 3937440 w 4326130"/>
              <a:gd name="connsiteY7444" fmla="*/ 1030224 h 2599480"/>
              <a:gd name="connsiteX7445" fmla="*/ 3953497 w 4326130"/>
              <a:gd name="connsiteY7445" fmla="*/ 1035881 h 2599480"/>
              <a:gd name="connsiteX7446" fmla="*/ 3951301 w 4326130"/>
              <a:gd name="connsiteY7446" fmla="*/ 1036122 h 2599480"/>
              <a:gd name="connsiteX7447" fmla="*/ 3950343 w 4326130"/>
              <a:gd name="connsiteY7447" fmla="*/ 1036151 h 2599480"/>
              <a:gd name="connsiteX7448" fmla="*/ 3937277 w 4326130"/>
              <a:gd name="connsiteY7448" fmla="*/ 1030590 h 2599480"/>
              <a:gd name="connsiteX7449" fmla="*/ 3930997 w 4326130"/>
              <a:gd name="connsiteY7449" fmla="*/ 1027918 h 2599480"/>
              <a:gd name="connsiteX7450" fmla="*/ 3940966 w 4326130"/>
              <a:gd name="connsiteY7450" fmla="*/ 1033486 h 2599480"/>
              <a:gd name="connsiteX7451" fmla="*/ 3947388 w 4326130"/>
              <a:gd name="connsiteY7451" fmla="*/ 1036493 h 2599480"/>
              <a:gd name="connsiteX7452" fmla="*/ 3946767 w 4326130"/>
              <a:gd name="connsiteY7452" fmla="*/ 1036924 h 2599480"/>
              <a:gd name="connsiteX7453" fmla="*/ 3952124 w 4326130"/>
              <a:gd name="connsiteY7453" fmla="*/ 1038945 h 2599480"/>
              <a:gd name="connsiteX7454" fmla="*/ 3953395 w 4326130"/>
              <a:gd name="connsiteY7454" fmla="*/ 1039312 h 2599480"/>
              <a:gd name="connsiteX7455" fmla="*/ 3960878 w 4326130"/>
              <a:gd name="connsiteY7455" fmla="*/ 1042834 h 2599480"/>
              <a:gd name="connsiteX7456" fmla="*/ 3970806 w 4326130"/>
              <a:gd name="connsiteY7456" fmla="*/ 1048450 h 2599480"/>
              <a:gd name="connsiteX7457" fmla="*/ 3945908 w 4326130"/>
              <a:gd name="connsiteY7457" fmla="*/ 1037971 h 2599480"/>
              <a:gd name="connsiteX7458" fmla="*/ 3946939 w 4326130"/>
              <a:gd name="connsiteY7458" fmla="*/ 1040099 h 2599480"/>
              <a:gd name="connsiteX7459" fmla="*/ 3977221 w 4326130"/>
              <a:gd name="connsiteY7459" fmla="*/ 1054337 h 2599480"/>
              <a:gd name="connsiteX7460" fmla="*/ 3976068 w 4326130"/>
              <a:gd name="connsiteY7460" fmla="*/ 1054096 h 2599480"/>
              <a:gd name="connsiteX7461" fmla="*/ 3967353 w 4326130"/>
              <a:gd name="connsiteY7461" fmla="*/ 1052800 h 2599480"/>
              <a:gd name="connsiteX7462" fmla="*/ 3962309 w 4326130"/>
              <a:gd name="connsiteY7462" fmla="*/ 1053683 h 2599480"/>
              <a:gd name="connsiteX7463" fmla="*/ 3964440 w 4326130"/>
              <a:gd name="connsiteY7463" fmla="*/ 1054949 h 2599480"/>
              <a:gd name="connsiteX7464" fmla="*/ 3967566 w 4326130"/>
              <a:gd name="connsiteY7464" fmla="*/ 1060685 h 2599480"/>
              <a:gd name="connsiteX7465" fmla="*/ 3947993 w 4326130"/>
              <a:gd name="connsiteY7465" fmla="*/ 1058526 h 2599480"/>
              <a:gd name="connsiteX7466" fmla="*/ 3965914 w 4326130"/>
              <a:gd name="connsiteY7466" fmla="*/ 1066376 h 2599480"/>
              <a:gd name="connsiteX7467" fmla="*/ 3963414 w 4326130"/>
              <a:gd name="connsiteY7467" fmla="*/ 1066988 h 2599480"/>
              <a:gd name="connsiteX7468" fmla="*/ 3961892 w 4326130"/>
              <a:gd name="connsiteY7468" fmla="*/ 1066890 h 2599480"/>
              <a:gd name="connsiteX7469" fmla="*/ 3941027 w 4326130"/>
              <a:gd name="connsiteY7469" fmla="*/ 1057383 h 2599480"/>
              <a:gd name="connsiteX7470" fmla="*/ 3928423 w 4326130"/>
              <a:gd name="connsiteY7470" fmla="*/ 1051675 h 2599480"/>
              <a:gd name="connsiteX7471" fmla="*/ 3936171 w 4326130"/>
              <a:gd name="connsiteY7471" fmla="*/ 1056446 h 2599480"/>
              <a:gd name="connsiteX7472" fmla="*/ 3958010 w 4326130"/>
              <a:gd name="connsiteY7472" fmla="*/ 1066393 h 2599480"/>
              <a:gd name="connsiteX7473" fmla="*/ 3958587 w 4326130"/>
              <a:gd name="connsiteY7473" fmla="*/ 1066677 h 2599480"/>
              <a:gd name="connsiteX7474" fmla="*/ 3958546 w 4326130"/>
              <a:gd name="connsiteY7474" fmla="*/ 1066674 h 2599480"/>
              <a:gd name="connsiteX7475" fmla="*/ 3957961 w 4326130"/>
              <a:gd name="connsiteY7475" fmla="*/ 1067394 h 2599480"/>
              <a:gd name="connsiteX7476" fmla="*/ 3965094 w 4326130"/>
              <a:gd name="connsiteY7476" fmla="*/ 1069885 h 2599480"/>
              <a:gd name="connsiteX7477" fmla="*/ 3978447 w 4326130"/>
              <a:gd name="connsiteY7477" fmla="*/ 1076467 h 2599480"/>
              <a:gd name="connsiteX7478" fmla="*/ 3980311 w 4326130"/>
              <a:gd name="connsiteY7478" fmla="*/ 1077302 h 2599480"/>
              <a:gd name="connsiteX7479" fmla="*/ 3973957 w 4326130"/>
              <a:gd name="connsiteY7479" fmla="*/ 1076446 h 2599480"/>
              <a:gd name="connsiteX7480" fmla="*/ 3963929 w 4326130"/>
              <a:gd name="connsiteY7480" fmla="*/ 1074818 h 2599480"/>
              <a:gd name="connsiteX7481" fmla="*/ 3952635 w 4326130"/>
              <a:gd name="connsiteY7481" fmla="*/ 1072920 h 2599480"/>
              <a:gd name="connsiteX7482" fmla="*/ 3961846 w 4326130"/>
              <a:gd name="connsiteY7482" fmla="*/ 1077459 h 2599480"/>
              <a:gd name="connsiteX7483" fmla="*/ 3972362 w 4326130"/>
              <a:gd name="connsiteY7483" fmla="*/ 1080756 h 2599480"/>
              <a:gd name="connsiteX7484" fmla="*/ 3967088 w 4326130"/>
              <a:gd name="connsiteY7484" fmla="*/ 1080398 h 2599480"/>
              <a:gd name="connsiteX7485" fmla="*/ 3966202 w 4326130"/>
              <a:gd name="connsiteY7485" fmla="*/ 1080448 h 2599480"/>
              <a:gd name="connsiteX7486" fmla="*/ 3801527 w 4326130"/>
              <a:gd name="connsiteY7486" fmla="*/ 1024924 h 2599480"/>
              <a:gd name="connsiteX7487" fmla="*/ 3733727 w 4326130"/>
              <a:gd name="connsiteY7487" fmla="*/ 996743 h 2599480"/>
              <a:gd name="connsiteX7488" fmla="*/ 3715959 w 4326130"/>
              <a:gd name="connsiteY7488" fmla="*/ 992932 h 2599480"/>
              <a:gd name="connsiteX7489" fmla="*/ 3715423 w 4326130"/>
              <a:gd name="connsiteY7489" fmla="*/ 992035 h 2599480"/>
              <a:gd name="connsiteX7490" fmla="*/ 3712831 w 4326130"/>
              <a:gd name="connsiteY7490" fmla="*/ 992261 h 2599480"/>
              <a:gd name="connsiteX7491" fmla="*/ 3715959 w 4326130"/>
              <a:gd name="connsiteY7491" fmla="*/ 992932 h 2599480"/>
              <a:gd name="connsiteX7492" fmla="*/ 3717991 w 4326130"/>
              <a:gd name="connsiteY7492" fmla="*/ 996333 h 2599480"/>
              <a:gd name="connsiteX7493" fmla="*/ 3658694 w 4326130"/>
              <a:gd name="connsiteY7493" fmla="*/ 980823 h 2599480"/>
              <a:gd name="connsiteX7494" fmla="*/ 3672202 w 4326130"/>
              <a:gd name="connsiteY7494" fmla="*/ 988459 h 2599480"/>
              <a:gd name="connsiteX7495" fmla="*/ 3679710 w 4326130"/>
              <a:gd name="connsiteY7495" fmla="*/ 1000444 h 2599480"/>
              <a:gd name="connsiteX7496" fmla="*/ 3728821 w 4326130"/>
              <a:gd name="connsiteY7496" fmla="*/ 1020535 h 2599480"/>
              <a:gd name="connsiteX7497" fmla="*/ 3890562 w 4326130"/>
              <a:gd name="connsiteY7497" fmla="*/ 1082908 h 2599480"/>
              <a:gd name="connsiteX7498" fmla="*/ 3942199 w 4326130"/>
              <a:gd name="connsiteY7498" fmla="*/ 1101418 h 2599480"/>
              <a:gd name="connsiteX7499" fmla="*/ 3956078 w 4326130"/>
              <a:gd name="connsiteY7499" fmla="*/ 1107542 h 2599480"/>
              <a:gd name="connsiteX7500" fmla="*/ 3968805 w 4326130"/>
              <a:gd name="connsiteY7500" fmla="*/ 1114060 h 2599480"/>
              <a:gd name="connsiteX7501" fmla="*/ 3976187 w 4326130"/>
              <a:gd name="connsiteY7501" fmla="*/ 1119518 h 2599480"/>
              <a:gd name="connsiteX7502" fmla="*/ 3953557 w 4326130"/>
              <a:gd name="connsiteY7502" fmla="*/ 1112059 h 2599480"/>
              <a:gd name="connsiteX7503" fmla="*/ 3950670 w 4326130"/>
              <a:gd name="connsiteY7503" fmla="*/ 1111023 h 2599480"/>
              <a:gd name="connsiteX7504" fmla="*/ 3925790 w 4326130"/>
              <a:gd name="connsiteY7504" fmla="*/ 1099764 h 2599480"/>
              <a:gd name="connsiteX7505" fmla="*/ 3885759 w 4326130"/>
              <a:gd name="connsiteY7505" fmla="*/ 1082830 h 2599480"/>
              <a:gd name="connsiteX7506" fmla="*/ 3880248 w 4326130"/>
              <a:gd name="connsiteY7506" fmla="*/ 1080844 h 2599480"/>
              <a:gd name="connsiteX7507" fmla="*/ 3876143 w 4326130"/>
              <a:gd name="connsiteY7507" fmla="*/ 1080921 h 2599480"/>
              <a:gd name="connsiteX7508" fmla="*/ 3876423 w 4326130"/>
              <a:gd name="connsiteY7508" fmla="*/ 1080610 h 2599480"/>
              <a:gd name="connsiteX7509" fmla="*/ 3877250 w 4326130"/>
              <a:gd name="connsiteY7509" fmla="*/ 1080771 h 2599480"/>
              <a:gd name="connsiteX7510" fmla="*/ 3876604 w 4326130"/>
              <a:gd name="connsiteY7510" fmla="*/ 1080411 h 2599480"/>
              <a:gd name="connsiteX7511" fmla="*/ 3876423 w 4326130"/>
              <a:gd name="connsiteY7511" fmla="*/ 1080610 h 2599480"/>
              <a:gd name="connsiteX7512" fmla="*/ 3874904 w 4326130"/>
              <a:gd name="connsiteY7512" fmla="*/ 1080316 h 2599480"/>
              <a:gd name="connsiteX7513" fmla="*/ 3873933 w 4326130"/>
              <a:gd name="connsiteY7513" fmla="*/ 1079841 h 2599480"/>
              <a:gd name="connsiteX7514" fmla="*/ 3872821 w 4326130"/>
              <a:gd name="connsiteY7514" fmla="*/ 1079581 h 2599480"/>
              <a:gd name="connsiteX7515" fmla="*/ 3872343 w 4326130"/>
              <a:gd name="connsiteY7515" fmla="*/ 1080087 h 2599480"/>
              <a:gd name="connsiteX7516" fmla="*/ 3882351 w 4326130"/>
              <a:gd name="connsiteY7516" fmla="*/ 1083340 h 2599480"/>
              <a:gd name="connsiteX7517" fmla="*/ 3920996 w 4326130"/>
              <a:gd name="connsiteY7517" fmla="*/ 1099475 h 2599480"/>
              <a:gd name="connsiteX7518" fmla="*/ 3928924 w 4326130"/>
              <a:gd name="connsiteY7518" fmla="*/ 1103217 h 2599480"/>
              <a:gd name="connsiteX7519" fmla="*/ 3872031 w 4326130"/>
              <a:gd name="connsiteY7519" fmla="*/ 1082793 h 2599480"/>
              <a:gd name="connsiteX7520" fmla="*/ 3706695 w 4326130"/>
              <a:gd name="connsiteY7520" fmla="*/ 1021749 h 2599480"/>
              <a:gd name="connsiteX7521" fmla="*/ 3611431 w 4326130"/>
              <a:gd name="connsiteY7521" fmla="*/ 987435 h 2599480"/>
              <a:gd name="connsiteX7522" fmla="*/ 3626512 w 4326130"/>
              <a:gd name="connsiteY7522" fmla="*/ 999341 h 2599480"/>
              <a:gd name="connsiteX7523" fmla="*/ 3652160 w 4326130"/>
              <a:gd name="connsiteY7523" fmla="*/ 1009997 h 2599480"/>
              <a:gd name="connsiteX7524" fmla="*/ 3749935 w 4326130"/>
              <a:gd name="connsiteY7524" fmla="*/ 1058916 h 2599480"/>
              <a:gd name="connsiteX7525" fmla="*/ 3840309 w 4326130"/>
              <a:gd name="connsiteY7525" fmla="*/ 1093715 h 2599480"/>
              <a:gd name="connsiteX7526" fmla="*/ 3834527 w 4326130"/>
              <a:gd name="connsiteY7526" fmla="*/ 1093348 h 2599480"/>
              <a:gd name="connsiteX7527" fmla="*/ 3837343 w 4326130"/>
              <a:gd name="connsiteY7527" fmla="*/ 1095453 h 2599480"/>
              <a:gd name="connsiteX7528" fmla="*/ 3824204 w 4326130"/>
              <a:gd name="connsiteY7528" fmla="*/ 1091666 h 2599480"/>
              <a:gd name="connsiteX7529" fmla="*/ 3810817 w 4326130"/>
              <a:gd name="connsiteY7529" fmla="*/ 1086716 h 2599480"/>
              <a:gd name="connsiteX7530" fmla="*/ 3808776 w 4326130"/>
              <a:gd name="connsiteY7530" fmla="*/ 1088287 h 2599480"/>
              <a:gd name="connsiteX7531" fmla="*/ 3793062 w 4326130"/>
              <a:gd name="connsiteY7531" fmla="*/ 1083554 h 2599480"/>
              <a:gd name="connsiteX7532" fmla="*/ 3788736 w 4326130"/>
              <a:gd name="connsiteY7532" fmla="*/ 1083592 h 2599480"/>
              <a:gd name="connsiteX7533" fmla="*/ 3790474 w 4326130"/>
              <a:gd name="connsiteY7533" fmla="*/ 1084517 h 2599480"/>
              <a:gd name="connsiteX7534" fmla="*/ 3726004 w 4326130"/>
              <a:gd name="connsiteY7534" fmla="*/ 1062238 h 2599480"/>
              <a:gd name="connsiteX7535" fmla="*/ 3723183 w 4326130"/>
              <a:gd name="connsiteY7535" fmla="*/ 1058875 h 2599480"/>
              <a:gd name="connsiteX7536" fmla="*/ 3721242 w 4326130"/>
              <a:gd name="connsiteY7536" fmla="*/ 1058478 h 2599480"/>
              <a:gd name="connsiteX7537" fmla="*/ 3715388 w 4326130"/>
              <a:gd name="connsiteY7537" fmla="*/ 1054235 h 2599480"/>
              <a:gd name="connsiteX7538" fmla="*/ 3712496 w 4326130"/>
              <a:gd name="connsiteY7538" fmla="*/ 1054602 h 2599480"/>
              <a:gd name="connsiteX7539" fmla="*/ 3721242 w 4326130"/>
              <a:gd name="connsiteY7539" fmla="*/ 1058478 h 2599480"/>
              <a:gd name="connsiteX7540" fmla="*/ 3726004 w 4326130"/>
              <a:gd name="connsiteY7540" fmla="*/ 1062238 h 2599480"/>
              <a:gd name="connsiteX7541" fmla="*/ 3804856 w 4326130"/>
              <a:gd name="connsiteY7541" fmla="*/ 1097257 h 2599480"/>
              <a:gd name="connsiteX7542" fmla="*/ 3803631 w 4326130"/>
              <a:gd name="connsiteY7542" fmla="*/ 1097647 h 2599480"/>
              <a:gd name="connsiteX7543" fmla="*/ 3788851 w 4326130"/>
              <a:gd name="connsiteY7543" fmla="*/ 1091493 h 2599480"/>
              <a:gd name="connsiteX7544" fmla="*/ 3787300 w 4326130"/>
              <a:gd name="connsiteY7544" fmla="*/ 1095388 h 2599480"/>
              <a:gd name="connsiteX7545" fmla="*/ 3768380 w 4326130"/>
              <a:gd name="connsiteY7545" fmla="*/ 1089398 h 2599480"/>
              <a:gd name="connsiteX7546" fmla="*/ 3768248 w 4326130"/>
              <a:gd name="connsiteY7546" fmla="*/ 1089598 h 2599480"/>
              <a:gd name="connsiteX7547" fmla="*/ 3768083 w 4326130"/>
              <a:gd name="connsiteY7547" fmla="*/ 1089848 h 2599480"/>
              <a:gd name="connsiteX7548" fmla="*/ 3767985 w 4326130"/>
              <a:gd name="connsiteY7548" fmla="*/ 1089998 h 2599480"/>
              <a:gd name="connsiteX7549" fmla="*/ 3768029 w 4326130"/>
              <a:gd name="connsiteY7549" fmla="*/ 1089931 h 2599480"/>
              <a:gd name="connsiteX7550" fmla="*/ 3768083 w 4326130"/>
              <a:gd name="connsiteY7550" fmla="*/ 1089848 h 2599480"/>
              <a:gd name="connsiteX7551" fmla="*/ 3768380 w 4326130"/>
              <a:gd name="connsiteY7551" fmla="*/ 1089398 h 2599480"/>
              <a:gd name="connsiteX7552" fmla="*/ 3783906 w 4326130"/>
              <a:gd name="connsiteY7552" fmla="*/ 1095948 h 2599480"/>
              <a:gd name="connsiteX7553" fmla="*/ 3800766 w 4326130"/>
              <a:gd name="connsiteY7553" fmla="*/ 1103633 h 2599480"/>
              <a:gd name="connsiteX7554" fmla="*/ 3780005 w 4326130"/>
              <a:gd name="connsiteY7554" fmla="*/ 1096019 h 2599480"/>
              <a:gd name="connsiteX7555" fmla="*/ 3733263 w 4326130"/>
              <a:gd name="connsiteY7555" fmla="*/ 1078914 h 2599480"/>
              <a:gd name="connsiteX7556" fmla="*/ 3727996 w 4326130"/>
              <a:gd name="connsiteY7556" fmla="*/ 1075927 h 2599480"/>
              <a:gd name="connsiteX7557" fmla="*/ 3725021 w 4326130"/>
              <a:gd name="connsiteY7557" fmla="*/ 1075428 h 2599480"/>
              <a:gd name="connsiteX7558" fmla="*/ 3726472 w 4326130"/>
              <a:gd name="connsiteY7558" fmla="*/ 1076429 h 2599480"/>
              <a:gd name="connsiteX7559" fmla="*/ 3722152 w 4326130"/>
              <a:gd name="connsiteY7559" fmla="*/ 1074848 h 2599480"/>
              <a:gd name="connsiteX7560" fmla="*/ 3727920 w 4326130"/>
              <a:gd name="connsiteY7560" fmla="*/ 1077428 h 2599480"/>
              <a:gd name="connsiteX7561" fmla="*/ 3730713 w 4326130"/>
              <a:gd name="connsiteY7561" fmla="*/ 1079355 h 2599480"/>
              <a:gd name="connsiteX7562" fmla="*/ 3737204 w 4326130"/>
              <a:gd name="connsiteY7562" fmla="*/ 1081777 h 2599480"/>
              <a:gd name="connsiteX7563" fmla="*/ 3749547 w 4326130"/>
              <a:gd name="connsiteY7563" fmla="*/ 1088147 h 2599480"/>
              <a:gd name="connsiteX7564" fmla="*/ 3740812 w 4326130"/>
              <a:gd name="connsiteY7564" fmla="*/ 1083195 h 2599480"/>
              <a:gd name="connsiteX7565" fmla="*/ 3781769 w 4326130"/>
              <a:gd name="connsiteY7565" fmla="*/ 1101514 h 2599480"/>
              <a:gd name="connsiteX7566" fmla="*/ 3792387 w 4326130"/>
              <a:gd name="connsiteY7566" fmla="*/ 1105737 h 2599480"/>
              <a:gd name="connsiteX7567" fmla="*/ 3797438 w 4326130"/>
              <a:gd name="connsiteY7567" fmla="*/ 1110135 h 2599480"/>
              <a:gd name="connsiteX7568" fmla="*/ 3784729 w 4326130"/>
              <a:gd name="connsiteY7568" fmla="*/ 1105692 h 2599480"/>
              <a:gd name="connsiteX7569" fmla="*/ 3772018 w 4326130"/>
              <a:gd name="connsiteY7569" fmla="*/ 1101247 h 2599480"/>
              <a:gd name="connsiteX7570" fmla="*/ 3787792 w 4326130"/>
              <a:gd name="connsiteY7570" fmla="*/ 1108958 h 2599480"/>
              <a:gd name="connsiteX7571" fmla="*/ 3785506 w 4326130"/>
              <a:gd name="connsiteY7571" fmla="*/ 1108873 h 2599480"/>
              <a:gd name="connsiteX7572" fmla="*/ 3784518 w 4326130"/>
              <a:gd name="connsiteY7572" fmla="*/ 1108763 h 2599480"/>
              <a:gd name="connsiteX7573" fmla="*/ 3771805 w 4326130"/>
              <a:gd name="connsiteY7573" fmla="*/ 1101573 h 2599480"/>
              <a:gd name="connsiteX7574" fmla="*/ 3765694 w 4326130"/>
              <a:gd name="connsiteY7574" fmla="*/ 1098118 h 2599480"/>
              <a:gd name="connsiteX7575" fmla="*/ 3775228 w 4326130"/>
              <a:gd name="connsiteY7575" fmla="*/ 1104872 h 2599480"/>
              <a:gd name="connsiteX7576" fmla="*/ 3781444 w 4326130"/>
              <a:gd name="connsiteY7576" fmla="*/ 1108669 h 2599480"/>
              <a:gd name="connsiteX7577" fmla="*/ 3780750 w 4326130"/>
              <a:gd name="connsiteY7577" fmla="*/ 1108991 h 2599480"/>
              <a:gd name="connsiteX7578" fmla="*/ 3785995 w 4326130"/>
              <a:gd name="connsiteY7578" fmla="*/ 1111691 h 2599480"/>
              <a:gd name="connsiteX7579" fmla="*/ 3787255 w 4326130"/>
              <a:gd name="connsiteY7579" fmla="*/ 1112224 h 2599480"/>
              <a:gd name="connsiteX7580" fmla="*/ 3794495 w 4326130"/>
              <a:gd name="connsiteY7580" fmla="*/ 1116665 h 2599480"/>
              <a:gd name="connsiteX7581" fmla="*/ 3803979 w 4326130"/>
              <a:gd name="connsiteY7581" fmla="*/ 1123459 h 2599480"/>
              <a:gd name="connsiteX7582" fmla="*/ 3779736 w 4326130"/>
              <a:gd name="connsiteY7582" fmla="*/ 1109867 h 2599480"/>
              <a:gd name="connsiteX7583" fmla="*/ 3780527 w 4326130"/>
              <a:gd name="connsiteY7583" fmla="*/ 1112051 h 2599480"/>
              <a:gd name="connsiteX7584" fmla="*/ 3797167 w 4326130"/>
              <a:gd name="connsiteY7584" fmla="*/ 1122251 h 2599480"/>
              <a:gd name="connsiteX7585" fmla="*/ 3735759 w 4326130"/>
              <a:gd name="connsiteY7585" fmla="*/ 1101242 h 2599480"/>
              <a:gd name="connsiteX7586" fmla="*/ 3677901 w 4326130"/>
              <a:gd name="connsiteY7586" fmla="*/ 1077274 h 2599480"/>
              <a:gd name="connsiteX7587" fmla="*/ 3676183 w 4326130"/>
              <a:gd name="connsiteY7587" fmla="*/ 1078334 h 2599480"/>
              <a:gd name="connsiteX7588" fmla="*/ 3673200 w 4326130"/>
              <a:gd name="connsiteY7588" fmla="*/ 1076890 h 2599480"/>
              <a:gd name="connsiteX7589" fmla="*/ 3661115 w 4326130"/>
              <a:gd name="connsiteY7589" fmla="*/ 1071489 h 2599480"/>
              <a:gd name="connsiteX7590" fmla="*/ 3654882 w 4326130"/>
              <a:gd name="connsiteY7590" fmla="*/ 1069579 h 2599480"/>
              <a:gd name="connsiteX7591" fmla="*/ 3651179 w 4326130"/>
              <a:gd name="connsiteY7591" fmla="*/ 1068745 h 2599480"/>
              <a:gd name="connsiteX7592" fmla="*/ 3650410 w 4326130"/>
              <a:gd name="connsiteY7592" fmla="*/ 1068555 h 2599480"/>
              <a:gd name="connsiteX7593" fmla="*/ 3650493 w 4326130"/>
              <a:gd name="connsiteY7593" fmla="*/ 1068657 h 2599480"/>
              <a:gd name="connsiteX7594" fmla="*/ 3661839 w 4326130"/>
              <a:gd name="connsiteY7594" fmla="*/ 1073809 h 2599480"/>
              <a:gd name="connsiteX7595" fmla="*/ 3674568 w 4326130"/>
              <a:gd name="connsiteY7595" fmla="*/ 1079330 h 2599480"/>
              <a:gd name="connsiteX7596" fmla="*/ 3674519 w 4326130"/>
              <a:gd name="connsiteY7596" fmla="*/ 1079361 h 2599480"/>
              <a:gd name="connsiteX7597" fmla="*/ 3718428 w 4326130"/>
              <a:gd name="connsiteY7597" fmla="*/ 1100183 h 2599480"/>
              <a:gd name="connsiteX7598" fmla="*/ 3726123 w 4326130"/>
              <a:gd name="connsiteY7598" fmla="*/ 1103203 h 2599480"/>
              <a:gd name="connsiteX7599" fmla="*/ 3735606 w 4326130"/>
              <a:gd name="connsiteY7599" fmla="*/ 1107845 h 2599480"/>
              <a:gd name="connsiteX7600" fmla="*/ 3741317 w 4326130"/>
              <a:gd name="connsiteY7600" fmla="*/ 1109973 h 2599480"/>
              <a:gd name="connsiteX7601" fmla="*/ 3739047 w 4326130"/>
              <a:gd name="connsiteY7601" fmla="*/ 1108739 h 2599480"/>
              <a:gd name="connsiteX7602" fmla="*/ 3733975 w 4326130"/>
              <a:gd name="connsiteY7602" fmla="*/ 1106285 h 2599480"/>
              <a:gd name="connsiteX7603" fmla="*/ 3797841 w 4326130"/>
              <a:gd name="connsiteY7603" fmla="*/ 1131357 h 2599480"/>
              <a:gd name="connsiteX7604" fmla="*/ 3799109 w 4326130"/>
              <a:gd name="connsiteY7604" fmla="*/ 1134695 h 2599480"/>
              <a:gd name="connsiteX7605" fmla="*/ 3779285 w 4326130"/>
              <a:gd name="connsiteY7605" fmla="*/ 1129824 h 2599480"/>
              <a:gd name="connsiteX7606" fmla="*/ 3796695 w 4326130"/>
              <a:gd name="connsiteY7606" fmla="*/ 1139901 h 2599480"/>
              <a:gd name="connsiteX7607" fmla="*/ 3794051 w 4326130"/>
              <a:gd name="connsiteY7607" fmla="*/ 1140128 h 2599480"/>
              <a:gd name="connsiteX7608" fmla="*/ 3792501 w 4326130"/>
              <a:gd name="connsiteY7608" fmla="*/ 1139817 h 2599480"/>
              <a:gd name="connsiteX7609" fmla="*/ 3772276 w 4326130"/>
              <a:gd name="connsiteY7609" fmla="*/ 1127734 h 2599480"/>
              <a:gd name="connsiteX7610" fmla="*/ 3760055 w 4326130"/>
              <a:gd name="connsiteY7610" fmla="*/ 1120468 h 2599480"/>
              <a:gd name="connsiteX7611" fmla="*/ 3767409 w 4326130"/>
              <a:gd name="connsiteY7611" fmla="*/ 1126141 h 2599480"/>
              <a:gd name="connsiteX7612" fmla="*/ 3788577 w 4326130"/>
              <a:gd name="connsiteY7612" fmla="*/ 1138784 h 2599480"/>
              <a:gd name="connsiteX7613" fmla="*/ 3789134 w 4326130"/>
              <a:gd name="connsiteY7613" fmla="*/ 1139138 h 2599480"/>
              <a:gd name="connsiteX7614" fmla="*/ 3789092 w 4326130"/>
              <a:gd name="connsiteY7614" fmla="*/ 1139130 h 2599480"/>
              <a:gd name="connsiteX7615" fmla="*/ 3789018 w 4326130"/>
              <a:gd name="connsiteY7615" fmla="*/ 1139114 h 2599480"/>
              <a:gd name="connsiteX7616" fmla="*/ 3737104 w 4326130"/>
              <a:gd name="connsiteY7616" fmla="*/ 1119471 h 2599480"/>
              <a:gd name="connsiteX7617" fmla="*/ 3555436 w 4326130"/>
              <a:gd name="connsiteY7617" fmla="*/ 1049905 h 2599480"/>
              <a:gd name="connsiteX7618" fmla="*/ 3529300 w 4326130"/>
              <a:gd name="connsiteY7618" fmla="*/ 1045561 h 2599480"/>
              <a:gd name="connsiteX7619" fmla="*/ 3528686 w 4326130"/>
              <a:gd name="connsiteY7619" fmla="*/ 1047844 h 2599480"/>
              <a:gd name="connsiteX7620" fmla="*/ 3511496 w 4326130"/>
              <a:gd name="connsiteY7620" fmla="*/ 1044719 h 2599480"/>
              <a:gd name="connsiteX7621" fmla="*/ 3516263 w 4326130"/>
              <a:gd name="connsiteY7621" fmla="*/ 1046602 h 2599480"/>
              <a:gd name="connsiteX7622" fmla="*/ 3623230 w 4326130"/>
              <a:gd name="connsiteY7622" fmla="*/ 1090660 h 2599480"/>
              <a:gd name="connsiteX7623" fmla="*/ 3598757 w 4326130"/>
              <a:gd name="connsiteY7623" fmla="*/ 1083961 h 2599480"/>
              <a:gd name="connsiteX7624" fmla="*/ 3510059 w 4326130"/>
              <a:gd name="connsiteY7624" fmla="*/ 1051298 h 2599480"/>
              <a:gd name="connsiteX7625" fmla="*/ 3483967 w 4326130"/>
              <a:gd name="connsiteY7625" fmla="*/ 1039633 h 2599480"/>
              <a:gd name="connsiteX7626" fmla="*/ 3471590 w 4326130"/>
              <a:gd name="connsiteY7626" fmla="*/ 1037317 h 2599480"/>
              <a:gd name="connsiteX7627" fmla="*/ 3458842 w 4326130"/>
              <a:gd name="connsiteY7627" fmla="*/ 1035882 h 2599480"/>
              <a:gd name="connsiteX7628" fmla="*/ 3467527 w 4326130"/>
              <a:gd name="connsiteY7628" fmla="*/ 1040061 h 2599480"/>
              <a:gd name="connsiteX7629" fmla="*/ 3486761 w 4326130"/>
              <a:gd name="connsiteY7629" fmla="*/ 1048555 h 2599480"/>
              <a:gd name="connsiteX7630" fmla="*/ 3491874 w 4326130"/>
              <a:gd name="connsiteY7630" fmla="*/ 1052593 h 2599480"/>
              <a:gd name="connsiteX7631" fmla="*/ 3505572 w 4326130"/>
              <a:gd name="connsiteY7631" fmla="*/ 1054612 h 2599480"/>
              <a:gd name="connsiteX7632" fmla="*/ 3507296 w 4326130"/>
              <a:gd name="connsiteY7632" fmla="*/ 1055884 h 2599480"/>
              <a:gd name="connsiteX7633" fmla="*/ 3497036 w 4326130"/>
              <a:gd name="connsiteY7633" fmla="*/ 1054438 h 2599480"/>
              <a:gd name="connsiteX7634" fmla="*/ 3493532 w 4326130"/>
              <a:gd name="connsiteY7634" fmla="*/ 1053901 h 2599480"/>
              <a:gd name="connsiteX7635" fmla="*/ 3496186 w 4326130"/>
              <a:gd name="connsiteY7635" fmla="*/ 1055996 h 2599480"/>
              <a:gd name="connsiteX7636" fmla="*/ 3503825 w 4326130"/>
              <a:gd name="connsiteY7636" fmla="*/ 1062027 h 2599480"/>
              <a:gd name="connsiteX7637" fmla="*/ 3522329 w 4326130"/>
              <a:gd name="connsiteY7637" fmla="*/ 1067044 h 2599480"/>
              <a:gd name="connsiteX7638" fmla="*/ 3524090 w 4326130"/>
              <a:gd name="connsiteY7638" fmla="*/ 1068807 h 2599480"/>
              <a:gd name="connsiteX7639" fmla="*/ 3542557 w 4326130"/>
              <a:gd name="connsiteY7639" fmla="*/ 1071969 h 2599480"/>
              <a:gd name="connsiteX7640" fmla="*/ 3549819 w 4326130"/>
              <a:gd name="connsiteY7640" fmla="*/ 1076886 h 2599480"/>
              <a:gd name="connsiteX7641" fmla="*/ 3530246 w 4326130"/>
              <a:gd name="connsiteY7641" fmla="*/ 1074013 h 2599480"/>
              <a:gd name="connsiteX7642" fmla="*/ 3529378 w 4326130"/>
              <a:gd name="connsiteY7642" fmla="*/ 1073842 h 2599480"/>
              <a:gd name="connsiteX7643" fmla="*/ 3539078 w 4326130"/>
              <a:gd name="connsiteY7643" fmla="*/ 1080351 h 2599480"/>
              <a:gd name="connsiteX7644" fmla="*/ 3565653 w 4326130"/>
              <a:gd name="connsiteY7644" fmla="*/ 1085996 h 2599480"/>
              <a:gd name="connsiteX7645" fmla="*/ 3569563 w 4326130"/>
              <a:gd name="connsiteY7645" fmla="*/ 1086827 h 2599480"/>
              <a:gd name="connsiteX7646" fmla="*/ 3577649 w 4326130"/>
              <a:gd name="connsiteY7646" fmla="*/ 1092820 h 2599480"/>
              <a:gd name="connsiteX7647" fmla="*/ 3659041 w 4326130"/>
              <a:gd name="connsiteY7647" fmla="*/ 1112321 h 2599480"/>
              <a:gd name="connsiteX7648" fmla="*/ 3655720 w 4326130"/>
              <a:gd name="connsiteY7648" fmla="*/ 1112254 h 2599480"/>
              <a:gd name="connsiteX7649" fmla="*/ 3599446 w 4326130"/>
              <a:gd name="connsiteY7649" fmla="*/ 1102803 h 2599480"/>
              <a:gd name="connsiteX7650" fmla="*/ 3590365 w 4326130"/>
              <a:gd name="connsiteY7650" fmla="*/ 1101846 h 2599480"/>
              <a:gd name="connsiteX7651" fmla="*/ 3595445 w 4326130"/>
              <a:gd name="connsiteY7651" fmla="*/ 1105551 h 2599480"/>
              <a:gd name="connsiteX7652" fmla="*/ 3588083 w 4326130"/>
              <a:gd name="connsiteY7652" fmla="*/ 1104693 h 2599480"/>
              <a:gd name="connsiteX7653" fmla="*/ 3575180 w 4326130"/>
              <a:gd name="connsiteY7653" fmla="*/ 1100244 h 2599480"/>
              <a:gd name="connsiteX7654" fmla="*/ 3543338 w 4326130"/>
              <a:gd name="connsiteY7654" fmla="*/ 1096887 h 2599480"/>
              <a:gd name="connsiteX7655" fmla="*/ 3549166 w 4326130"/>
              <a:gd name="connsiteY7655" fmla="*/ 1103011 h 2599480"/>
              <a:gd name="connsiteX7656" fmla="*/ 3557088 w 4326130"/>
              <a:gd name="connsiteY7656" fmla="*/ 1105467 h 2599480"/>
              <a:gd name="connsiteX7657" fmla="*/ 3553645 w 4326130"/>
              <a:gd name="connsiteY7657" fmla="*/ 1105877 h 2599480"/>
              <a:gd name="connsiteX7658" fmla="*/ 3577638 w 4326130"/>
              <a:gd name="connsiteY7658" fmla="*/ 1120302 h 2599480"/>
              <a:gd name="connsiteX7659" fmla="*/ 3610826 w 4326130"/>
              <a:gd name="connsiteY7659" fmla="*/ 1136911 h 2599480"/>
              <a:gd name="connsiteX7660" fmla="*/ 3611072 w 4326130"/>
              <a:gd name="connsiteY7660" fmla="*/ 1137558 h 2599480"/>
              <a:gd name="connsiteX7661" fmla="*/ 3609467 w 4326130"/>
              <a:gd name="connsiteY7661" fmla="*/ 1137915 h 2599480"/>
              <a:gd name="connsiteX7662" fmla="*/ 3611521 w 4326130"/>
              <a:gd name="connsiteY7662" fmla="*/ 1138736 h 2599480"/>
              <a:gd name="connsiteX7663" fmla="*/ 3614977 w 4326130"/>
              <a:gd name="connsiteY7663" fmla="*/ 1147824 h 2599480"/>
              <a:gd name="connsiteX7664" fmla="*/ 3618100 w 4326130"/>
              <a:gd name="connsiteY7664" fmla="*/ 1155275 h 2599480"/>
              <a:gd name="connsiteX7665" fmla="*/ 3628529 w 4326130"/>
              <a:gd name="connsiteY7665" fmla="*/ 1160929 h 2599480"/>
              <a:gd name="connsiteX7666" fmla="*/ 3678191 w 4326130"/>
              <a:gd name="connsiteY7666" fmla="*/ 1165370 h 2599480"/>
              <a:gd name="connsiteX7667" fmla="*/ 3728308 w 4326130"/>
              <a:gd name="connsiteY7667" fmla="*/ 1169927 h 2599480"/>
              <a:gd name="connsiteX7668" fmla="*/ 3828828 w 4326130"/>
              <a:gd name="connsiteY7668" fmla="*/ 1181520 h 2599480"/>
              <a:gd name="connsiteX7669" fmla="*/ 3836422 w 4326130"/>
              <a:gd name="connsiteY7669" fmla="*/ 1185207 h 2599480"/>
              <a:gd name="connsiteX7670" fmla="*/ 3815693 w 4326130"/>
              <a:gd name="connsiteY7670" fmla="*/ 1182487 h 2599480"/>
              <a:gd name="connsiteX7671" fmla="*/ 3764182 w 4326130"/>
              <a:gd name="connsiteY7671" fmla="*/ 1175428 h 2599480"/>
              <a:gd name="connsiteX7672" fmla="*/ 3755929 w 4326130"/>
              <a:gd name="connsiteY7672" fmla="*/ 1174201 h 2599480"/>
              <a:gd name="connsiteX7673" fmla="*/ 3753874 w 4326130"/>
              <a:gd name="connsiteY7673" fmla="*/ 1174158 h 2599480"/>
              <a:gd name="connsiteX7674" fmla="*/ 3641498 w 4326130"/>
              <a:gd name="connsiteY7674" fmla="*/ 1162323 h 2599480"/>
              <a:gd name="connsiteX7675" fmla="*/ 3650975 w 4326130"/>
              <a:gd name="connsiteY7675" fmla="*/ 1167285 h 2599480"/>
              <a:gd name="connsiteX7676" fmla="*/ 3771446 w 4326130"/>
              <a:gd name="connsiteY7676" fmla="*/ 1180346 h 2599480"/>
              <a:gd name="connsiteX7677" fmla="*/ 3824557 w 4326130"/>
              <a:gd name="connsiteY7677" fmla="*/ 1189733 h 2599480"/>
              <a:gd name="connsiteX7678" fmla="*/ 3878286 w 4326130"/>
              <a:gd name="connsiteY7678" fmla="*/ 1200368 h 2599480"/>
              <a:gd name="connsiteX7679" fmla="*/ 3796894 w 4326130"/>
              <a:gd name="connsiteY7679" fmla="*/ 1189166 h 2599480"/>
              <a:gd name="connsiteX7680" fmla="*/ 3805883 w 4326130"/>
              <a:gd name="connsiteY7680" fmla="*/ 1195355 h 2599480"/>
              <a:gd name="connsiteX7681" fmla="*/ 3920806 w 4326130"/>
              <a:gd name="connsiteY7681" fmla="*/ 1209538 h 2599480"/>
              <a:gd name="connsiteX7682" fmla="*/ 3919207 w 4326130"/>
              <a:gd name="connsiteY7682" fmla="*/ 1207210 h 2599480"/>
              <a:gd name="connsiteX7683" fmla="*/ 3944491 w 4326130"/>
              <a:gd name="connsiteY7683" fmla="*/ 1212495 h 2599480"/>
              <a:gd name="connsiteX7684" fmla="*/ 3931068 w 4326130"/>
              <a:gd name="connsiteY7684" fmla="*/ 1210984 h 2599480"/>
              <a:gd name="connsiteX7685" fmla="*/ 3934393 w 4326130"/>
              <a:gd name="connsiteY7685" fmla="*/ 1214585 h 2599480"/>
              <a:gd name="connsiteX7686" fmla="*/ 3817745 w 4326130"/>
              <a:gd name="connsiteY7686" fmla="*/ 1199130 h 2599480"/>
              <a:gd name="connsiteX7687" fmla="*/ 3826731 w 4326130"/>
              <a:gd name="connsiteY7687" fmla="*/ 1205318 h 2599480"/>
              <a:gd name="connsiteX7688" fmla="*/ 3833879 w 4326130"/>
              <a:gd name="connsiteY7688" fmla="*/ 1206524 h 2599480"/>
              <a:gd name="connsiteX7689" fmla="*/ 3901355 w 4326130"/>
              <a:gd name="connsiteY7689" fmla="*/ 1213909 h 2599480"/>
              <a:gd name="connsiteX7690" fmla="*/ 3934811 w 4326130"/>
              <a:gd name="connsiteY7690" fmla="*/ 1218655 h 2599480"/>
              <a:gd name="connsiteX7691" fmla="*/ 3949398 w 4326130"/>
              <a:gd name="connsiteY7691" fmla="*/ 1222031 h 2599480"/>
              <a:gd name="connsiteX7692" fmla="*/ 3847748 w 4326130"/>
              <a:gd name="connsiteY7692" fmla="*/ 1210517 h 2599480"/>
              <a:gd name="connsiteX7693" fmla="*/ 3797344 w 4326130"/>
              <a:gd name="connsiteY7693" fmla="*/ 1203480 h 2599480"/>
              <a:gd name="connsiteX7694" fmla="*/ 3746451 w 4326130"/>
              <a:gd name="connsiteY7694" fmla="*/ 1197671 h 2599480"/>
              <a:gd name="connsiteX7695" fmla="*/ 3755768 w 4326130"/>
              <a:gd name="connsiteY7695" fmla="*/ 1202630 h 2599480"/>
              <a:gd name="connsiteX7696" fmla="*/ 3796401 w 4326130"/>
              <a:gd name="connsiteY7696" fmla="*/ 1206993 h 2599480"/>
              <a:gd name="connsiteX7697" fmla="*/ 3836543 w 4326130"/>
              <a:gd name="connsiteY7697" fmla="*/ 1212583 h 2599480"/>
              <a:gd name="connsiteX7698" fmla="*/ 3917319 w 4326130"/>
              <a:gd name="connsiteY7698" fmla="*/ 1222535 h 2599480"/>
              <a:gd name="connsiteX7699" fmla="*/ 3922982 w 4326130"/>
              <a:gd name="connsiteY7699" fmla="*/ 1225123 h 2599480"/>
              <a:gd name="connsiteX7700" fmla="*/ 3945433 w 4326130"/>
              <a:gd name="connsiteY7700" fmla="*/ 1229115 h 2599480"/>
              <a:gd name="connsiteX7701" fmla="*/ 3968663 w 4326130"/>
              <a:gd name="connsiteY7701" fmla="*/ 1234358 h 2599480"/>
              <a:gd name="connsiteX7702" fmla="*/ 3969439 w 4326130"/>
              <a:gd name="connsiteY7702" fmla="*/ 1235610 h 2599480"/>
              <a:gd name="connsiteX7703" fmla="*/ 3925530 w 4326130"/>
              <a:gd name="connsiteY7703" fmla="*/ 1227471 h 2599480"/>
              <a:gd name="connsiteX7704" fmla="*/ 3922369 w 4326130"/>
              <a:gd name="connsiteY7704" fmla="*/ 1227408 h 2599480"/>
              <a:gd name="connsiteX7705" fmla="*/ 3910838 w 4326130"/>
              <a:gd name="connsiteY7705" fmla="*/ 1222402 h 2599480"/>
              <a:gd name="connsiteX7706" fmla="*/ 3913214 w 4326130"/>
              <a:gd name="connsiteY7706" fmla="*/ 1225983 h 2599480"/>
              <a:gd name="connsiteX7707" fmla="*/ 3923309 w 4326130"/>
              <a:gd name="connsiteY7707" fmla="*/ 1232195 h 2599480"/>
              <a:gd name="connsiteX7708" fmla="*/ 3942106 w 4326130"/>
              <a:gd name="connsiteY7708" fmla="*/ 1233816 h 2599480"/>
              <a:gd name="connsiteX7709" fmla="*/ 3960292 w 4326130"/>
              <a:gd name="connsiteY7709" fmla="*/ 1237719 h 2599480"/>
              <a:gd name="connsiteX7710" fmla="*/ 3996943 w 4326130"/>
              <a:gd name="connsiteY7710" fmla="*/ 1244474 h 2599480"/>
              <a:gd name="connsiteX7711" fmla="*/ 3996167 w 4326130"/>
              <a:gd name="connsiteY7711" fmla="*/ 1243222 h 2599480"/>
              <a:gd name="connsiteX7712" fmla="*/ 3998379 w 4326130"/>
              <a:gd name="connsiteY7712" fmla="*/ 1243267 h 2599480"/>
              <a:gd name="connsiteX7713" fmla="*/ 4007367 w 4326130"/>
              <a:gd name="connsiteY7713" fmla="*/ 1249456 h 2599480"/>
              <a:gd name="connsiteX7714" fmla="*/ 4032651 w 4326130"/>
              <a:gd name="connsiteY7714" fmla="*/ 1254740 h 2599480"/>
              <a:gd name="connsiteX7715" fmla="*/ 4032982 w 4326130"/>
              <a:gd name="connsiteY7715" fmla="*/ 1253511 h 2599480"/>
              <a:gd name="connsiteX7716" fmla="*/ 4085809 w 4326130"/>
              <a:gd name="connsiteY7716" fmla="*/ 1263951 h 2599480"/>
              <a:gd name="connsiteX7717" fmla="*/ 4044842 w 4326130"/>
              <a:gd name="connsiteY7717" fmla="*/ 1257286 h 2599480"/>
              <a:gd name="connsiteX7718" fmla="*/ 4044513 w 4326130"/>
              <a:gd name="connsiteY7718" fmla="*/ 1258515 h 2599480"/>
              <a:gd name="connsiteX7719" fmla="*/ 3953974 w 4326130"/>
              <a:gd name="connsiteY7719" fmla="*/ 1241123 h 2599480"/>
              <a:gd name="connsiteX7720" fmla="*/ 3862113 w 4326130"/>
              <a:gd name="connsiteY7720" fmla="*/ 1228648 h 2599480"/>
              <a:gd name="connsiteX7721" fmla="*/ 3867322 w 4326130"/>
              <a:gd name="connsiteY7721" fmla="*/ 1233521 h 2599480"/>
              <a:gd name="connsiteX7722" fmla="*/ 3807893 w 4326130"/>
              <a:gd name="connsiteY7722" fmla="*/ 1227538 h 2599480"/>
              <a:gd name="connsiteX7723" fmla="*/ 3815157 w 4326130"/>
              <a:gd name="connsiteY7723" fmla="*/ 1232454 h 2599480"/>
              <a:gd name="connsiteX7724" fmla="*/ 3846309 w 4326130"/>
              <a:gd name="connsiteY7724" fmla="*/ 1240155 h 2599480"/>
              <a:gd name="connsiteX7725" fmla="*/ 3816762 w 4326130"/>
              <a:gd name="connsiteY7725" fmla="*/ 1238316 h 2599480"/>
              <a:gd name="connsiteX7726" fmla="*/ 3825908 w 4326130"/>
              <a:gd name="connsiteY7726" fmla="*/ 1244507 h 2599480"/>
              <a:gd name="connsiteX7727" fmla="*/ 3835034 w 4326130"/>
              <a:gd name="connsiteY7727" fmla="*/ 1246048 h 2599480"/>
              <a:gd name="connsiteX7728" fmla="*/ 3809025 w 4326130"/>
              <a:gd name="connsiteY7728" fmla="*/ 1242352 h 2599480"/>
              <a:gd name="connsiteX7729" fmla="*/ 3809113 w 4326130"/>
              <a:gd name="connsiteY7729" fmla="*/ 1242382 h 2599480"/>
              <a:gd name="connsiteX7730" fmla="*/ 3828674 w 4326130"/>
              <a:gd name="connsiteY7730" fmla="*/ 1248511 h 2599480"/>
              <a:gd name="connsiteX7731" fmla="*/ 3839183 w 4326130"/>
              <a:gd name="connsiteY7731" fmla="*/ 1252510 h 2599480"/>
              <a:gd name="connsiteX7732" fmla="*/ 3926762 w 4326130"/>
              <a:gd name="connsiteY7732" fmla="*/ 1266702 h 2599480"/>
              <a:gd name="connsiteX7733" fmla="*/ 4051285 w 4326130"/>
              <a:gd name="connsiteY7733" fmla="*/ 1293092 h 2599480"/>
              <a:gd name="connsiteX7734" fmla="*/ 4042298 w 4326130"/>
              <a:gd name="connsiteY7734" fmla="*/ 1286903 h 2599480"/>
              <a:gd name="connsiteX7735" fmla="*/ 3974494 w 4326130"/>
              <a:gd name="connsiteY7735" fmla="*/ 1272447 h 2599480"/>
              <a:gd name="connsiteX7736" fmla="*/ 3940300 w 4326130"/>
              <a:gd name="connsiteY7736" fmla="*/ 1264750 h 2599480"/>
              <a:gd name="connsiteX7737" fmla="*/ 3935028 w 4326130"/>
              <a:gd name="connsiteY7737" fmla="*/ 1263690 h 2599480"/>
              <a:gd name="connsiteX7738" fmla="*/ 3939358 w 4326130"/>
              <a:gd name="connsiteY7738" fmla="*/ 1264143 h 2599480"/>
              <a:gd name="connsiteX7739" fmla="*/ 3945554 w 4326130"/>
              <a:gd name="connsiteY7739" fmla="*/ 1264792 h 2599480"/>
              <a:gd name="connsiteX7740" fmla="*/ 3976549 w 4326130"/>
              <a:gd name="connsiteY7740" fmla="*/ 1272490 h 2599480"/>
              <a:gd name="connsiteX7741" fmla="*/ 3987634 w 4326130"/>
              <a:gd name="connsiteY7741" fmla="*/ 1275012 h 2599480"/>
              <a:gd name="connsiteX7742" fmla="*/ 3989022 w 4326130"/>
              <a:gd name="connsiteY7742" fmla="*/ 1273982 h 2599480"/>
              <a:gd name="connsiteX7743" fmla="*/ 4018575 w 4326130"/>
              <a:gd name="connsiteY7743" fmla="*/ 1279354 h 2599480"/>
              <a:gd name="connsiteX7744" fmla="*/ 4019682 w 4326130"/>
              <a:gd name="connsiteY7744" fmla="*/ 1279376 h 2599480"/>
              <a:gd name="connsiteX7745" fmla="*/ 4017511 w 4326130"/>
              <a:gd name="connsiteY7745" fmla="*/ 1275624 h 2599480"/>
              <a:gd name="connsiteX7746" fmla="*/ 4051948 w 4326130"/>
              <a:gd name="connsiteY7746" fmla="*/ 1282332 h 2599480"/>
              <a:gd name="connsiteX7747" fmla="*/ 4053384 w 4326130"/>
              <a:gd name="connsiteY7747" fmla="*/ 1281126 h 2599480"/>
              <a:gd name="connsiteX7748" fmla="*/ 4079445 w 4326130"/>
              <a:gd name="connsiteY7748" fmla="*/ 1287663 h 2599480"/>
              <a:gd name="connsiteX7749" fmla="*/ 4073122 w 4326130"/>
              <a:gd name="connsiteY7749" fmla="*/ 1287534 h 2599480"/>
              <a:gd name="connsiteX7750" fmla="*/ 4079279 w 4326130"/>
              <a:gd name="connsiteY7750" fmla="*/ 1292428 h 2599480"/>
              <a:gd name="connsiteX7751" fmla="*/ 4119420 w 4326130"/>
              <a:gd name="connsiteY7751" fmla="*/ 1306318 h 2599480"/>
              <a:gd name="connsiteX7752" fmla="*/ 4066644 w 4326130"/>
              <a:gd name="connsiteY7752" fmla="*/ 1299234 h 2599480"/>
              <a:gd name="connsiteX7753" fmla="*/ 4038932 w 4326130"/>
              <a:gd name="connsiteY7753" fmla="*/ 1299635 h 2599480"/>
              <a:gd name="connsiteX7754" fmla="*/ 4037196 w 4326130"/>
              <a:gd name="connsiteY7754" fmla="*/ 1302117 h 2599480"/>
              <a:gd name="connsiteX7755" fmla="*/ 3995430 w 4326130"/>
              <a:gd name="connsiteY7755" fmla="*/ 1291485 h 2599480"/>
              <a:gd name="connsiteX7756" fmla="*/ 3948552 w 4326130"/>
              <a:gd name="connsiteY7756" fmla="*/ 1281454 h 2599480"/>
              <a:gd name="connsiteX7757" fmla="*/ 3967680 w 4326130"/>
              <a:gd name="connsiteY7757" fmla="*/ 1281845 h 2599480"/>
              <a:gd name="connsiteX7758" fmla="*/ 3958691 w 4326130"/>
              <a:gd name="connsiteY7758" fmla="*/ 1275657 h 2599480"/>
              <a:gd name="connsiteX7759" fmla="*/ 3921546 w 4326130"/>
              <a:gd name="connsiteY7759" fmla="*/ 1266596 h 2599480"/>
              <a:gd name="connsiteX7760" fmla="*/ 3861093 w 4326130"/>
              <a:gd name="connsiteY7760" fmla="*/ 1256508 h 2599480"/>
              <a:gd name="connsiteX7761" fmla="*/ 3840530 w 4326130"/>
              <a:gd name="connsiteY7761" fmla="*/ 1253023 h 2599480"/>
              <a:gd name="connsiteX7762" fmla="*/ 3848507 w 4326130"/>
              <a:gd name="connsiteY7762" fmla="*/ 1256058 h 2599480"/>
              <a:gd name="connsiteX7763" fmla="*/ 3866627 w 4326130"/>
              <a:gd name="connsiteY7763" fmla="*/ 1263530 h 2599480"/>
              <a:gd name="connsiteX7764" fmla="*/ 3844795 w 4326130"/>
              <a:gd name="connsiteY7764" fmla="*/ 1255894 h 2599480"/>
              <a:gd name="connsiteX7765" fmla="*/ 3837313 w 4326130"/>
              <a:gd name="connsiteY7765" fmla="*/ 1253630 h 2599480"/>
              <a:gd name="connsiteX7766" fmla="*/ 3842815 w 4326130"/>
              <a:gd name="connsiteY7766" fmla="*/ 1257802 h 2599480"/>
              <a:gd name="connsiteX7767" fmla="*/ 3854692 w 4326130"/>
              <a:gd name="connsiteY7767" fmla="*/ 1262114 h 2599480"/>
              <a:gd name="connsiteX7768" fmla="*/ 3863800 w 4326130"/>
              <a:gd name="connsiteY7768" fmla="*/ 1263892 h 2599480"/>
              <a:gd name="connsiteX7769" fmla="*/ 3865442 w 4326130"/>
              <a:gd name="connsiteY7769" fmla="*/ 1264213 h 2599480"/>
              <a:gd name="connsiteX7770" fmla="*/ 3868807 w 4326130"/>
              <a:gd name="connsiteY7770" fmla="*/ 1264282 h 2599480"/>
              <a:gd name="connsiteX7771" fmla="*/ 3866627 w 4326130"/>
              <a:gd name="connsiteY7771" fmla="*/ 1263530 h 2599480"/>
              <a:gd name="connsiteX7772" fmla="*/ 3869018 w 4326130"/>
              <a:gd name="connsiteY7772" fmla="*/ 1263738 h 2599480"/>
              <a:gd name="connsiteX7773" fmla="*/ 3870257 w 4326130"/>
              <a:gd name="connsiteY7773" fmla="*/ 1264483 h 2599480"/>
              <a:gd name="connsiteX7774" fmla="*/ 3871966 w 4326130"/>
              <a:gd name="connsiteY7774" fmla="*/ 1265055 h 2599480"/>
              <a:gd name="connsiteX7775" fmla="*/ 3872235 w 4326130"/>
              <a:gd name="connsiteY7775" fmla="*/ 1264991 h 2599480"/>
              <a:gd name="connsiteX7776" fmla="*/ 3872444 w 4326130"/>
              <a:gd name="connsiteY7776" fmla="*/ 1265214 h 2599480"/>
              <a:gd name="connsiteX7777" fmla="*/ 3873648 w 4326130"/>
              <a:gd name="connsiteY7777" fmla="*/ 1265617 h 2599480"/>
              <a:gd name="connsiteX7778" fmla="*/ 3923434 w 4326130"/>
              <a:gd name="connsiteY7778" fmla="*/ 1271404 h 2599480"/>
              <a:gd name="connsiteX7779" fmla="*/ 3939564 w 4326130"/>
              <a:gd name="connsiteY7779" fmla="*/ 1275265 h 2599480"/>
              <a:gd name="connsiteX7780" fmla="*/ 3892111 w 4326130"/>
              <a:gd name="connsiteY7780" fmla="*/ 1271072 h 2599480"/>
              <a:gd name="connsiteX7781" fmla="*/ 3871287 w 4326130"/>
              <a:gd name="connsiteY7781" fmla="*/ 1268353 h 2599480"/>
              <a:gd name="connsiteX7782" fmla="*/ 3889653 w 4326130"/>
              <a:gd name="connsiteY7782" fmla="*/ 1276163 h 2599480"/>
              <a:gd name="connsiteX7783" fmla="*/ 3891232 w 4326130"/>
              <a:gd name="connsiteY7783" fmla="*/ 1276345 h 2599480"/>
              <a:gd name="connsiteX7784" fmla="*/ 3906689 w 4326130"/>
              <a:gd name="connsiteY7784" fmla="*/ 1278125 h 2599480"/>
              <a:gd name="connsiteX7785" fmla="*/ 3925155 w 4326130"/>
              <a:gd name="connsiteY7785" fmla="*/ 1280975 h 2599480"/>
              <a:gd name="connsiteX7786" fmla="*/ 3943341 w 4326130"/>
              <a:gd name="connsiteY7786" fmla="*/ 1284879 h 2599480"/>
              <a:gd name="connsiteX7787" fmla="*/ 4014925 w 4326130"/>
              <a:gd name="connsiteY7787" fmla="*/ 1300648 h 2599480"/>
              <a:gd name="connsiteX7788" fmla="*/ 3982211 w 4326130"/>
              <a:gd name="connsiteY7788" fmla="*/ 1295211 h 2599480"/>
              <a:gd name="connsiteX7789" fmla="*/ 3981598 w 4326130"/>
              <a:gd name="connsiteY7789" fmla="*/ 1297494 h 2599480"/>
              <a:gd name="connsiteX7790" fmla="*/ 3952047 w 4326130"/>
              <a:gd name="connsiteY7790" fmla="*/ 1292121 h 2599480"/>
              <a:gd name="connsiteX7791" fmla="*/ 3924502 w 4326130"/>
              <a:gd name="connsiteY7791" fmla="*/ 1286966 h 2599480"/>
              <a:gd name="connsiteX7792" fmla="*/ 3897657 w 4326130"/>
              <a:gd name="connsiteY7792" fmla="*/ 1283945 h 2599480"/>
              <a:gd name="connsiteX7793" fmla="*/ 3841389 w 4326130"/>
              <a:gd name="connsiteY7793" fmla="*/ 1278025 h 2599480"/>
              <a:gd name="connsiteX7794" fmla="*/ 3841347 w 4326130"/>
              <a:gd name="connsiteY7794" fmla="*/ 1279206 h 2599480"/>
              <a:gd name="connsiteX7795" fmla="*/ 3841785 w 4326130"/>
              <a:gd name="connsiteY7795" fmla="*/ 1279617 h 2599480"/>
              <a:gd name="connsiteX7796" fmla="*/ 3845821 w 4326130"/>
              <a:gd name="connsiteY7796" fmla="*/ 1281648 h 2599480"/>
              <a:gd name="connsiteX7797" fmla="*/ 3819560 w 4326130"/>
              <a:gd name="connsiteY7797" fmla="*/ 1276693 h 2599480"/>
              <a:gd name="connsiteX7798" fmla="*/ 3825222 w 4326130"/>
              <a:gd name="connsiteY7798" fmla="*/ 1278753 h 2599480"/>
              <a:gd name="connsiteX7799" fmla="*/ 3828094 w 4326130"/>
              <a:gd name="connsiteY7799" fmla="*/ 1282388 h 2599480"/>
              <a:gd name="connsiteX7800" fmla="*/ 3815973 w 4326130"/>
              <a:gd name="connsiteY7800" fmla="*/ 1278900 h 2599480"/>
              <a:gd name="connsiteX7801" fmla="*/ 3818441 w 4326130"/>
              <a:gd name="connsiteY7801" fmla="*/ 1280028 h 2599480"/>
              <a:gd name="connsiteX7802" fmla="*/ 3827759 w 4326130"/>
              <a:gd name="connsiteY7802" fmla="*/ 1284987 h 2599480"/>
              <a:gd name="connsiteX7803" fmla="*/ 3958484 w 4326130"/>
              <a:gd name="connsiteY7803" fmla="*/ 1304262 h 2599480"/>
              <a:gd name="connsiteX7804" fmla="*/ 3960208 w 4326130"/>
              <a:gd name="connsiteY7804" fmla="*/ 1305534 h 2599480"/>
              <a:gd name="connsiteX7805" fmla="*/ 3949947 w 4326130"/>
              <a:gd name="connsiteY7805" fmla="*/ 1304088 h 2599480"/>
              <a:gd name="connsiteX7806" fmla="*/ 3940634 w 4326130"/>
              <a:gd name="connsiteY7806" fmla="*/ 1302660 h 2599480"/>
              <a:gd name="connsiteX7807" fmla="*/ 3943011 w 4326130"/>
              <a:gd name="connsiteY7807" fmla="*/ 1306241 h 2599480"/>
              <a:gd name="connsiteX7808" fmla="*/ 3917240 w 4326130"/>
              <a:gd name="connsiteY7808" fmla="*/ 1302182 h 2599480"/>
              <a:gd name="connsiteX7809" fmla="*/ 3891626 w 4326130"/>
              <a:gd name="connsiteY7809" fmla="*/ 1298126 h 2599480"/>
              <a:gd name="connsiteX7810" fmla="*/ 3898889 w 4326130"/>
              <a:gd name="connsiteY7810" fmla="*/ 1303043 h 2599480"/>
              <a:gd name="connsiteX7811" fmla="*/ 3947449 w 4326130"/>
              <a:gd name="connsiteY7811" fmla="*/ 1313396 h 2599480"/>
              <a:gd name="connsiteX7812" fmla="*/ 3995468 w 4326130"/>
              <a:gd name="connsiteY7812" fmla="*/ 1321619 h 2599480"/>
              <a:gd name="connsiteX7813" fmla="*/ 4002731 w 4326130"/>
              <a:gd name="connsiteY7813" fmla="*/ 1326536 h 2599480"/>
              <a:gd name="connsiteX7814" fmla="*/ 3983158 w 4326130"/>
              <a:gd name="connsiteY7814" fmla="*/ 1323663 h 2599480"/>
              <a:gd name="connsiteX7815" fmla="*/ 3872008 w 4326130"/>
              <a:gd name="connsiteY7815" fmla="*/ 1307261 h 2599480"/>
              <a:gd name="connsiteX7816" fmla="*/ 3872501 w 4326130"/>
              <a:gd name="connsiteY7816" fmla="*/ 1309568 h 2599480"/>
              <a:gd name="connsiteX7817" fmla="*/ 3855092 w 4326130"/>
              <a:gd name="connsiteY7817" fmla="*/ 1306915 h 2599480"/>
              <a:gd name="connsiteX7818" fmla="*/ 3848250 w 4326130"/>
              <a:gd name="connsiteY7818" fmla="*/ 1303905 h 2599480"/>
              <a:gd name="connsiteX7819" fmla="*/ 3848969 w 4326130"/>
              <a:gd name="connsiteY7819" fmla="*/ 1305303 h 2599480"/>
              <a:gd name="connsiteX7820" fmla="*/ 3850053 w 4326130"/>
              <a:gd name="connsiteY7820" fmla="*/ 1305714 h 2599480"/>
              <a:gd name="connsiteX7821" fmla="*/ 3850069 w 4326130"/>
              <a:gd name="connsiteY7821" fmla="*/ 1305894 h 2599480"/>
              <a:gd name="connsiteX7822" fmla="*/ 3865489 w 4326130"/>
              <a:gd name="connsiteY7822" fmla="*/ 1311258 h 2599480"/>
              <a:gd name="connsiteX7823" fmla="*/ 3871213 w 4326130"/>
              <a:gd name="connsiteY7823" fmla="*/ 1311066 h 2599480"/>
              <a:gd name="connsiteX7824" fmla="*/ 3879155 w 4326130"/>
              <a:gd name="connsiteY7824" fmla="*/ 1311224 h 2599480"/>
              <a:gd name="connsiteX7825" fmla="*/ 3879816 w 4326130"/>
              <a:gd name="connsiteY7825" fmla="*/ 1311802 h 2599480"/>
              <a:gd name="connsiteX7826" fmla="*/ 3881904 w 4326130"/>
              <a:gd name="connsiteY7826" fmla="*/ 1313223 h 2599480"/>
              <a:gd name="connsiteX7827" fmla="*/ 3879329 w 4326130"/>
              <a:gd name="connsiteY7827" fmla="*/ 1313263 h 2599480"/>
              <a:gd name="connsiteX7828" fmla="*/ 3873639 w 4326130"/>
              <a:gd name="connsiteY7828" fmla="*/ 1313346 h 2599480"/>
              <a:gd name="connsiteX7829" fmla="*/ 3895117 w 4326130"/>
              <a:gd name="connsiteY7829" fmla="*/ 1317094 h 2599480"/>
              <a:gd name="connsiteX7830" fmla="*/ 3915881 w 4326130"/>
              <a:gd name="connsiteY7830" fmla="*/ 1320124 h 2599480"/>
              <a:gd name="connsiteX7831" fmla="*/ 3936722 w 4326130"/>
              <a:gd name="connsiteY7831" fmla="*/ 1323882 h 2599480"/>
              <a:gd name="connsiteX7832" fmla="*/ 3933529 w 4326130"/>
              <a:gd name="connsiteY7832" fmla="*/ 1323730 h 2599480"/>
              <a:gd name="connsiteX7833" fmla="*/ 3928938 w 4326130"/>
              <a:gd name="connsiteY7833" fmla="*/ 1322554 h 2599480"/>
              <a:gd name="connsiteX7834" fmla="*/ 3933039 w 4326130"/>
              <a:gd name="connsiteY7834" fmla="*/ 1327407 h 2599480"/>
              <a:gd name="connsiteX7835" fmla="*/ 3944742 w 4326130"/>
              <a:gd name="connsiteY7835" fmla="*/ 1331177 h 2599480"/>
              <a:gd name="connsiteX7836" fmla="*/ 3908042 w 4326130"/>
              <a:gd name="connsiteY7836" fmla="*/ 1324599 h 2599480"/>
              <a:gd name="connsiteX7837" fmla="*/ 3869625 w 4326130"/>
              <a:gd name="connsiteY7837" fmla="*/ 1320281 h 2599480"/>
              <a:gd name="connsiteX7838" fmla="*/ 3877713 w 4326130"/>
              <a:gd name="connsiteY7838" fmla="*/ 1326275 h 2599480"/>
              <a:gd name="connsiteX7839" fmla="*/ 3910096 w 4326130"/>
              <a:gd name="connsiteY7839" fmla="*/ 1332941 h 2599480"/>
              <a:gd name="connsiteX7840" fmla="*/ 3942480 w 4326130"/>
              <a:gd name="connsiteY7840" fmla="*/ 1339609 h 2599480"/>
              <a:gd name="connsiteX7841" fmla="*/ 3905497 w 4326130"/>
              <a:gd name="connsiteY7841" fmla="*/ 1334083 h 2599480"/>
              <a:gd name="connsiteX7842" fmla="*/ 3903444 w 4326130"/>
              <a:gd name="connsiteY7842" fmla="*/ 1334041 h 2599480"/>
              <a:gd name="connsiteX7843" fmla="*/ 3886700 w 4326130"/>
              <a:gd name="connsiteY7843" fmla="*/ 1332463 h 2599480"/>
              <a:gd name="connsiteX7844" fmla="*/ 3869958 w 4326130"/>
              <a:gd name="connsiteY7844" fmla="*/ 1330884 h 2599480"/>
              <a:gd name="connsiteX7845" fmla="*/ 3872034 w 4326130"/>
              <a:gd name="connsiteY7845" fmla="*/ 1332848 h 2599480"/>
              <a:gd name="connsiteX7846" fmla="*/ 3879115 w 4326130"/>
              <a:gd name="connsiteY7846" fmla="*/ 1335717 h 2599480"/>
              <a:gd name="connsiteX7847" fmla="*/ 3880881 w 4326130"/>
              <a:gd name="connsiteY7847" fmla="*/ 1335713 h 2599480"/>
              <a:gd name="connsiteX7848" fmla="*/ 3881396 w 4326130"/>
              <a:gd name="connsiteY7848" fmla="*/ 1336023 h 2599480"/>
              <a:gd name="connsiteX7849" fmla="*/ 3894913 w 4326130"/>
              <a:gd name="connsiteY7849" fmla="*/ 1337245 h 2599480"/>
              <a:gd name="connsiteX7850" fmla="*/ 3897125 w 4326130"/>
              <a:gd name="connsiteY7850" fmla="*/ 1337444 h 2599480"/>
              <a:gd name="connsiteX7851" fmla="*/ 3976016 w 4326130"/>
              <a:gd name="connsiteY7851" fmla="*/ 1346122 h 2599480"/>
              <a:gd name="connsiteX7852" fmla="*/ 3967804 w 4326130"/>
              <a:gd name="connsiteY7852" fmla="*/ 1341186 h 2599480"/>
              <a:gd name="connsiteX7853" fmla="*/ 3959882 w 4326130"/>
              <a:gd name="connsiteY7853" fmla="*/ 1338728 h 2599480"/>
              <a:gd name="connsiteX7854" fmla="*/ 4000519 w 4326130"/>
              <a:gd name="connsiteY7854" fmla="*/ 1346624 h 2599480"/>
              <a:gd name="connsiteX7855" fmla="*/ 3992590 w 4326130"/>
              <a:gd name="connsiteY7855" fmla="*/ 1340633 h 2599480"/>
              <a:gd name="connsiteX7856" fmla="*/ 3951506 w 4326130"/>
              <a:gd name="connsiteY7856" fmla="*/ 1330257 h 2599480"/>
              <a:gd name="connsiteX7857" fmla="*/ 3997188 w 4326130"/>
              <a:gd name="connsiteY7857" fmla="*/ 1339491 h 2599480"/>
              <a:gd name="connsiteX7858" fmla="*/ 3990874 w 4326130"/>
              <a:gd name="connsiteY7858" fmla="*/ 1334593 h 2599480"/>
              <a:gd name="connsiteX7859" fmla="*/ 3983155 w 4326130"/>
              <a:gd name="connsiteY7859" fmla="*/ 1331963 h 2599480"/>
              <a:gd name="connsiteX7860" fmla="*/ 3990255 w 4326130"/>
              <a:gd name="connsiteY7860" fmla="*/ 1333345 h 2599480"/>
              <a:gd name="connsiteX7861" fmla="*/ 3986930 w 4326130"/>
              <a:gd name="connsiteY7861" fmla="*/ 1329745 h 2599480"/>
              <a:gd name="connsiteX7862" fmla="*/ 3991197 w 4326130"/>
              <a:gd name="connsiteY7862" fmla="*/ 1329832 h 2599480"/>
              <a:gd name="connsiteX7863" fmla="*/ 4022474 w 4326130"/>
              <a:gd name="connsiteY7863" fmla="*/ 1336476 h 2599480"/>
              <a:gd name="connsiteX7864" fmla="*/ 4030562 w 4326130"/>
              <a:gd name="connsiteY7864" fmla="*/ 1342470 h 2599480"/>
              <a:gd name="connsiteX7865" fmla="*/ 4111952 w 4326130"/>
              <a:gd name="connsiteY7865" fmla="*/ 1361972 h 2599480"/>
              <a:gd name="connsiteX7866" fmla="*/ 4108632 w 4326130"/>
              <a:gd name="connsiteY7866" fmla="*/ 1361904 h 2599480"/>
              <a:gd name="connsiteX7867" fmla="*/ 4052359 w 4326130"/>
              <a:gd name="connsiteY7867" fmla="*/ 1352452 h 2599480"/>
              <a:gd name="connsiteX7868" fmla="*/ 3996251 w 4326130"/>
              <a:gd name="connsiteY7868" fmla="*/ 1346536 h 2599480"/>
              <a:gd name="connsiteX7869" fmla="*/ 4002078 w 4326130"/>
              <a:gd name="connsiteY7869" fmla="*/ 1352659 h 2599480"/>
              <a:gd name="connsiteX7870" fmla="*/ 4010001 w 4326130"/>
              <a:gd name="connsiteY7870" fmla="*/ 1355117 h 2599480"/>
              <a:gd name="connsiteX7871" fmla="*/ 4001135 w 4326130"/>
              <a:gd name="connsiteY7871" fmla="*/ 1356172 h 2599480"/>
              <a:gd name="connsiteX7872" fmla="*/ 3995918 w 4326130"/>
              <a:gd name="connsiteY7872" fmla="*/ 1356066 h 2599480"/>
              <a:gd name="connsiteX7873" fmla="*/ 3895568 w 4326130"/>
              <a:gd name="connsiteY7873" fmla="*/ 1343240 h 2599480"/>
              <a:gd name="connsiteX7874" fmla="*/ 3903940 w 4326130"/>
              <a:gd name="connsiteY7874" fmla="*/ 1348180 h 2599480"/>
              <a:gd name="connsiteX7875" fmla="*/ 3942809 w 4326130"/>
              <a:gd name="connsiteY7875" fmla="*/ 1358511 h 2599480"/>
              <a:gd name="connsiteX7876" fmla="*/ 3940424 w 4326130"/>
              <a:gd name="connsiteY7876" fmla="*/ 1359699 h 2599480"/>
              <a:gd name="connsiteX7877" fmla="*/ 3883209 w 4326130"/>
              <a:gd name="connsiteY7877" fmla="*/ 1353760 h 2599480"/>
              <a:gd name="connsiteX7878" fmla="*/ 3891421 w 4326130"/>
              <a:gd name="connsiteY7878" fmla="*/ 1358697 h 2599480"/>
              <a:gd name="connsiteX7879" fmla="*/ 3919584 w 4326130"/>
              <a:gd name="connsiteY7879" fmla="*/ 1365100 h 2599480"/>
              <a:gd name="connsiteX7880" fmla="*/ 3906277 w 4326130"/>
              <a:gd name="connsiteY7880" fmla="*/ 1367301 h 2599480"/>
              <a:gd name="connsiteX7881" fmla="*/ 3899179 w 4326130"/>
              <a:gd name="connsiteY7881" fmla="*/ 1365920 h 2599480"/>
              <a:gd name="connsiteX7882" fmla="*/ 3890808 w 4326130"/>
              <a:gd name="connsiteY7882" fmla="*/ 1360980 h 2599480"/>
              <a:gd name="connsiteX7883" fmla="*/ 3830101 w 4326130"/>
              <a:gd name="connsiteY7883" fmla="*/ 1356206 h 2599480"/>
              <a:gd name="connsiteX7884" fmla="*/ 3835151 w 4326130"/>
              <a:gd name="connsiteY7884" fmla="*/ 1361077 h 2599480"/>
              <a:gd name="connsiteX7885" fmla="*/ 3831554 w 4326130"/>
              <a:gd name="connsiteY7885" fmla="*/ 1361004 h 2599480"/>
              <a:gd name="connsiteX7886" fmla="*/ 3830883 w 4326130"/>
              <a:gd name="connsiteY7886" fmla="*/ 1360991 h 2599480"/>
              <a:gd name="connsiteX7887" fmla="*/ 3829604 w 4326130"/>
              <a:gd name="connsiteY7887" fmla="*/ 1362201 h 2599480"/>
              <a:gd name="connsiteX7888" fmla="*/ 3784632 w 4326130"/>
              <a:gd name="connsiteY7888" fmla="*/ 1356254 h 2599480"/>
              <a:gd name="connsiteX7889" fmla="*/ 3784228 w 4326130"/>
              <a:gd name="connsiteY7889" fmla="*/ 1356572 h 2599480"/>
              <a:gd name="connsiteX7890" fmla="*/ 3777522 w 4326130"/>
              <a:gd name="connsiteY7890" fmla="*/ 1356718 h 2599480"/>
              <a:gd name="connsiteX7891" fmla="*/ 3780154 w 4326130"/>
              <a:gd name="connsiteY7891" fmla="*/ 1358716 h 2599480"/>
              <a:gd name="connsiteX7892" fmla="*/ 3785342 w 4326130"/>
              <a:gd name="connsiteY7892" fmla="*/ 1360293 h 2599480"/>
              <a:gd name="connsiteX7893" fmla="*/ 3789573 w 4326130"/>
              <a:gd name="connsiteY7893" fmla="*/ 1360424 h 2599480"/>
              <a:gd name="connsiteX7894" fmla="*/ 3795602 w 4326130"/>
              <a:gd name="connsiteY7894" fmla="*/ 1361468 h 2599480"/>
              <a:gd name="connsiteX7895" fmla="*/ 3825888 w 4326130"/>
              <a:gd name="connsiteY7895" fmla="*/ 1365791 h 2599480"/>
              <a:gd name="connsiteX7896" fmla="*/ 3810756 w 4326130"/>
              <a:gd name="connsiteY7896" fmla="*/ 1365766 h 2599480"/>
              <a:gd name="connsiteX7897" fmla="*/ 3801627 w 4326130"/>
              <a:gd name="connsiteY7897" fmla="*/ 1365240 h 2599480"/>
              <a:gd name="connsiteX7898" fmla="*/ 3813808 w 4326130"/>
              <a:gd name="connsiteY7898" fmla="*/ 1368941 h 2599480"/>
              <a:gd name="connsiteX7899" fmla="*/ 3784732 w 4326130"/>
              <a:gd name="connsiteY7899" fmla="*/ 1364845 h 2599480"/>
              <a:gd name="connsiteX7900" fmla="*/ 3780940 w 4326130"/>
              <a:gd name="connsiteY7900" fmla="*/ 1365430 h 2599480"/>
              <a:gd name="connsiteX7901" fmla="*/ 3776684 w 4326130"/>
              <a:gd name="connsiteY7901" fmla="*/ 1367907 h 2599480"/>
              <a:gd name="connsiteX7902" fmla="*/ 3771290 w 4326130"/>
              <a:gd name="connsiteY7902" fmla="*/ 1367325 h 2599480"/>
              <a:gd name="connsiteX7903" fmla="*/ 3812602 w 4326130"/>
              <a:gd name="connsiteY7903" fmla="*/ 1376246 h 2599480"/>
              <a:gd name="connsiteX7904" fmla="*/ 3863261 w 4326130"/>
              <a:gd name="connsiteY7904" fmla="*/ 1384258 h 2599480"/>
              <a:gd name="connsiteX7905" fmla="*/ 3870367 w 4326130"/>
              <a:gd name="connsiteY7905" fmla="*/ 1389172 h 2599480"/>
              <a:gd name="connsiteX7906" fmla="*/ 3821800 w 4326130"/>
              <a:gd name="connsiteY7906" fmla="*/ 1383409 h 2599480"/>
              <a:gd name="connsiteX7907" fmla="*/ 3822793 w 4326130"/>
              <a:gd name="connsiteY7907" fmla="*/ 1383430 h 2599480"/>
              <a:gd name="connsiteX7908" fmla="*/ 3809212 w 4326130"/>
              <a:gd name="connsiteY7908" fmla="*/ 1381917 h 2599480"/>
              <a:gd name="connsiteX7909" fmla="*/ 3821800 w 4326130"/>
              <a:gd name="connsiteY7909" fmla="*/ 1383409 h 2599480"/>
              <a:gd name="connsiteX7910" fmla="*/ 3791968 w 4326130"/>
              <a:gd name="connsiteY7910" fmla="*/ 1382800 h 2599480"/>
              <a:gd name="connsiteX7911" fmla="*/ 3801286 w 4326130"/>
              <a:gd name="connsiteY7911" fmla="*/ 1387758 h 2599480"/>
              <a:gd name="connsiteX7912" fmla="*/ 3807279 w 4326130"/>
              <a:gd name="connsiteY7912" fmla="*/ 1389118 h 2599480"/>
              <a:gd name="connsiteX7913" fmla="*/ 3798902 w 4326130"/>
              <a:gd name="connsiteY7913" fmla="*/ 1388946 h 2599480"/>
              <a:gd name="connsiteX7914" fmla="*/ 3847298 w 4326130"/>
              <a:gd name="connsiteY7914" fmla="*/ 1395764 h 2599480"/>
              <a:gd name="connsiteX7915" fmla="*/ 3837654 w 4326130"/>
              <a:gd name="connsiteY7915" fmla="*/ 1395567 h 2599480"/>
              <a:gd name="connsiteX7916" fmla="*/ 3898809 w 4326130"/>
              <a:gd name="connsiteY7916" fmla="*/ 1402822 h 2599480"/>
              <a:gd name="connsiteX7917" fmla="*/ 3899917 w 4326130"/>
              <a:gd name="connsiteY7917" fmla="*/ 1402845 h 2599480"/>
              <a:gd name="connsiteX7918" fmla="*/ 3909235 w 4326130"/>
              <a:gd name="connsiteY7918" fmla="*/ 1407804 h 2599480"/>
              <a:gd name="connsiteX7919" fmla="*/ 3965224 w 4326130"/>
              <a:gd name="connsiteY7919" fmla="*/ 1418309 h 2599480"/>
              <a:gd name="connsiteX7920" fmla="*/ 3898813 w 4326130"/>
              <a:gd name="connsiteY7920" fmla="*/ 1414655 h 2599480"/>
              <a:gd name="connsiteX7921" fmla="*/ 3907181 w 4326130"/>
              <a:gd name="connsiteY7921" fmla="*/ 1419594 h 2599480"/>
              <a:gd name="connsiteX7922" fmla="*/ 3929304 w 4326130"/>
              <a:gd name="connsiteY7922" fmla="*/ 1424814 h 2599480"/>
              <a:gd name="connsiteX7923" fmla="*/ 3925037 w 4326130"/>
              <a:gd name="connsiteY7923" fmla="*/ 1424727 h 2599480"/>
              <a:gd name="connsiteX7924" fmla="*/ 3862116 w 4326130"/>
              <a:gd name="connsiteY7924" fmla="*/ 1419908 h 2599480"/>
              <a:gd name="connsiteX7925" fmla="*/ 3869097 w 4326130"/>
              <a:gd name="connsiteY7925" fmla="*/ 1425879 h 2599480"/>
              <a:gd name="connsiteX7926" fmla="*/ 3892326 w 4326130"/>
              <a:gd name="connsiteY7926" fmla="*/ 1431122 h 2599480"/>
              <a:gd name="connsiteX7927" fmla="*/ 3867489 w 4326130"/>
              <a:gd name="connsiteY7927" fmla="*/ 1428319 h 2599480"/>
              <a:gd name="connsiteX7928" fmla="*/ 3861666 w 4326130"/>
              <a:gd name="connsiteY7928" fmla="*/ 1425727 h 2599480"/>
              <a:gd name="connsiteX7929" fmla="*/ 3822927 w 4326130"/>
              <a:gd name="connsiteY7929" fmla="*/ 1418880 h 2599480"/>
              <a:gd name="connsiteX7930" fmla="*/ 3826269 w 4326130"/>
              <a:gd name="connsiteY7930" fmla="*/ 1420301 h 2599480"/>
              <a:gd name="connsiteX7931" fmla="*/ 3820654 w 4326130"/>
              <a:gd name="connsiteY7931" fmla="*/ 1418477 h 2599480"/>
              <a:gd name="connsiteX7932" fmla="*/ 3807117 w 4326130"/>
              <a:gd name="connsiteY7932" fmla="*/ 1416085 h 2599480"/>
              <a:gd name="connsiteX7933" fmla="*/ 3820281 w 4326130"/>
              <a:gd name="connsiteY7933" fmla="*/ 1421793 h 2599480"/>
              <a:gd name="connsiteX7934" fmla="*/ 3817704 w 4326130"/>
              <a:gd name="connsiteY7934" fmla="*/ 1421654 h 2599480"/>
              <a:gd name="connsiteX7935" fmla="*/ 3817587 w 4326130"/>
              <a:gd name="connsiteY7935" fmla="*/ 1421661 h 2599480"/>
              <a:gd name="connsiteX7936" fmla="*/ 3816873 w 4326130"/>
              <a:gd name="connsiteY7936" fmla="*/ 1421423 h 2599480"/>
              <a:gd name="connsiteX7937" fmla="*/ 3805668 w 4326130"/>
              <a:gd name="connsiteY7937" fmla="*/ 1417241 h 2599480"/>
              <a:gd name="connsiteX7938" fmla="*/ 3812487 w 4326130"/>
              <a:gd name="connsiteY7938" fmla="*/ 1421683 h 2599480"/>
              <a:gd name="connsiteX7939" fmla="*/ 3813298 w 4326130"/>
              <a:gd name="connsiteY7939" fmla="*/ 1421962 h 2599480"/>
              <a:gd name="connsiteX7940" fmla="*/ 3812059 w 4326130"/>
              <a:gd name="connsiteY7940" fmla="*/ 1422994 h 2599480"/>
              <a:gd name="connsiteX7941" fmla="*/ 3814916 w 4326130"/>
              <a:gd name="connsiteY7941" fmla="*/ 1423649 h 2599480"/>
              <a:gd name="connsiteX7942" fmla="*/ 3818545 w 4326130"/>
              <a:gd name="connsiteY7942" fmla="*/ 1423927 h 2599480"/>
              <a:gd name="connsiteX7943" fmla="*/ 3820715 w 4326130"/>
              <a:gd name="connsiteY7943" fmla="*/ 1424891 h 2599480"/>
              <a:gd name="connsiteX7944" fmla="*/ 3812897 w 4326130"/>
              <a:gd name="connsiteY7944" fmla="*/ 1423595 h 2599480"/>
              <a:gd name="connsiteX7945" fmla="*/ 3803212 w 4326130"/>
              <a:gd name="connsiteY7945" fmla="*/ 1419809 h 2599480"/>
              <a:gd name="connsiteX7946" fmla="*/ 3799853 w 4326130"/>
              <a:gd name="connsiteY7946" fmla="*/ 1420930 h 2599480"/>
              <a:gd name="connsiteX7947" fmla="*/ 3799741 w 4326130"/>
              <a:gd name="connsiteY7947" fmla="*/ 1420928 h 2599480"/>
              <a:gd name="connsiteX7948" fmla="*/ 3802907 w 4326130"/>
              <a:gd name="connsiteY7948" fmla="*/ 1422341 h 2599480"/>
              <a:gd name="connsiteX7949" fmla="*/ 3798288 w 4326130"/>
              <a:gd name="connsiteY7949" fmla="*/ 1422568 h 2599480"/>
              <a:gd name="connsiteX7950" fmla="*/ 3797551 w 4326130"/>
              <a:gd name="connsiteY7950" fmla="*/ 1422216 h 2599480"/>
              <a:gd name="connsiteX7951" fmla="*/ 3795998 w 4326130"/>
              <a:gd name="connsiteY7951" fmla="*/ 1422382 h 2599480"/>
              <a:gd name="connsiteX7952" fmla="*/ 3786700 w 4326130"/>
              <a:gd name="connsiteY7952" fmla="*/ 1422447 h 2599480"/>
              <a:gd name="connsiteX7953" fmla="*/ 3778520 w 4326130"/>
              <a:gd name="connsiteY7953" fmla="*/ 1422367 h 2599480"/>
              <a:gd name="connsiteX7954" fmla="*/ 3793206 w 4326130"/>
              <a:gd name="connsiteY7954" fmla="*/ 1425563 h 2599480"/>
              <a:gd name="connsiteX7955" fmla="*/ 3764382 w 4326130"/>
              <a:gd name="connsiteY7955" fmla="*/ 1422849 h 2599480"/>
              <a:gd name="connsiteX7956" fmla="*/ 3764228 w 4326130"/>
              <a:gd name="connsiteY7956" fmla="*/ 1422855 h 2599480"/>
              <a:gd name="connsiteX7957" fmla="*/ 3762655 w 4326130"/>
              <a:gd name="connsiteY7957" fmla="*/ 1422887 h 2599480"/>
              <a:gd name="connsiteX7958" fmla="*/ 3767754 w 4326130"/>
              <a:gd name="connsiteY7958" fmla="*/ 1425042 h 2599480"/>
              <a:gd name="connsiteX7959" fmla="*/ 3774854 w 4326130"/>
              <a:gd name="connsiteY7959" fmla="*/ 1426424 h 2599480"/>
              <a:gd name="connsiteX7960" fmla="*/ 3759961 w 4326130"/>
              <a:gd name="connsiteY7960" fmla="*/ 1426119 h 2599480"/>
              <a:gd name="connsiteX7961" fmla="*/ 3761046 w 4326130"/>
              <a:gd name="connsiteY7961" fmla="*/ 1427585 h 2599480"/>
              <a:gd name="connsiteX7962" fmla="*/ 3759642 w 4326130"/>
              <a:gd name="connsiteY7962" fmla="*/ 1427495 h 2599480"/>
              <a:gd name="connsiteX7963" fmla="*/ 3758554 w 4326130"/>
              <a:gd name="connsiteY7963" fmla="*/ 1427677 h 2599480"/>
              <a:gd name="connsiteX7964" fmla="*/ 3762361 w 4326130"/>
              <a:gd name="connsiteY7964" fmla="*/ 1428933 h 2599480"/>
              <a:gd name="connsiteX7965" fmla="*/ 3760849 w 4326130"/>
              <a:gd name="connsiteY7965" fmla="*/ 1429096 h 2599480"/>
              <a:gd name="connsiteX7966" fmla="*/ 3767588 w 4326130"/>
              <a:gd name="connsiteY7966" fmla="*/ 1429807 h 2599480"/>
              <a:gd name="connsiteX7967" fmla="*/ 3762214 w 4326130"/>
              <a:gd name="connsiteY7967" fmla="*/ 1429697 h 2599480"/>
              <a:gd name="connsiteX7968" fmla="*/ 3763946 w 4326130"/>
              <a:gd name="connsiteY7968" fmla="*/ 1432086 h 2599480"/>
              <a:gd name="connsiteX7969" fmla="*/ 3764022 w 4326130"/>
              <a:gd name="connsiteY7969" fmla="*/ 1432086 h 2599480"/>
              <a:gd name="connsiteX7970" fmla="*/ 3771896 w 4326130"/>
              <a:gd name="connsiteY7970" fmla="*/ 1432299 h 2599480"/>
              <a:gd name="connsiteX7971" fmla="*/ 3776709 w 4326130"/>
              <a:gd name="connsiteY7971" fmla="*/ 1434037 h 2599480"/>
              <a:gd name="connsiteX7972" fmla="*/ 3777291 w 4326130"/>
              <a:gd name="connsiteY7972" fmla="*/ 1434243 h 2599480"/>
              <a:gd name="connsiteX7973" fmla="*/ 3774083 w 4326130"/>
              <a:gd name="connsiteY7973" fmla="*/ 1434369 h 2599480"/>
              <a:gd name="connsiteX7974" fmla="*/ 3769878 w 4326130"/>
              <a:gd name="connsiteY7974" fmla="*/ 1434368 h 2599480"/>
              <a:gd name="connsiteX7975" fmla="*/ 3770585 w 4326130"/>
              <a:gd name="connsiteY7975" fmla="*/ 1434636 h 2599480"/>
              <a:gd name="connsiteX7976" fmla="*/ 3821813 w 4326130"/>
              <a:gd name="connsiteY7976" fmla="*/ 1442749 h 2599480"/>
              <a:gd name="connsiteX7977" fmla="*/ 3764977 w 4326130"/>
              <a:gd name="connsiteY7977" fmla="*/ 1438838 h 2599480"/>
              <a:gd name="connsiteX7978" fmla="*/ 3765319 w 4326130"/>
              <a:gd name="connsiteY7978" fmla="*/ 1439140 h 2599480"/>
              <a:gd name="connsiteX7979" fmla="*/ 3768191 w 4326130"/>
              <a:gd name="connsiteY7979" fmla="*/ 1440166 h 2599480"/>
              <a:gd name="connsiteX7980" fmla="*/ 3781510 w 4326130"/>
              <a:gd name="connsiteY7980" fmla="*/ 1440225 h 2599480"/>
              <a:gd name="connsiteX7981" fmla="*/ 3774130 w 4326130"/>
              <a:gd name="connsiteY7981" fmla="*/ 1442180 h 2599480"/>
              <a:gd name="connsiteX7982" fmla="*/ 3765021 w 4326130"/>
              <a:gd name="connsiteY7982" fmla="*/ 1442084 h 2599480"/>
              <a:gd name="connsiteX7983" fmla="*/ 3763114 w 4326130"/>
              <a:gd name="connsiteY7983" fmla="*/ 1443438 h 2599480"/>
              <a:gd name="connsiteX7984" fmla="*/ 3761882 w 4326130"/>
              <a:gd name="connsiteY7984" fmla="*/ 1444027 h 2599480"/>
              <a:gd name="connsiteX7985" fmla="*/ 3763910 w 4326130"/>
              <a:gd name="connsiteY7985" fmla="*/ 1444433 h 2599480"/>
              <a:gd name="connsiteX7986" fmla="*/ 3765634 w 4326130"/>
              <a:gd name="connsiteY7986" fmla="*/ 1445354 h 2599480"/>
              <a:gd name="connsiteX7987" fmla="*/ 3765255 w 4326130"/>
              <a:gd name="connsiteY7987" fmla="*/ 1445733 h 2599480"/>
              <a:gd name="connsiteX7988" fmla="*/ 3765118 w 4326130"/>
              <a:gd name="connsiteY7988" fmla="*/ 1445775 h 2599480"/>
              <a:gd name="connsiteX7989" fmla="*/ 3767991 w 4326130"/>
              <a:gd name="connsiteY7989" fmla="*/ 1445930 h 2599480"/>
              <a:gd name="connsiteX7990" fmla="*/ 3776473 w 4326130"/>
              <a:gd name="connsiteY7990" fmla="*/ 1448156 h 2599480"/>
              <a:gd name="connsiteX7991" fmla="*/ 3785561 w 4326130"/>
              <a:gd name="connsiteY7991" fmla="*/ 1449379 h 2599480"/>
              <a:gd name="connsiteX7992" fmla="*/ 3786062 w 4326130"/>
              <a:gd name="connsiteY7992" fmla="*/ 1454377 h 2599480"/>
              <a:gd name="connsiteX7993" fmla="*/ 3806720 w 4326130"/>
              <a:gd name="connsiteY7993" fmla="*/ 1454731 h 2599480"/>
              <a:gd name="connsiteX7994" fmla="*/ 3814663 w 4326130"/>
              <a:gd name="connsiteY7994" fmla="*/ 1454889 h 2599480"/>
              <a:gd name="connsiteX7995" fmla="*/ 3815323 w 4326130"/>
              <a:gd name="connsiteY7995" fmla="*/ 1455468 h 2599480"/>
              <a:gd name="connsiteX7996" fmla="*/ 3817410 w 4326130"/>
              <a:gd name="connsiteY7996" fmla="*/ 1456889 h 2599480"/>
              <a:gd name="connsiteX7997" fmla="*/ 3814835 w 4326130"/>
              <a:gd name="connsiteY7997" fmla="*/ 1456929 h 2599480"/>
              <a:gd name="connsiteX7998" fmla="*/ 3776212 w 4326130"/>
              <a:gd name="connsiteY7998" fmla="*/ 1457485 h 2599480"/>
              <a:gd name="connsiteX7999" fmla="*/ 3761127 w 4326130"/>
              <a:gd name="connsiteY7999" fmla="*/ 1457626 h 2599480"/>
              <a:gd name="connsiteX8000" fmla="*/ 3749555 w 4326130"/>
              <a:gd name="connsiteY8000" fmla="*/ 1458495 h 2599480"/>
              <a:gd name="connsiteX8001" fmla="*/ 3742291 w 4326130"/>
              <a:gd name="connsiteY8001" fmla="*/ 1459375 h 2599480"/>
              <a:gd name="connsiteX8002" fmla="*/ 3740886 w 4326130"/>
              <a:gd name="connsiteY8002" fmla="*/ 1460044 h 2599480"/>
              <a:gd name="connsiteX8003" fmla="*/ 3740287 w 4326130"/>
              <a:gd name="connsiteY8003" fmla="*/ 1460404 h 2599480"/>
              <a:gd name="connsiteX8004" fmla="*/ 3745509 w 4326130"/>
              <a:gd name="connsiteY8004" fmla="*/ 1462559 h 2599480"/>
              <a:gd name="connsiteX8005" fmla="*/ 3747864 w 4326130"/>
              <a:gd name="connsiteY8005" fmla="*/ 1463902 h 2599480"/>
              <a:gd name="connsiteX8006" fmla="*/ 3747881 w 4326130"/>
              <a:gd name="connsiteY8006" fmla="*/ 1463901 h 2599480"/>
              <a:gd name="connsiteX8007" fmla="*/ 3760424 w 4326130"/>
              <a:gd name="connsiteY8007" fmla="*/ 1464259 h 2599480"/>
              <a:gd name="connsiteX8008" fmla="*/ 3776149 w 4326130"/>
              <a:gd name="connsiteY8008" fmla="*/ 1466729 h 2599480"/>
              <a:gd name="connsiteX8009" fmla="*/ 3778555 w 4326130"/>
              <a:gd name="connsiteY8009" fmla="*/ 1469141 h 2599480"/>
              <a:gd name="connsiteX8010" fmla="*/ 3796668 w 4326130"/>
              <a:gd name="connsiteY8010" fmla="*/ 1469470 h 2599480"/>
              <a:gd name="connsiteX8011" fmla="*/ 3791350 w 4326130"/>
              <a:gd name="connsiteY8011" fmla="*/ 1471193 h 2599480"/>
              <a:gd name="connsiteX8012" fmla="*/ 3791715 w 4326130"/>
              <a:gd name="connsiteY8012" fmla="*/ 1470781 h 2599480"/>
              <a:gd name="connsiteX8013" fmla="*/ 3792534 w 4326130"/>
              <a:gd name="connsiteY8013" fmla="*/ 1470685 h 2599480"/>
              <a:gd name="connsiteX8014" fmla="*/ 3791949 w 4326130"/>
              <a:gd name="connsiteY8014" fmla="*/ 1470517 h 2599480"/>
              <a:gd name="connsiteX8015" fmla="*/ 3791715 w 4326130"/>
              <a:gd name="connsiteY8015" fmla="*/ 1470781 h 2599480"/>
              <a:gd name="connsiteX8016" fmla="*/ 3790208 w 4326130"/>
              <a:gd name="connsiteY8016" fmla="*/ 1470959 h 2599480"/>
              <a:gd name="connsiteX8017" fmla="*/ 3789313 w 4326130"/>
              <a:gd name="connsiteY8017" fmla="*/ 1470775 h 2599480"/>
              <a:gd name="connsiteX8018" fmla="*/ 3788222 w 4326130"/>
              <a:gd name="connsiteY8018" fmla="*/ 1470859 h 2599480"/>
              <a:gd name="connsiteX8019" fmla="*/ 3784451 w 4326130"/>
              <a:gd name="connsiteY8019" fmla="*/ 1473593 h 2599480"/>
              <a:gd name="connsiteX8020" fmla="*/ 3766921 w 4326130"/>
              <a:gd name="connsiteY8020" fmla="*/ 1473573 h 2599480"/>
              <a:gd name="connsiteX8021" fmla="*/ 3763850 w 4326130"/>
              <a:gd name="connsiteY8021" fmla="*/ 1475542 h 2599480"/>
              <a:gd name="connsiteX8022" fmla="*/ 3748221 w 4326130"/>
              <a:gd name="connsiteY8022" fmla="*/ 1475321 h 2599480"/>
              <a:gd name="connsiteX8023" fmla="*/ 3744979 w 4326130"/>
              <a:gd name="connsiteY8023" fmla="*/ 1475236 h 2599480"/>
              <a:gd name="connsiteX8024" fmla="*/ 3745583 w 4326130"/>
              <a:gd name="connsiteY8024" fmla="*/ 1475863 h 2599480"/>
              <a:gd name="connsiteX8025" fmla="*/ 3747021 w 4326130"/>
              <a:gd name="connsiteY8025" fmla="*/ 1476463 h 2599480"/>
              <a:gd name="connsiteX8026" fmla="*/ 3733781 w 4326130"/>
              <a:gd name="connsiteY8026" fmla="*/ 1474117 h 2599480"/>
              <a:gd name="connsiteX8027" fmla="*/ 3733734 w 4326130"/>
              <a:gd name="connsiteY8027" fmla="*/ 1474022 h 2599480"/>
              <a:gd name="connsiteX8028" fmla="*/ 3733343 w 4326130"/>
              <a:gd name="connsiteY8028" fmla="*/ 1473991 h 2599480"/>
              <a:gd name="connsiteX8029" fmla="*/ 3733781 w 4326130"/>
              <a:gd name="connsiteY8029" fmla="*/ 1474117 h 2599480"/>
              <a:gd name="connsiteX8030" fmla="*/ 3733809 w 4326130"/>
              <a:gd name="connsiteY8030" fmla="*/ 1474979 h 2599480"/>
              <a:gd name="connsiteX8031" fmla="*/ 3729716 w 4326130"/>
              <a:gd name="connsiteY8031" fmla="*/ 1474504 h 2599480"/>
              <a:gd name="connsiteX8032" fmla="*/ 3727284 w 4326130"/>
              <a:gd name="connsiteY8032" fmla="*/ 1473613 h 2599480"/>
              <a:gd name="connsiteX8033" fmla="*/ 3722652 w 4326130"/>
              <a:gd name="connsiteY8033" fmla="*/ 1473573 h 2599480"/>
              <a:gd name="connsiteX8034" fmla="*/ 3720085 w 4326130"/>
              <a:gd name="connsiteY8034" fmla="*/ 1474673 h 2599480"/>
              <a:gd name="connsiteX8035" fmla="*/ 3739541 w 4326130"/>
              <a:gd name="connsiteY8035" fmla="*/ 1476661 h 2599480"/>
              <a:gd name="connsiteX8036" fmla="*/ 3790140 w 4326130"/>
              <a:gd name="connsiteY8036" fmla="*/ 1479427 h 2599480"/>
              <a:gd name="connsiteX8037" fmla="*/ 3816389 w 4326130"/>
              <a:gd name="connsiteY8037" fmla="*/ 1479379 h 2599480"/>
              <a:gd name="connsiteX8038" fmla="*/ 3817840 w 4326130"/>
              <a:gd name="connsiteY8038" fmla="*/ 1480253 h 2599480"/>
              <a:gd name="connsiteX8039" fmla="*/ 3821415 w 4326130"/>
              <a:gd name="connsiteY8039" fmla="*/ 1482039 h 2599480"/>
              <a:gd name="connsiteX8040" fmla="*/ 3812990 w 4326130"/>
              <a:gd name="connsiteY8040" fmla="*/ 1482670 h 2599480"/>
              <a:gd name="connsiteX8041" fmla="*/ 3820789 w 4326130"/>
              <a:gd name="connsiteY8041" fmla="*/ 1483371 h 2599480"/>
              <a:gd name="connsiteX8042" fmla="*/ 3819730 w 4326130"/>
              <a:gd name="connsiteY8042" fmla="*/ 1485429 h 2599480"/>
              <a:gd name="connsiteX8043" fmla="*/ 3822143 w 4326130"/>
              <a:gd name="connsiteY8043" fmla="*/ 1486357 h 2599480"/>
              <a:gd name="connsiteX8044" fmla="*/ 3814277 w 4326130"/>
              <a:gd name="connsiteY8044" fmla="*/ 1486703 h 2599480"/>
              <a:gd name="connsiteX8045" fmla="*/ 3811944 w 4326130"/>
              <a:gd name="connsiteY8045" fmla="*/ 1486394 h 2599480"/>
              <a:gd name="connsiteX8046" fmla="*/ 3810958 w 4326130"/>
              <a:gd name="connsiteY8046" fmla="*/ 1485949 h 2599480"/>
              <a:gd name="connsiteX8047" fmla="*/ 3810887 w 4326130"/>
              <a:gd name="connsiteY8047" fmla="*/ 1486853 h 2599480"/>
              <a:gd name="connsiteX8048" fmla="*/ 3800361 w 4326130"/>
              <a:gd name="connsiteY8048" fmla="*/ 1487317 h 2599480"/>
              <a:gd name="connsiteX8049" fmla="*/ 3797566 w 4326130"/>
              <a:gd name="connsiteY8049" fmla="*/ 1486441 h 2599480"/>
              <a:gd name="connsiteX8050" fmla="*/ 3791334 w 4326130"/>
              <a:gd name="connsiteY8050" fmla="*/ 1484124 h 2599480"/>
              <a:gd name="connsiteX8051" fmla="*/ 3783227 w 4326130"/>
              <a:gd name="connsiteY8051" fmla="*/ 1482465 h 2599480"/>
              <a:gd name="connsiteX8052" fmla="*/ 3796149 w 4326130"/>
              <a:gd name="connsiteY8052" fmla="*/ 1487424 h 2599480"/>
              <a:gd name="connsiteX8053" fmla="*/ 3796282 w 4326130"/>
              <a:gd name="connsiteY8053" fmla="*/ 1487497 h 2599480"/>
              <a:gd name="connsiteX8054" fmla="*/ 3793413 w 4326130"/>
              <a:gd name="connsiteY8054" fmla="*/ 1487623 h 2599480"/>
              <a:gd name="connsiteX8055" fmla="*/ 3744151 w 4326130"/>
              <a:gd name="connsiteY8055" fmla="*/ 1487436 h 2599480"/>
              <a:gd name="connsiteX8056" fmla="*/ 3749776 w 4326130"/>
              <a:gd name="connsiteY8056" fmla="*/ 1488716 h 2599480"/>
              <a:gd name="connsiteX8057" fmla="*/ 3746881 w 4326130"/>
              <a:gd name="connsiteY8057" fmla="*/ 1489735 h 2599480"/>
              <a:gd name="connsiteX8058" fmla="*/ 3733204 w 4326130"/>
              <a:gd name="connsiteY8058" fmla="*/ 1485627 h 2599480"/>
              <a:gd name="connsiteX8059" fmla="*/ 3742876 w 4326130"/>
              <a:gd name="connsiteY8059" fmla="*/ 1489949 h 2599480"/>
              <a:gd name="connsiteX8060" fmla="*/ 3742137 w 4326130"/>
              <a:gd name="connsiteY8060" fmla="*/ 1489969 h 2599480"/>
              <a:gd name="connsiteX8061" fmla="*/ 3724694 w 4326130"/>
              <a:gd name="connsiteY8061" fmla="*/ 1491129 h 2599480"/>
              <a:gd name="connsiteX8062" fmla="*/ 3748343 w 4326130"/>
              <a:gd name="connsiteY8062" fmla="*/ 1494204 h 2599480"/>
              <a:gd name="connsiteX8063" fmla="*/ 3745252 w 4326130"/>
              <a:gd name="connsiteY8063" fmla="*/ 1497297 h 2599480"/>
              <a:gd name="connsiteX8064" fmla="*/ 3747677 w 4326130"/>
              <a:gd name="connsiteY8064" fmla="*/ 1498584 h 2599480"/>
              <a:gd name="connsiteX8065" fmla="*/ 3734941 w 4326130"/>
              <a:gd name="connsiteY8065" fmla="*/ 1498834 h 2599480"/>
              <a:gd name="connsiteX8066" fmla="*/ 3722223 w 4326130"/>
              <a:gd name="connsiteY8066" fmla="*/ 1497960 h 2599480"/>
              <a:gd name="connsiteX8067" fmla="*/ 3719736 w 4326130"/>
              <a:gd name="connsiteY8067" fmla="*/ 1500237 h 2599480"/>
              <a:gd name="connsiteX8068" fmla="*/ 3704553 w 4326130"/>
              <a:gd name="connsiteY8068" fmla="*/ 1500326 h 2599480"/>
              <a:gd name="connsiteX8069" fmla="*/ 3715363 w 4326130"/>
              <a:gd name="connsiteY8069" fmla="*/ 1503787 h 2599480"/>
              <a:gd name="connsiteX8070" fmla="*/ 3731109 w 4326130"/>
              <a:gd name="connsiteY8070" fmla="*/ 1505134 h 2599480"/>
              <a:gd name="connsiteX8071" fmla="*/ 3761396 w 4326130"/>
              <a:gd name="connsiteY8071" fmla="*/ 1509457 h 2599480"/>
              <a:gd name="connsiteX8072" fmla="*/ 3731148 w 4326130"/>
              <a:gd name="connsiteY8072" fmla="*/ 1508561 h 2599480"/>
              <a:gd name="connsiteX8073" fmla="*/ 3716447 w 4326130"/>
              <a:gd name="connsiteY8073" fmla="*/ 1509095 h 2599480"/>
              <a:gd name="connsiteX8074" fmla="*/ 3712193 w 4326130"/>
              <a:gd name="connsiteY8074" fmla="*/ 1511572 h 2599480"/>
              <a:gd name="connsiteX8075" fmla="*/ 3698313 w 4326130"/>
              <a:gd name="connsiteY8075" fmla="*/ 1509892 h 2599480"/>
              <a:gd name="connsiteX8076" fmla="*/ 3695785 w 4326130"/>
              <a:gd name="connsiteY8076" fmla="*/ 1514421 h 2599480"/>
              <a:gd name="connsiteX8077" fmla="*/ 3677573 w 4326130"/>
              <a:gd name="connsiteY8077" fmla="*/ 1514228 h 2599480"/>
              <a:gd name="connsiteX8078" fmla="*/ 3677388 w 4326130"/>
              <a:gd name="connsiteY8078" fmla="*/ 1514476 h 2599480"/>
              <a:gd name="connsiteX8079" fmla="*/ 3677159 w 4326130"/>
              <a:gd name="connsiteY8079" fmla="*/ 1514788 h 2599480"/>
              <a:gd name="connsiteX8080" fmla="*/ 3677082 w 4326130"/>
              <a:gd name="connsiteY8080" fmla="*/ 1514892 h 2599480"/>
              <a:gd name="connsiteX8081" fmla="*/ 3677022 w 4326130"/>
              <a:gd name="connsiteY8081" fmla="*/ 1514975 h 2599480"/>
              <a:gd name="connsiteX8082" fmla="*/ 3677159 w 4326130"/>
              <a:gd name="connsiteY8082" fmla="*/ 1514788 h 2599480"/>
              <a:gd name="connsiteX8083" fmla="*/ 3677573 w 4326130"/>
              <a:gd name="connsiteY8083" fmla="*/ 1514228 h 2599480"/>
              <a:gd name="connsiteX8084" fmla="*/ 3692133 w 4326130"/>
              <a:gd name="connsiteY8084" fmla="*/ 1516081 h 2599480"/>
              <a:gd name="connsiteX8085" fmla="*/ 3714496 w 4326130"/>
              <a:gd name="connsiteY8085" fmla="*/ 1519800 h 2599480"/>
              <a:gd name="connsiteX8086" fmla="*/ 3696243 w 4326130"/>
              <a:gd name="connsiteY8086" fmla="*/ 1521858 h 2599480"/>
              <a:gd name="connsiteX8087" fmla="*/ 3702822 w 4326130"/>
              <a:gd name="connsiteY8087" fmla="*/ 1526483 h 2599480"/>
              <a:gd name="connsiteX8088" fmla="*/ 3690688 w 4326130"/>
              <a:gd name="connsiteY8088" fmla="*/ 1525917 h 2599480"/>
              <a:gd name="connsiteX8089" fmla="*/ 3678553 w 4326130"/>
              <a:gd name="connsiteY8089" fmla="*/ 1525350 h 2599480"/>
              <a:gd name="connsiteX8090" fmla="*/ 3693093 w 4326130"/>
              <a:gd name="connsiteY8090" fmla="*/ 1528329 h 2599480"/>
              <a:gd name="connsiteX8091" fmla="*/ 3690744 w 4326130"/>
              <a:gd name="connsiteY8091" fmla="*/ 1528968 h 2599480"/>
              <a:gd name="connsiteX8092" fmla="*/ 3689745 w 4326130"/>
              <a:gd name="connsiteY8092" fmla="*/ 1529168 h 2599480"/>
              <a:gd name="connsiteX8093" fmla="*/ 3678254 w 4326130"/>
              <a:gd name="connsiteY8093" fmla="*/ 1525757 h 2599480"/>
              <a:gd name="connsiteX8094" fmla="*/ 3672731 w 4326130"/>
              <a:gd name="connsiteY8094" fmla="*/ 1524118 h 2599480"/>
              <a:gd name="connsiteX8095" fmla="*/ 3681027 w 4326130"/>
              <a:gd name="connsiteY8095" fmla="*/ 1528087 h 2599480"/>
              <a:gd name="connsiteX8096" fmla="*/ 3686576 w 4326130"/>
              <a:gd name="connsiteY8096" fmla="*/ 1530047 h 2599480"/>
              <a:gd name="connsiteX8097" fmla="*/ 3685781 w 4326130"/>
              <a:gd name="connsiteY8097" fmla="*/ 1530602 h 2599480"/>
              <a:gd name="connsiteX8098" fmla="*/ 3690586 w 4326130"/>
              <a:gd name="connsiteY8098" fmla="*/ 1531733 h 2599480"/>
              <a:gd name="connsiteX8099" fmla="*/ 3691766 w 4326130"/>
              <a:gd name="connsiteY8099" fmla="*/ 1531886 h 2599480"/>
              <a:gd name="connsiteX8100" fmla="*/ 3698227 w 4326130"/>
              <a:gd name="connsiteY8100" fmla="*/ 1534186 h 2599480"/>
              <a:gd name="connsiteX8101" fmla="*/ 3706464 w 4326130"/>
              <a:gd name="connsiteY8101" fmla="*/ 1538212 h 2599480"/>
              <a:gd name="connsiteX8102" fmla="*/ 3684523 w 4326130"/>
              <a:gd name="connsiteY8102" fmla="*/ 1531832 h 2599480"/>
              <a:gd name="connsiteX8103" fmla="*/ 3684829 w 4326130"/>
              <a:gd name="connsiteY8103" fmla="*/ 1533845 h 2599480"/>
              <a:gd name="connsiteX8104" fmla="*/ 3710981 w 4326130"/>
              <a:gd name="connsiteY8104" fmla="*/ 1543142 h 2599480"/>
              <a:gd name="connsiteX8105" fmla="*/ 3709877 w 4326130"/>
              <a:gd name="connsiteY8105" fmla="*/ 1543099 h 2599480"/>
              <a:gd name="connsiteX8106" fmla="*/ 3701353 w 4326130"/>
              <a:gd name="connsiteY8106" fmla="*/ 1543312 h 2599480"/>
              <a:gd name="connsiteX8107" fmla="*/ 3695837 w 4326130"/>
              <a:gd name="connsiteY8107" fmla="*/ 1545119 h 2599480"/>
              <a:gd name="connsiteX8108" fmla="*/ 3697583 w 4326130"/>
              <a:gd name="connsiteY8108" fmla="*/ 1546046 h 2599480"/>
              <a:gd name="connsiteX8109" fmla="*/ 3698763 w 4326130"/>
              <a:gd name="connsiteY8109" fmla="*/ 1551405 h 2599480"/>
              <a:gd name="connsiteX8110" fmla="*/ 3679349 w 4326130"/>
              <a:gd name="connsiteY8110" fmla="*/ 1552658 h 2599480"/>
              <a:gd name="connsiteX8111" fmla="*/ 3695031 w 4326130"/>
              <a:gd name="connsiteY8111" fmla="*/ 1557568 h 2599480"/>
              <a:gd name="connsiteX8112" fmla="*/ 3692233 w 4326130"/>
              <a:gd name="connsiteY8112" fmla="*/ 1558644 h 2599480"/>
              <a:gd name="connsiteX8113" fmla="*/ 3690701 w 4326130"/>
              <a:gd name="connsiteY8113" fmla="*/ 1558813 h 2599480"/>
              <a:gd name="connsiteX8114" fmla="*/ 3672571 w 4326130"/>
              <a:gd name="connsiteY8114" fmla="*/ 1552719 h 2599480"/>
              <a:gd name="connsiteX8115" fmla="*/ 3661609 w 4326130"/>
              <a:gd name="connsiteY8115" fmla="*/ 1549073 h 2599480"/>
              <a:gd name="connsiteX8116" fmla="*/ 3667899 w 4326130"/>
              <a:gd name="connsiteY8116" fmla="*/ 1552615 h 2599480"/>
              <a:gd name="connsiteX8117" fmla="*/ 3686874 w 4326130"/>
              <a:gd name="connsiteY8117" fmla="*/ 1558990 h 2599480"/>
              <a:gd name="connsiteX8118" fmla="*/ 3687367 w 4326130"/>
              <a:gd name="connsiteY8118" fmla="*/ 1559180 h 2599480"/>
              <a:gd name="connsiteX8119" fmla="*/ 3687326 w 4326130"/>
              <a:gd name="connsiteY8119" fmla="*/ 1559186 h 2599480"/>
              <a:gd name="connsiteX8120" fmla="*/ 3686467 w 4326130"/>
              <a:gd name="connsiteY8120" fmla="*/ 1560031 h 2599480"/>
              <a:gd name="connsiteX8121" fmla="*/ 3692934 w 4326130"/>
              <a:gd name="connsiteY8121" fmla="*/ 1561331 h 2599480"/>
              <a:gd name="connsiteX8122" fmla="*/ 3704359 w 4326130"/>
              <a:gd name="connsiteY8122" fmla="*/ 1565745 h 2599480"/>
              <a:gd name="connsiteX8123" fmla="*/ 3705982 w 4326130"/>
              <a:gd name="connsiteY8123" fmla="*/ 1566274 h 2599480"/>
              <a:gd name="connsiteX8124" fmla="*/ 3699735 w 4326130"/>
              <a:gd name="connsiteY8124" fmla="*/ 1566521 h 2599480"/>
              <a:gd name="connsiteX8125" fmla="*/ 3689974 w 4326130"/>
              <a:gd name="connsiteY8125" fmla="*/ 1566625 h 2599480"/>
              <a:gd name="connsiteX8126" fmla="*/ 3679005 w 4326130"/>
              <a:gd name="connsiteY8126" fmla="*/ 1566676 h 2599480"/>
              <a:gd name="connsiteX8127" fmla="*/ 3686884 w 4326130"/>
              <a:gd name="connsiteY8127" fmla="*/ 1569720 h 2599480"/>
              <a:gd name="connsiteX8128" fmla="*/ 3696554 w 4326130"/>
              <a:gd name="connsiteY8128" fmla="*/ 1571250 h 2599480"/>
              <a:gd name="connsiteX8129" fmla="*/ 3683193 w 4326130"/>
              <a:gd name="connsiteY8129" fmla="*/ 1573631 h 2599480"/>
              <a:gd name="connsiteX8130" fmla="*/ 3678961 w 4326130"/>
              <a:gd name="connsiteY8130" fmla="*/ 1574795 h 2599480"/>
              <a:gd name="connsiteX8131" fmla="*/ 3685522 w 4326130"/>
              <a:gd name="connsiteY8131" fmla="*/ 1574865 h 2599480"/>
              <a:gd name="connsiteX8132" fmla="*/ 3684375 w 4326130"/>
              <a:gd name="connsiteY8132" fmla="*/ 1578802 h 2599480"/>
              <a:gd name="connsiteX8133" fmla="*/ 3695808 w 4326130"/>
              <a:gd name="connsiteY8133" fmla="*/ 1580321 h 2599480"/>
              <a:gd name="connsiteX8134" fmla="*/ 3692837 w 4326130"/>
              <a:gd name="connsiteY8134" fmla="*/ 1582155 h 2599480"/>
              <a:gd name="connsiteX8135" fmla="*/ 3688428 w 4326130"/>
              <a:gd name="connsiteY8135" fmla="*/ 1582276 h 2599480"/>
              <a:gd name="connsiteX8136" fmla="*/ 3688465 w 4326130"/>
              <a:gd name="connsiteY8136" fmla="*/ 1585705 h 2599480"/>
              <a:gd name="connsiteX8137" fmla="*/ 3686787 w 4326130"/>
              <a:gd name="connsiteY8137" fmla="*/ 1585270 h 2599480"/>
              <a:gd name="connsiteX8138" fmla="*/ 3682724 w 4326130"/>
              <a:gd name="connsiteY8138" fmla="*/ 1584938 h 2599480"/>
              <a:gd name="connsiteX8139" fmla="*/ 3682579 w 4326130"/>
              <a:gd name="connsiteY8139" fmla="*/ 1584887 h 2599480"/>
              <a:gd name="connsiteX8140" fmla="*/ 3644136 w 4326130"/>
              <a:gd name="connsiteY8140" fmla="*/ 1571572 h 2599480"/>
              <a:gd name="connsiteX8141" fmla="*/ 3598568 w 4326130"/>
              <a:gd name="connsiteY8141" fmla="*/ 1559928 h 2599480"/>
              <a:gd name="connsiteX8142" fmla="*/ 3575021 w 4326130"/>
              <a:gd name="connsiteY8142" fmla="*/ 1556684 h 2599480"/>
              <a:gd name="connsiteX8143" fmla="*/ 3573185 w 4326130"/>
              <a:gd name="connsiteY8143" fmla="*/ 1556619 h 2599480"/>
              <a:gd name="connsiteX8144" fmla="*/ 3574442 w 4326130"/>
              <a:gd name="connsiteY8144" fmla="*/ 1557091 h 2599480"/>
              <a:gd name="connsiteX8145" fmla="*/ 3575972 w 4326130"/>
              <a:gd name="connsiteY8145" fmla="*/ 1558282 h 2599480"/>
              <a:gd name="connsiteX8146" fmla="*/ 3575563 w 4326130"/>
              <a:gd name="connsiteY8146" fmla="*/ 1558619 h 2599480"/>
              <a:gd name="connsiteX8147" fmla="*/ 3575426 w 4326130"/>
              <a:gd name="connsiteY8147" fmla="*/ 1558643 h 2599480"/>
              <a:gd name="connsiteX8148" fmla="*/ 3578151 w 4326130"/>
              <a:gd name="connsiteY8148" fmla="*/ 1559215 h 2599480"/>
              <a:gd name="connsiteX8149" fmla="*/ 3583726 w 4326130"/>
              <a:gd name="connsiteY8149" fmla="*/ 1561713 h 2599480"/>
              <a:gd name="connsiteX8150" fmla="*/ 3586802 w 4326130"/>
              <a:gd name="connsiteY8150" fmla="*/ 1562263 h 2599480"/>
              <a:gd name="connsiteX8151" fmla="*/ 3623824 w 4326130"/>
              <a:gd name="connsiteY8151" fmla="*/ 1568875 h 2599480"/>
              <a:gd name="connsiteX8152" fmla="*/ 3684608 w 4326130"/>
              <a:gd name="connsiteY8152" fmla="*/ 1589544 h 2599480"/>
              <a:gd name="connsiteX8153" fmla="*/ 3685184 w 4326130"/>
              <a:gd name="connsiteY8153" fmla="*/ 1589804 h 2599480"/>
              <a:gd name="connsiteX8154" fmla="*/ 3681642 w 4326130"/>
              <a:gd name="connsiteY8154" fmla="*/ 1589997 h 2599480"/>
              <a:gd name="connsiteX8155" fmla="*/ 3681109 w 4326130"/>
              <a:gd name="connsiteY8155" fmla="*/ 1590179 h 2599480"/>
              <a:gd name="connsiteX8156" fmla="*/ 3680222 w 4326130"/>
              <a:gd name="connsiteY8156" fmla="*/ 1589804 h 2599480"/>
              <a:gd name="connsiteX8157" fmla="*/ 3620874 w 4326130"/>
              <a:gd name="connsiteY8157" fmla="*/ 1570952 h 2599480"/>
              <a:gd name="connsiteX8158" fmla="*/ 3594523 w 4326130"/>
              <a:gd name="connsiteY8158" fmla="*/ 1565466 h 2599480"/>
              <a:gd name="connsiteX8159" fmla="*/ 3594493 w 4326130"/>
              <a:gd name="connsiteY8159" fmla="*/ 1565462 h 2599480"/>
              <a:gd name="connsiteX8160" fmla="*/ 3594354 w 4326130"/>
              <a:gd name="connsiteY8160" fmla="*/ 1568388 h 2599480"/>
              <a:gd name="connsiteX8161" fmla="*/ 3594353 w 4326130"/>
              <a:gd name="connsiteY8161" fmla="*/ 1568509 h 2599480"/>
              <a:gd name="connsiteX8162" fmla="*/ 3619585 w 4326130"/>
              <a:gd name="connsiteY8162" fmla="*/ 1573734 h 2599480"/>
              <a:gd name="connsiteX8163" fmla="*/ 3630951 w 4326130"/>
              <a:gd name="connsiteY8163" fmla="*/ 1577889 h 2599480"/>
              <a:gd name="connsiteX8164" fmla="*/ 3633982 w 4326130"/>
              <a:gd name="connsiteY8164" fmla="*/ 1578936 h 2599480"/>
              <a:gd name="connsiteX8165" fmla="*/ 3679867 w 4326130"/>
              <a:gd name="connsiteY8165" fmla="*/ 1596554 h 2599480"/>
              <a:gd name="connsiteX8166" fmla="*/ 3630285 w 4326130"/>
              <a:gd name="connsiteY8166" fmla="*/ 1580068 h 2599480"/>
              <a:gd name="connsiteX8167" fmla="*/ 3621742 w 4326130"/>
              <a:gd name="connsiteY8167" fmla="*/ 1577268 h 2599480"/>
              <a:gd name="connsiteX8168" fmla="*/ 3621517 w 4326130"/>
              <a:gd name="connsiteY8168" fmla="*/ 1577239 h 2599480"/>
              <a:gd name="connsiteX8169" fmla="*/ 3613694 w 4326130"/>
              <a:gd name="connsiteY8169" fmla="*/ 1576186 h 2599480"/>
              <a:gd name="connsiteX8170" fmla="*/ 3615004 w 4326130"/>
              <a:gd name="connsiteY8170" fmla="*/ 1577691 h 2599480"/>
              <a:gd name="connsiteX8171" fmla="*/ 3614761 w 4326130"/>
              <a:gd name="connsiteY8171" fmla="*/ 1577620 h 2599480"/>
              <a:gd name="connsiteX8172" fmla="*/ 3615063 w 4326130"/>
              <a:gd name="connsiteY8172" fmla="*/ 1577758 h 2599480"/>
              <a:gd name="connsiteX8173" fmla="*/ 3616866 w 4326130"/>
              <a:gd name="connsiteY8173" fmla="*/ 1579824 h 2599480"/>
              <a:gd name="connsiteX8174" fmla="*/ 3626007 w 4326130"/>
              <a:gd name="connsiteY8174" fmla="*/ 1582718 h 2599480"/>
              <a:gd name="connsiteX8175" fmla="*/ 3615063 w 4326130"/>
              <a:gd name="connsiteY8175" fmla="*/ 1577758 h 2599480"/>
              <a:gd name="connsiteX8176" fmla="*/ 3615004 w 4326130"/>
              <a:gd name="connsiteY8176" fmla="*/ 1577691 h 2599480"/>
              <a:gd name="connsiteX8177" fmla="*/ 3619269 w 4326130"/>
              <a:gd name="connsiteY8177" fmla="*/ 1578909 h 2599480"/>
              <a:gd name="connsiteX8178" fmla="*/ 3676982 w 4326130"/>
              <a:gd name="connsiteY8178" fmla="*/ 1600106 h 2599480"/>
              <a:gd name="connsiteX8179" fmla="*/ 3607426 w 4326130"/>
              <a:gd name="connsiteY8179" fmla="*/ 1579957 h 2599480"/>
              <a:gd name="connsiteX8180" fmla="*/ 3573749 w 4326130"/>
              <a:gd name="connsiteY8180" fmla="*/ 1573801 h 2599480"/>
              <a:gd name="connsiteX8181" fmla="*/ 3552005 w 4326130"/>
              <a:gd name="connsiteY8181" fmla="*/ 1571467 h 2599480"/>
              <a:gd name="connsiteX8182" fmla="*/ 3554570 w 4326130"/>
              <a:gd name="connsiteY8182" fmla="*/ 1573078 h 2599480"/>
              <a:gd name="connsiteX8183" fmla="*/ 3554775 w 4326130"/>
              <a:gd name="connsiteY8183" fmla="*/ 1573248 h 2599480"/>
              <a:gd name="connsiteX8184" fmla="*/ 3613648 w 4326130"/>
              <a:gd name="connsiteY8184" fmla="*/ 1583820 h 2599480"/>
              <a:gd name="connsiteX8185" fmla="*/ 3670215 w 4326130"/>
              <a:gd name="connsiteY8185" fmla="*/ 1601768 h 2599480"/>
              <a:gd name="connsiteX8186" fmla="*/ 3688576 w 4326130"/>
              <a:gd name="connsiteY8186" fmla="*/ 1611984 h 2599480"/>
              <a:gd name="connsiteX8187" fmla="*/ 3693718 w 4326130"/>
              <a:gd name="connsiteY8187" fmla="*/ 1614072 h 2599480"/>
              <a:gd name="connsiteX8188" fmla="*/ 3695902 w 4326130"/>
              <a:gd name="connsiteY8188" fmla="*/ 1616834 h 2599480"/>
              <a:gd name="connsiteX8189" fmla="*/ 3676026 w 4326130"/>
              <a:gd name="connsiteY8189" fmla="*/ 1610511 h 2599480"/>
              <a:gd name="connsiteX8190" fmla="*/ 3606510 w 4326130"/>
              <a:gd name="connsiteY8190" fmla="*/ 1588786 h 2599480"/>
              <a:gd name="connsiteX8191" fmla="*/ 3601535 w 4326130"/>
              <a:gd name="connsiteY8191" fmla="*/ 1587718 h 2599480"/>
              <a:gd name="connsiteX8192" fmla="*/ 3597274 w 4326130"/>
              <a:gd name="connsiteY8192" fmla="*/ 1588528 h 2599480"/>
              <a:gd name="connsiteX8193" fmla="*/ 3597674 w 4326130"/>
              <a:gd name="connsiteY8193" fmla="*/ 1588157 h 2599480"/>
              <a:gd name="connsiteX8194" fmla="*/ 3598470 w 4326130"/>
              <a:gd name="connsiteY8194" fmla="*/ 1588175 h 2599480"/>
              <a:gd name="connsiteX8195" fmla="*/ 3597931 w 4326130"/>
              <a:gd name="connsiteY8195" fmla="*/ 1587919 h 2599480"/>
              <a:gd name="connsiteX8196" fmla="*/ 3597674 w 4326130"/>
              <a:gd name="connsiteY8196" fmla="*/ 1588157 h 2599480"/>
              <a:gd name="connsiteX8197" fmla="*/ 3596214 w 4326130"/>
              <a:gd name="connsiteY8197" fmla="*/ 1588123 h 2599480"/>
              <a:gd name="connsiteX8198" fmla="*/ 3595381 w 4326130"/>
              <a:gd name="connsiteY8198" fmla="*/ 1587806 h 2599480"/>
              <a:gd name="connsiteX8199" fmla="*/ 3594327 w 4326130"/>
              <a:gd name="connsiteY8199" fmla="*/ 1587736 h 2599480"/>
              <a:gd name="connsiteX8200" fmla="*/ 3593653 w 4326130"/>
              <a:gd name="connsiteY8200" fmla="*/ 1588342 h 2599480"/>
              <a:gd name="connsiteX8201" fmla="*/ 3602814 w 4326130"/>
              <a:gd name="connsiteY8201" fmla="*/ 1589918 h 2599480"/>
              <a:gd name="connsiteX8202" fmla="*/ 3670046 w 4326130"/>
              <a:gd name="connsiteY8202" fmla="*/ 1611541 h 2599480"/>
              <a:gd name="connsiteX8203" fmla="*/ 3679935 w 4326130"/>
              <a:gd name="connsiteY8203" fmla="*/ 1615455 h 2599480"/>
              <a:gd name="connsiteX8204" fmla="*/ 3680121 w 4326130"/>
              <a:gd name="connsiteY8204" fmla="*/ 1618478 h 2599480"/>
              <a:gd name="connsiteX8205" fmla="*/ 3682528 w 4326130"/>
              <a:gd name="connsiteY8205" fmla="*/ 1620127 h 2599480"/>
              <a:gd name="connsiteX8206" fmla="*/ 3669287 w 4326130"/>
              <a:gd name="connsiteY8206" fmla="*/ 1617783 h 2599480"/>
              <a:gd name="connsiteX8207" fmla="*/ 3669567 w 4326130"/>
              <a:gd name="connsiteY8207" fmla="*/ 1616749 h 2599480"/>
              <a:gd name="connsiteX8208" fmla="*/ 3669607 w 4326130"/>
              <a:gd name="connsiteY8208" fmla="*/ 1616758 h 2599480"/>
              <a:gd name="connsiteX8209" fmla="*/ 3673401 w 4326130"/>
              <a:gd name="connsiteY8209" fmla="*/ 1618138 h 2599480"/>
              <a:gd name="connsiteX8210" fmla="*/ 3679496 w 4326130"/>
              <a:gd name="connsiteY8210" fmla="*/ 1619081 h 2599480"/>
              <a:gd name="connsiteX8211" fmla="*/ 3669607 w 4326130"/>
              <a:gd name="connsiteY8211" fmla="*/ 1616758 h 2599480"/>
              <a:gd name="connsiteX8212" fmla="*/ 3669568 w 4326130"/>
              <a:gd name="connsiteY8212" fmla="*/ 1616744 h 2599480"/>
              <a:gd name="connsiteX8213" fmla="*/ 3669567 w 4326130"/>
              <a:gd name="connsiteY8213" fmla="*/ 1616749 h 2599480"/>
              <a:gd name="connsiteX8214" fmla="*/ 3664572 w 4326130"/>
              <a:gd name="connsiteY8214" fmla="*/ 1615575 h 2599480"/>
              <a:gd name="connsiteX8215" fmla="*/ 3669287 w 4326130"/>
              <a:gd name="connsiteY8215" fmla="*/ 1617783 h 2599480"/>
              <a:gd name="connsiteX8216" fmla="*/ 3669314 w 4326130"/>
              <a:gd name="connsiteY8216" fmla="*/ 1618644 h 2599480"/>
              <a:gd name="connsiteX8217" fmla="*/ 3665222 w 4326130"/>
              <a:gd name="connsiteY8217" fmla="*/ 1618170 h 2599480"/>
              <a:gd name="connsiteX8218" fmla="*/ 3651637 w 4326130"/>
              <a:gd name="connsiteY8218" fmla="*/ 1612647 h 2599480"/>
              <a:gd name="connsiteX8219" fmla="*/ 3619952 w 4326130"/>
              <a:gd name="connsiteY8219" fmla="*/ 1603665 h 2599480"/>
              <a:gd name="connsiteX8220" fmla="*/ 3616498 w 4326130"/>
              <a:gd name="connsiteY8220" fmla="*/ 1603426 h 2599480"/>
              <a:gd name="connsiteX8221" fmla="*/ 3623861 w 4326130"/>
              <a:gd name="connsiteY8221" fmla="*/ 1605267 h 2599480"/>
              <a:gd name="connsiteX8222" fmla="*/ 3622590 w 4326130"/>
              <a:gd name="connsiteY8222" fmla="*/ 1607230 h 2599480"/>
              <a:gd name="connsiteX8223" fmla="*/ 3624778 w 4326130"/>
              <a:gd name="connsiteY8223" fmla="*/ 1608529 h 2599480"/>
              <a:gd name="connsiteX8224" fmla="*/ 3617219 w 4326130"/>
              <a:gd name="connsiteY8224" fmla="*/ 1607757 h 2599480"/>
              <a:gd name="connsiteX8225" fmla="*/ 3615029 w 4326130"/>
              <a:gd name="connsiteY8225" fmla="*/ 1607105 h 2599480"/>
              <a:gd name="connsiteX8226" fmla="*/ 3614142 w 4326130"/>
              <a:gd name="connsiteY8226" fmla="*/ 1606505 h 2599480"/>
              <a:gd name="connsiteX8227" fmla="*/ 3613961 w 4326130"/>
              <a:gd name="connsiteY8227" fmla="*/ 1607424 h 2599480"/>
              <a:gd name="connsiteX8228" fmla="*/ 3603844 w 4326130"/>
              <a:gd name="connsiteY8228" fmla="*/ 1606391 h 2599480"/>
              <a:gd name="connsiteX8229" fmla="*/ 3601285 w 4326130"/>
              <a:gd name="connsiteY8229" fmla="*/ 1605089 h 2599480"/>
              <a:gd name="connsiteX8230" fmla="*/ 3595625 w 4326130"/>
              <a:gd name="connsiteY8230" fmla="*/ 1601814 h 2599480"/>
              <a:gd name="connsiteX8231" fmla="*/ 3588088 w 4326130"/>
              <a:gd name="connsiteY8231" fmla="*/ 1598945 h 2599480"/>
              <a:gd name="connsiteX8232" fmla="*/ 3599806 w 4326130"/>
              <a:gd name="connsiteY8232" fmla="*/ 1605897 h 2599480"/>
              <a:gd name="connsiteX8233" fmla="*/ 3599925 w 4326130"/>
              <a:gd name="connsiteY8233" fmla="*/ 1605991 h 2599480"/>
              <a:gd name="connsiteX8234" fmla="*/ 3597168 w 4326130"/>
              <a:gd name="connsiteY8234" fmla="*/ 1605709 h 2599480"/>
              <a:gd name="connsiteX8235" fmla="*/ 3550126 w 4326130"/>
              <a:gd name="connsiteY8235" fmla="*/ 1598448 h 2599480"/>
              <a:gd name="connsiteX8236" fmla="*/ 3555338 w 4326130"/>
              <a:gd name="connsiteY8236" fmla="*/ 1600569 h 2599480"/>
              <a:gd name="connsiteX8237" fmla="*/ 3552443 w 4326130"/>
              <a:gd name="connsiteY8237" fmla="*/ 1601202 h 2599480"/>
              <a:gd name="connsiteX8238" fmla="*/ 3539895 w 4326130"/>
              <a:gd name="connsiteY8238" fmla="*/ 1595018 h 2599480"/>
              <a:gd name="connsiteX8239" fmla="*/ 3548591 w 4326130"/>
              <a:gd name="connsiteY8239" fmla="*/ 1600847 h 2599480"/>
              <a:gd name="connsiteX8240" fmla="*/ 3547881 w 4326130"/>
              <a:gd name="connsiteY8240" fmla="*/ 1600761 h 2599480"/>
              <a:gd name="connsiteX8241" fmla="*/ 3547430 w 4326130"/>
              <a:gd name="connsiteY8241" fmla="*/ 1600726 h 2599480"/>
              <a:gd name="connsiteX8242" fmla="*/ 3566240 w 4326130"/>
              <a:gd name="connsiteY8242" fmla="*/ 1609126 h 2599480"/>
              <a:gd name="connsiteX8243" fmla="*/ 3596813 w 4326130"/>
              <a:gd name="connsiteY8243" fmla="*/ 1630234 h 2599480"/>
              <a:gd name="connsiteX8244" fmla="*/ 3643480 w 4326130"/>
              <a:gd name="connsiteY8244" fmla="*/ 1650794 h 2599480"/>
              <a:gd name="connsiteX8245" fmla="*/ 3657524 w 4326130"/>
              <a:gd name="connsiteY8245" fmla="*/ 1656190 h 2599480"/>
              <a:gd name="connsiteX8246" fmla="*/ 3655647 w 4326130"/>
              <a:gd name="connsiteY8246" fmla="*/ 1655883 h 2599480"/>
              <a:gd name="connsiteX8247" fmla="*/ 3654731 w 4326130"/>
              <a:gd name="connsiteY8247" fmla="*/ 1655695 h 2599480"/>
              <a:gd name="connsiteX8248" fmla="*/ 3656789 w 4326130"/>
              <a:gd name="connsiteY8248" fmla="*/ 1656936 h 2599480"/>
              <a:gd name="connsiteX8249" fmla="*/ 3660372 w 4326130"/>
              <a:gd name="connsiteY8249" fmla="*/ 1659289 h 2599480"/>
              <a:gd name="connsiteX8250" fmla="*/ 3654367 w 4326130"/>
              <a:gd name="connsiteY8250" fmla="*/ 1656683 h 2599480"/>
              <a:gd name="connsiteX8251" fmla="*/ 3651263 w 4326130"/>
              <a:gd name="connsiteY8251" fmla="*/ 1654949 h 2599480"/>
              <a:gd name="connsiteX8252" fmla="*/ 3645532 w 4326130"/>
              <a:gd name="connsiteY8252" fmla="*/ 1653578 h 2599480"/>
              <a:gd name="connsiteX8253" fmla="*/ 3641325 w 4326130"/>
              <a:gd name="connsiteY8253" fmla="*/ 1652435 h 2599480"/>
              <a:gd name="connsiteX8254" fmla="*/ 3639295 w 4326130"/>
              <a:gd name="connsiteY8254" fmla="*/ 1652638 h 2599480"/>
              <a:gd name="connsiteX8255" fmla="*/ 3639923 w 4326130"/>
              <a:gd name="connsiteY8255" fmla="*/ 1653286 h 2599480"/>
              <a:gd name="connsiteX8256" fmla="*/ 3641098 w 4326130"/>
              <a:gd name="connsiteY8256" fmla="*/ 1653935 h 2599480"/>
              <a:gd name="connsiteX8257" fmla="*/ 3642981 w 4326130"/>
              <a:gd name="connsiteY8257" fmla="*/ 1654796 h 2599480"/>
              <a:gd name="connsiteX8258" fmla="*/ 3659639 w 4326130"/>
              <a:gd name="connsiteY8258" fmla="*/ 1661858 h 2599480"/>
              <a:gd name="connsiteX8259" fmla="*/ 3656971 w 4326130"/>
              <a:gd name="connsiteY8259" fmla="*/ 1662270 h 2599480"/>
              <a:gd name="connsiteX8260" fmla="*/ 3655379 w 4326130"/>
              <a:gd name="connsiteY8260" fmla="*/ 1662044 h 2599480"/>
              <a:gd name="connsiteX8261" fmla="*/ 3653823 w 4326130"/>
              <a:gd name="connsiteY8261" fmla="*/ 1661217 h 2599480"/>
              <a:gd name="connsiteX8262" fmla="*/ 3661470 w 4326130"/>
              <a:gd name="connsiteY8262" fmla="*/ 1665780 h 2599480"/>
              <a:gd name="connsiteX8263" fmla="*/ 3626362 w 4326130"/>
              <a:gd name="connsiteY8263" fmla="*/ 1647290 h 2599480"/>
              <a:gd name="connsiteX8264" fmla="*/ 3623093 w 4326130"/>
              <a:gd name="connsiteY8264" fmla="*/ 1645800 h 2599480"/>
              <a:gd name="connsiteX8265" fmla="*/ 3624539 w 4326130"/>
              <a:gd name="connsiteY8265" fmla="*/ 1646735 h 2599480"/>
              <a:gd name="connsiteX8266" fmla="*/ 3629036 w 4326130"/>
              <a:gd name="connsiteY8266" fmla="*/ 1649352 h 2599480"/>
              <a:gd name="connsiteX8267" fmla="*/ 3651330 w 4326130"/>
              <a:gd name="connsiteY8267" fmla="*/ 1661220 h 2599480"/>
              <a:gd name="connsiteX8268" fmla="*/ 3651917 w 4326130"/>
              <a:gd name="connsiteY8268" fmla="*/ 1661555 h 2599480"/>
              <a:gd name="connsiteX8269" fmla="*/ 3651876 w 4326130"/>
              <a:gd name="connsiteY8269" fmla="*/ 1661549 h 2599480"/>
              <a:gd name="connsiteX8270" fmla="*/ 3651212 w 4326130"/>
              <a:gd name="connsiteY8270" fmla="*/ 1662228 h 2599480"/>
              <a:gd name="connsiteX8271" fmla="*/ 3658545 w 4326130"/>
              <a:gd name="connsiteY8271" fmla="*/ 1665337 h 2599480"/>
              <a:gd name="connsiteX8272" fmla="*/ 3672143 w 4326130"/>
              <a:gd name="connsiteY8272" fmla="*/ 1673100 h 2599480"/>
              <a:gd name="connsiteX8273" fmla="*/ 3674046 w 4326130"/>
              <a:gd name="connsiteY8273" fmla="*/ 1674098 h 2599480"/>
              <a:gd name="connsiteX8274" fmla="*/ 3667425 w 4326130"/>
              <a:gd name="connsiteY8274" fmla="*/ 1672706 h 2599480"/>
              <a:gd name="connsiteX8275" fmla="*/ 3664790 w 4326130"/>
              <a:gd name="connsiteY8275" fmla="*/ 1672103 h 2599480"/>
              <a:gd name="connsiteX8276" fmla="*/ 3667358 w 4326130"/>
              <a:gd name="connsiteY8276" fmla="*/ 1673735 h 2599480"/>
              <a:gd name="connsiteX8277" fmla="*/ 3667732 w 4326130"/>
              <a:gd name="connsiteY8277" fmla="*/ 1675968 h 2599480"/>
              <a:gd name="connsiteX8278" fmla="*/ 3654420 w 4326130"/>
              <a:gd name="connsiteY8278" fmla="*/ 1669554 h 2599480"/>
              <a:gd name="connsiteX8279" fmla="*/ 3650850 w 4326130"/>
              <a:gd name="connsiteY8279" fmla="*/ 1668618 h 2599480"/>
              <a:gd name="connsiteX8280" fmla="*/ 3646169 w 4326130"/>
              <a:gd name="connsiteY8280" fmla="*/ 1667578 h 2599480"/>
              <a:gd name="connsiteX8281" fmla="*/ 3654686 w 4326130"/>
              <a:gd name="connsiteY8281" fmla="*/ 1672079 h 2599480"/>
              <a:gd name="connsiteX8282" fmla="*/ 3656864 w 4326130"/>
              <a:gd name="connsiteY8282" fmla="*/ 1673227 h 2599480"/>
              <a:gd name="connsiteX8283" fmla="*/ 3658616 w 4326130"/>
              <a:gd name="connsiteY8283" fmla="*/ 1673621 h 2599480"/>
              <a:gd name="connsiteX8284" fmla="*/ 3665461 w 4326130"/>
              <a:gd name="connsiteY8284" fmla="*/ 1676932 h 2599480"/>
              <a:gd name="connsiteX8285" fmla="*/ 3663927 w 4326130"/>
              <a:gd name="connsiteY8285" fmla="*/ 1676462 h 2599480"/>
              <a:gd name="connsiteX8286" fmla="*/ 3662817 w 4326130"/>
              <a:gd name="connsiteY8286" fmla="*/ 1676369 h 2599480"/>
              <a:gd name="connsiteX8287" fmla="*/ 3667282 w 4326130"/>
              <a:gd name="connsiteY8287" fmla="*/ 1678726 h 2599480"/>
              <a:gd name="connsiteX8288" fmla="*/ 3661422 w 4326130"/>
              <a:gd name="connsiteY8288" fmla="*/ 1677881 h 2599480"/>
              <a:gd name="connsiteX8289" fmla="*/ 3670030 w 4326130"/>
              <a:gd name="connsiteY8289" fmla="*/ 1682548 h 2599480"/>
              <a:gd name="connsiteX8290" fmla="*/ 3678535 w 4326130"/>
              <a:gd name="connsiteY8290" fmla="*/ 1684863 h 2599480"/>
              <a:gd name="connsiteX8291" fmla="*/ 3684227 w 4326130"/>
              <a:gd name="connsiteY8291" fmla="*/ 1688003 h 2599480"/>
              <a:gd name="connsiteX8292" fmla="*/ 3684915 w 4326130"/>
              <a:gd name="connsiteY8292" fmla="*/ 1688380 h 2599480"/>
              <a:gd name="connsiteX8293" fmla="*/ 3681514 w 4326130"/>
              <a:gd name="connsiteY8293" fmla="*/ 1687663 h 2599480"/>
              <a:gd name="connsiteX8294" fmla="*/ 3668058 w 4326130"/>
              <a:gd name="connsiteY8294" fmla="*/ 1684329 h 2599480"/>
              <a:gd name="connsiteX8295" fmla="*/ 3660424 w 4326130"/>
              <a:gd name="connsiteY8295" fmla="*/ 1682080 h 2599480"/>
              <a:gd name="connsiteX8296" fmla="*/ 3654746 w 4326130"/>
              <a:gd name="connsiteY8296" fmla="*/ 1680219 h 2599480"/>
              <a:gd name="connsiteX8297" fmla="*/ 3654746 w 4326130"/>
              <a:gd name="connsiteY8297" fmla="*/ 1680589 h 2599480"/>
              <a:gd name="connsiteX8298" fmla="*/ 3654716 w 4326130"/>
              <a:gd name="connsiteY8298" fmla="*/ 1681798 h 2599480"/>
              <a:gd name="connsiteX8299" fmla="*/ 3667438 w 4326130"/>
              <a:gd name="connsiteY8299" fmla="*/ 1686459 h 2599480"/>
              <a:gd name="connsiteX8300" fmla="*/ 3666953 w 4326130"/>
              <a:gd name="connsiteY8300" fmla="*/ 1688107 h 2599480"/>
              <a:gd name="connsiteX8301" fmla="*/ 3665735 w 4326130"/>
              <a:gd name="connsiteY8301" fmla="*/ 1687839 h 2599480"/>
              <a:gd name="connsiteX8302" fmla="*/ 3666015 w 4326130"/>
              <a:gd name="connsiteY8302" fmla="*/ 1688029 h 2599480"/>
              <a:gd name="connsiteX8303" fmla="*/ 3671701 w 4326130"/>
              <a:gd name="connsiteY8303" fmla="*/ 1688755 h 2599480"/>
              <a:gd name="connsiteX8304" fmla="*/ 3676970 w 4326130"/>
              <a:gd name="connsiteY8304" fmla="*/ 1692316 h 2599480"/>
              <a:gd name="connsiteX8305" fmla="*/ 3691268 w 4326130"/>
              <a:gd name="connsiteY8305" fmla="*/ 1695911 h 2599480"/>
              <a:gd name="connsiteX8306" fmla="*/ 3683954 w 4326130"/>
              <a:gd name="connsiteY8306" fmla="*/ 1696050 h 2599480"/>
              <a:gd name="connsiteX8307" fmla="*/ 3674162 w 4326130"/>
              <a:gd name="connsiteY8307" fmla="*/ 1693531 h 2599480"/>
              <a:gd name="connsiteX8308" fmla="*/ 3672529 w 4326130"/>
              <a:gd name="connsiteY8308" fmla="*/ 1694476 h 2599480"/>
              <a:gd name="connsiteX8309" fmla="*/ 3671389 w 4326130"/>
              <a:gd name="connsiteY8309" fmla="*/ 1694781 h 2599480"/>
              <a:gd name="connsiteX8310" fmla="*/ 3673690 w 4326130"/>
              <a:gd name="connsiteY8310" fmla="*/ 1695755 h 2599480"/>
              <a:gd name="connsiteX8311" fmla="*/ 3675817 w 4326130"/>
              <a:gd name="connsiteY8311" fmla="*/ 1697198 h 2599480"/>
              <a:gd name="connsiteX8312" fmla="*/ 3675529 w 4326130"/>
              <a:gd name="connsiteY8312" fmla="*/ 1697506 h 2599480"/>
              <a:gd name="connsiteX8313" fmla="*/ 3675394 w 4326130"/>
              <a:gd name="connsiteY8313" fmla="*/ 1697514 h 2599480"/>
              <a:gd name="connsiteX8314" fmla="*/ 3678522 w 4326130"/>
              <a:gd name="connsiteY8314" fmla="*/ 1698443 h 2599480"/>
              <a:gd name="connsiteX8315" fmla="*/ 3688296 w 4326130"/>
              <a:gd name="connsiteY8315" fmla="*/ 1703079 h 2599480"/>
              <a:gd name="connsiteX8316" fmla="*/ 3698413 w 4326130"/>
              <a:gd name="connsiteY8316" fmla="*/ 1706800 h 2599480"/>
              <a:gd name="connsiteX8317" fmla="*/ 3700478 w 4326130"/>
              <a:gd name="connsiteY8317" fmla="*/ 1712292 h 2599480"/>
              <a:gd name="connsiteX8318" fmla="*/ 3722736 w 4326130"/>
              <a:gd name="connsiteY8318" fmla="*/ 1718152 h 2599480"/>
              <a:gd name="connsiteX8319" fmla="*/ 3731300 w 4326130"/>
              <a:gd name="connsiteY8319" fmla="*/ 1720428 h 2599480"/>
              <a:gd name="connsiteX8320" fmla="*/ 3732184 w 4326130"/>
              <a:gd name="connsiteY8320" fmla="*/ 1721222 h 2599480"/>
              <a:gd name="connsiteX8321" fmla="*/ 3734858 w 4326130"/>
              <a:gd name="connsiteY8321" fmla="*/ 1723301 h 2599480"/>
              <a:gd name="connsiteX8322" fmla="*/ 3732110 w 4326130"/>
              <a:gd name="connsiteY8322" fmla="*/ 1722661 h 2599480"/>
              <a:gd name="connsiteX8323" fmla="*/ 3702488 w 4326130"/>
              <a:gd name="connsiteY8323" fmla="*/ 1715729 h 2599480"/>
              <a:gd name="connsiteX8324" fmla="*/ 3700197 w 4326130"/>
              <a:gd name="connsiteY8324" fmla="*/ 1716776 h 2599480"/>
              <a:gd name="connsiteX8325" fmla="*/ 3701305 w 4326130"/>
              <a:gd name="connsiteY8325" fmla="*/ 1716752 h 2599480"/>
              <a:gd name="connsiteX8326" fmla="*/ 3701634 w 4326130"/>
              <a:gd name="connsiteY8326" fmla="*/ 1717982 h 2599480"/>
              <a:gd name="connsiteX8327" fmla="*/ 3704019 w 4326130"/>
              <a:gd name="connsiteY8327" fmla="*/ 1719169 h 2599480"/>
              <a:gd name="connsiteX8328" fmla="*/ 3700035 w 4326130"/>
              <a:gd name="connsiteY8328" fmla="*/ 1720310 h 2599480"/>
              <a:gd name="connsiteX8329" fmla="*/ 3714772 w 4326130"/>
              <a:gd name="connsiteY8329" fmla="*/ 1727250 h 2599480"/>
              <a:gd name="connsiteX8330" fmla="*/ 3712717 w 4326130"/>
              <a:gd name="connsiteY8330" fmla="*/ 1727292 h 2599480"/>
              <a:gd name="connsiteX8331" fmla="*/ 3696591 w 4326130"/>
              <a:gd name="connsiteY8331" fmla="*/ 1719322 h 2599480"/>
              <a:gd name="connsiteX8332" fmla="*/ 3691498 w 4326130"/>
              <a:gd name="connsiteY8332" fmla="*/ 1720486 h 2599480"/>
              <a:gd name="connsiteX8333" fmla="*/ 3668771 w 4326130"/>
              <a:gd name="connsiteY8333" fmla="*/ 1710795 h 2599480"/>
              <a:gd name="connsiteX8334" fmla="*/ 3663063 w 4326130"/>
              <a:gd name="connsiteY8334" fmla="*/ 1708026 h 2599480"/>
              <a:gd name="connsiteX8335" fmla="*/ 3655083 w 4326130"/>
              <a:gd name="connsiteY8335" fmla="*/ 1706039 h 2599480"/>
              <a:gd name="connsiteX8336" fmla="*/ 3653781 w 4326130"/>
              <a:gd name="connsiteY8336" fmla="*/ 1706383 h 2599480"/>
              <a:gd name="connsiteX8337" fmla="*/ 3653251 w 4326130"/>
              <a:gd name="connsiteY8337" fmla="*/ 1706610 h 2599480"/>
              <a:gd name="connsiteX8338" fmla="*/ 3657971 w 4326130"/>
              <a:gd name="connsiteY8338" fmla="*/ 1709398 h 2599480"/>
              <a:gd name="connsiteX8339" fmla="*/ 3667528 w 4326130"/>
              <a:gd name="connsiteY8339" fmla="*/ 1713761 h 2599480"/>
              <a:gd name="connsiteX8340" fmla="*/ 3676017 w 4326130"/>
              <a:gd name="connsiteY8340" fmla="*/ 1716084 h 2599480"/>
              <a:gd name="connsiteX8341" fmla="*/ 3693633 w 4326130"/>
              <a:gd name="connsiteY8341" fmla="*/ 1722904 h 2599480"/>
              <a:gd name="connsiteX8342" fmla="*/ 3693818 w 4326130"/>
              <a:gd name="connsiteY8342" fmla="*/ 1723084 h 2599480"/>
              <a:gd name="connsiteX8343" fmla="*/ 3694371 w 4326130"/>
              <a:gd name="connsiteY8343" fmla="*/ 1722899 h 2599480"/>
              <a:gd name="connsiteX8344" fmla="*/ 3706181 w 4326130"/>
              <a:gd name="connsiteY8344" fmla="*/ 1728305 h 2599480"/>
              <a:gd name="connsiteX8345" fmla="*/ 3709574 w 4326130"/>
              <a:gd name="connsiteY8345" fmla="*/ 1729106 h 2599480"/>
              <a:gd name="connsiteX8346" fmla="*/ 3714295 w 4326130"/>
              <a:gd name="connsiteY8346" fmla="*/ 1729804 h 2599480"/>
              <a:gd name="connsiteX8347" fmla="*/ 3711057 w 4326130"/>
              <a:gd name="connsiteY8347" fmla="*/ 1729516 h 2599480"/>
              <a:gd name="connsiteX8348" fmla="*/ 3713857 w 4326130"/>
              <a:gd name="connsiteY8348" fmla="*/ 1731507 h 2599480"/>
              <a:gd name="connsiteX8349" fmla="*/ 3713280 w 4326130"/>
              <a:gd name="connsiteY8349" fmla="*/ 1731556 h 2599480"/>
              <a:gd name="connsiteX8350" fmla="*/ 3713942 w 4326130"/>
              <a:gd name="connsiteY8350" fmla="*/ 1731858 h 2599480"/>
              <a:gd name="connsiteX8351" fmla="*/ 3714602 w 4326130"/>
              <a:gd name="connsiteY8351" fmla="*/ 1734318 h 2599480"/>
              <a:gd name="connsiteX8352" fmla="*/ 3718968 w 4326130"/>
              <a:gd name="connsiteY8352" fmla="*/ 1739730 h 2599480"/>
              <a:gd name="connsiteX8353" fmla="*/ 3697631 w 4326130"/>
              <a:gd name="connsiteY8353" fmla="*/ 1731792 h 2599480"/>
              <a:gd name="connsiteX8354" fmla="*/ 3645791 w 4326130"/>
              <a:gd name="connsiteY8354" fmla="*/ 1712321 h 2599480"/>
              <a:gd name="connsiteX8355" fmla="*/ 3608383 w 4326130"/>
              <a:gd name="connsiteY8355" fmla="*/ 1701975 h 2599480"/>
              <a:gd name="connsiteX8356" fmla="*/ 3672808 w 4326130"/>
              <a:gd name="connsiteY8356" fmla="*/ 1727593 h 2599480"/>
              <a:gd name="connsiteX8357" fmla="*/ 3736936 w 4326130"/>
              <a:gd name="connsiteY8357" fmla="*/ 1753225 h 2599480"/>
              <a:gd name="connsiteX8358" fmla="*/ 3737034 w 4326130"/>
              <a:gd name="connsiteY8358" fmla="*/ 1753694 h 2599480"/>
              <a:gd name="connsiteX8359" fmla="*/ 3725892 w 4326130"/>
              <a:gd name="connsiteY8359" fmla="*/ 1751400 h 2599480"/>
              <a:gd name="connsiteX8360" fmla="*/ 3722627 w 4326130"/>
              <a:gd name="connsiteY8360" fmla="*/ 1749720 h 2599480"/>
              <a:gd name="connsiteX8361" fmla="*/ 3718345 w 4326130"/>
              <a:gd name="connsiteY8361" fmla="*/ 1747323 h 2599480"/>
              <a:gd name="connsiteX8362" fmla="*/ 3718296 w 4326130"/>
              <a:gd name="connsiteY8362" fmla="*/ 1748722 h 2599480"/>
              <a:gd name="connsiteX8363" fmla="*/ 3721409 w 4326130"/>
              <a:gd name="connsiteY8363" fmla="*/ 1750398 h 2599480"/>
              <a:gd name="connsiteX8364" fmla="*/ 3721574 w 4326130"/>
              <a:gd name="connsiteY8364" fmla="*/ 1750511 h 2599480"/>
              <a:gd name="connsiteX8365" fmla="*/ 3718536 w 4326130"/>
              <a:gd name="connsiteY8365" fmla="*/ 1749885 h 2599480"/>
              <a:gd name="connsiteX8366" fmla="*/ 3718258 w 4326130"/>
              <a:gd name="connsiteY8366" fmla="*/ 1749812 h 2599480"/>
              <a:gd name="connsiteX8367" fmla="*/ 3718217 w 4326130"/>
              <a:gd name="connsiteY8367" fmla="*/ 1750977 h 2599480"/>
              <a:gd name="connsiteX8368" fmla="*/ 3718110 w 4326130"/>
              <a:gd name="connsiteY8368" fmla="*/ 1754053 h 2599480"/>
              <a:gd name="connsiteX8369" fmla="*/ 3674278 w 4326130"/>
              <a:gd name="connsiteY8369" fmla="*/ 1736768 h 2599480"/>
              <a:gd name="connsiteX8370" fmla="*/ 3564797 w 4326130"/>
              <a:gd name="connsiteY8370" fmla="*/ 1692303 h 2599480"/>
              <a:gd name="connsiteX8371" fmla="*/ 3529971 w 4326130"/>
              <a:gd name="connsiteY8371" fmla="*/ 1683491 h 2599480"/>
              <a:gd name="connsiteX8372" fmla="*/ 3570732 w 4326130"/>
              <a:gd name="connsiteY8372" fmla="*/ 1700019 h 2599480"/>
              <a:gd name="connsiteX8373" fmla="*/ 3608483 w 4326130"/>
              <a:gd name="connsiteY8373" fmla="*/ 1720734 h 2599480"/>
              <a:gd name="connsiteX8374" fmla="*/ 3553402 w 4326130"/>
              <a:gd name="connsiteY8374" fmla="*/ 1698959 h 2599480"/>
              <a:gd name="connsiteX8375" fmla="*/ 3500502 w 4326130"/>
              <a:gd name="connsiteY8375" fmla="*/ 1679411 h 2599480"/>
              <a:gd name="connsiteX8376" fmla="*/ 3616952 w 4326130"/>
              <a:gd name="connsiteY8376" fmla="*/ 1729693 h 2599480"/>
              <a:gd name="connsiteX8377" fmla="*/ 3652295 w 4326130"/>
              <a:gd name="connsiteY8377" fmla="*/ 1744226 h 2599480"/>
              <a:gd name="connsiteX8378" fmla="*/ 3645380 w 4326130"/>
              <a:gd name="connsiteY8378" fmla="*/ 1742081 h 2599480"/>
              <a:gd name="connsiteX8379" fmla="*/ 3643409 w 4326130"/>
              <a:gd name="connsiteY8379" fmla="*/ 1743864 h 2599480"/>
              <a:gd name="connsiteX8380" fmla="*/ 3635553 w 4326130"/>
              <a:gd name="connsiteY8380" fmla="*/ 1742079 h 2599480"/>
              <a:gd name="connsiteX8381" fmla="*/ 3634235 w 4326130"/>
              <a:gd name="connsiteY8381" fmla="*/ 1741743 h 2599480"/>
              <a:gd name="connsiteX8382" fmla="*/ 3627115 w 4326130"/>
              <a:gd name="connsiteY8382" fmla="*/ 1738853 h 2599480"/>
              <a:gd name="connsiteX8383" fmla="*/ 3517535 w 4326130"/>
              <a:gd name="connsiteY8383" fmla="*/ 1698917 h 2599480"/>
              <a:gd name="connsiteX8384" fmla="*/ 3632918 w 4326130"/>
              <a:gd name="connsiteY8384" fmla="*/ 1748167 h 2599480"/>
              <a:gd name="connsiteX8385" fmla="*/ 3644969 w 4326130"/>
              <a:gd name="connsiteY8385" fmla="*/ 1752720 h 2599480"/>
              <a:gd name="connsiteX8386" fmla="*/ 3642594 w 4326130"/>
              <a:gd name="connsiteY8386" fmla="*/ 1752488 h 2599480"/>
              <a:gd name="connsiteX8387" fmla="*/ 3638789 w 4326130"/>
              <a:gd name="connsiteY8387" fmla="*/ 1754015 h 2599480"/>
              <a:gd name="connsiteX8388" fmla="*/ 3623397 w 4326130"/>
              <a:gd name="connsiteY8388" fmla="*/ 1748532 h 2599480"/>
              <a:gd name="connsiteX8389" fmla="*/ 3622072 w 4326130"/>
              <a:gd name="connsiteY8389" fmla="*/ 1752716 h 2599480"/>
              <a:gd name="connsiteX8390" fmla="*/ 3621321 w 4326130"/>
              <a:gd name="connsiteY8390" fmla="*/ 1752580 h 2599480"/>
              <a:gd name="connsiteX8391" fmla="*/ 3615360 w 4326130"/>
              <a:gd name="connsiteY8391" fmla="*/ 1747874 h 2599480"/>
              <a:gd name="connsiteX8392" fmla="*/ 3613310 w 4326130"/>
              <a:gd name="connsiteY8392" fmla="*/ 1749286 h 2599480"/>
              <a:gd name="connsiteX8393" fmla="*/ 3606614 w 4326130"/>
              <a:gd name="connsiteY8393" fmla="*/ 1743998 h 2599480"/>
              <a:gd name="connsiteX8394" fmla="*/ 3604562 w 4326130"/>
              <a:gd name="connsiteY8394" fmla="*/ 1745409 h 2599480"/>
              <a:gd name="connsiteX8395" fmla="*/ 3603554 w 4326130"/>
              <a:gd name="connsiteY8395" fmla="*/ 1747142 h 2599480"/>
              <a:gd name="connsiteX8396" fmla="*/ 3603501 w 4326130"/>
              <a:gd name="connsiteY8396" fmla="*/ 1747234 h 2599480"/>
              <a:gd name="connsiteX8397" fmla="*/ 3603291 w 4326130"/>
              <a:gd name="connsiteY8397" fmla="*/ 1747596 h 2599480"/>
              <a:gd name="connsiteX8398" fmla="*/ 3602487 w 4326130"/>
              <a:gd name="connsiteY8398" fmla="*/ 1747678 h 2599480"/>
              <a:gd name="connsiteX8399" fmla="*/ 3602216 w 4326130"/>
              <a:gd name="connsiteY8399" fmla="*/ 1748169 h 2599480"/>
              <a:gd name="connsiteX8400" fmla="*/ 3602125 w 4326130"/>
              <a:gd name="connsiteY8400" fmla="*/ 1748333 h 2599480"/>
              <a:gd name="connsiteX8401" fmla="*/ 3602165 w 4326130"/>
              <a:gd name="connsiteY8401" fmla="*/ 1748261 h 2599480"/>
              <a:gd name="connsiteX8402" fmla="*/ 3602216 w 4326130"/>
              <a:gd name="connsiteY8402" fmla="*/ 1748169 h 2599480"/>
              <a:gd name="connsiteX8403" fmla="*/ 3602367 w 4326130"/>
              <a:gd name="connsiteY8403" fmla="*/ 1747897 h 2599480"/>
              <a:gd name="connsiteX8404" fmla="*/ 3602487 w 4326130"/>
              <a:gd name="connsiteY8404" fmla="*/ 1747678 h 2599480"/>
              <a:gd name="connsiteX8405" fmla="*/ 3603099 w 4326130"/>
              <a:gd name="connsiteY8405" fmla="*/ 1747928 h 2599480"/>
              <a:gd name="connsiteX8406" fmla="*/ 3610652 w 4326130"/>
              <a:gd name="connsiteY8406" fmla="*/ 1751023 h 2599480"/>
              <a:gd name="connsiteX8407" fmla="*/ 3618665 w 4326130"/>
              <a:gd name="connsiteY8407" fmla="*/ 1753527 h 2599480"/>
              <a:gd name="connsiteX8408" fmla="*/ 3643779 w 4326130"/>
              <a:gd name="connsiteY8408" fmla="*/ 1763447 h 2599480"/>
              <a:gd name="connsiteX8409" fmla="*/ 3624840 w 4326130"/>
              <a:gd name="connsiteY8409" fmla="*/ 1760812 h 2599480"/>
              <a:gd name="connsiteX8410" fmla="*/ 3633309 w 4326130"/>
              <a:gd name="connsiteY8410" fmla="*/ 1767516 h 2599480"/>
              <a:gd name="connsiteX8411" fmla="*/ 3620126 w 4326130"/>
              <a:gd name="connsiteY8411" fmla="*/ 1763689 h 2599480"/>
              <a:gd name="connsiteX8412" fmla="*/ 3606943 w 4326130"/>
              <a:gd name="connsiteY8412" fmla="*/ 1759863 h 2599480"/>
              <a:gd name="connsiteX8413" fmla="*/ 3623443 w 4326130"/>
              <a:gd name="connsiteY8413" fmla="*/ 1766914 h 2599480"/>
              <a:gd name="connsiteX8414" fmla="*/ 3621120 w 4326130"/>
              <a:gd name="connsiteY8414" fmla="*/ 1766975 h 2599480"/>
              <a:gd name="connsiteX8415" fmla="*/ 3620110 w 4326130"/>
              <a:gd name="connsiteY8415" fmla="*/ 1766924 h 2599480"/>
              <a:gd name="connsiteX8416" fmla="*/ 3606746 w 4326130"/>
              <a:gd name="connsiteY8416" fmla="*/ 1760219 h 2599480"/>
              <a:gd name="connsiteX8417" fmla="*/ 3600323 w 4326130"/>
              <a:gd name="connsiteY8417" fmla="*/ 1756996 h 2599480"/>
              <a:gd name="connsiteX8418" fmla="*/ 3610431 w 4326130"/>
              <a:gd name="connsiteY8418" fmla="*/ 1763452 h 2599480"/>
              <a:gd name="connsiteX8419" fmla="*/ 3616982 w 4326130"/>
              <a:gd name="connsiteY8419" fmla="*/ 1767027 h 2599480"/>
              <a:gd name="connsiteX8420" fmla="*/ 3616300 w 4326130"/>
              <a:gd name="connsiteY8420" fmla="*/ 1767411 h 2599480"/>
              <a:gd name="connsiteX8421" fmla="*/ 3621797 w 4326130"/>
              <a:gd name="connsiteY8421" fmla="*/ 1769897 h 2599480"/>
              <a:gd name="connsiteX8422" fmla="*/ 3623109 w 4326130"/>
              <a:gd name="connsiteY8422" fmla="*/ 1770374 h 2599480"/>
              <a:gd name="connsiteX8423" fmla="*/ 3630741 w 4326130"/>
              <a:gd name="connsiteY8423" fmla="*/ 1774555 h 2599480"/>
              <a:gd name="connsiteX8424" fmla="*/ 3640802 w 4326130"/>
              <a:gd name="connsiteY8424" fmla="*/ 1781056 h 2599480"/>
              <a:gd name="connsiteX8425" fmla="*/ 3615328 w 4326130"/>
              <a:gd name="connsiteY8425" fmla="*/ 1768395 h 2599480"/>
              <a:gd name="connsiteX8426" fmla="*/ 3616271 w 4326130"/>
              <a:gd name="connsiteY8426" fmla="*/ 1770635 h 2599480"/>
              <a:gd name="connsiteX8427" fmla="*/ 3647154 w 4326130"/>
              <a:gd name="connsiteY8427" fmla="*/ 1787540 h 2599480"/>
              <a:gd name="connsiteX8428" fmla="*/ 3645958 w 4326130"/>
              <a:gd name="connsiteY8428" fmla="*/ 1787201 h 2599480"/>
              <a:gd name="connsiteX8429" fmla="*/ 3636884 w 4326130"/>
              <a:gd name="connsiteY8429" fmla="*/ 1785168 h 2599480"/>
              <a:gd name="connsiteX8430" fmla="*/ 3631524 w 4326130"/>
              <a:gd name="connsiteY8430" fmla="*/ 1785642 h 2599480"/>
              <a:gd name="connsiteX8431" fmla="*/ 3633680 w 4326130"/>
              <a:gd name="connsiteY8431" fmla="*/ 1787099 h 2599480"/>
              <a:gd name="connsiteX8432" fmla="*/ 3636584 w 4326130"/>
              <a:gd name="connsiteY8432" fmla="*/ 1793157 h 2599480"/>
              <a:gd name="connsiteX8433" fmla="*/ 3616153 w 4326130"/>
              <a:gd name="connsiteY8433" fmla="*/ 1789350 h 2599480"/>
              <a:gd name="connsiteX8434" fmla="*/ 3634469 w 4326130"/>
              <a:gd name="connsiteY8434" fmla="*/ 1798774 h 2599480"/>
              <a:gd name="connsiteX8435" fmla="*/ 3631801 w 4326130"/>
              <a:gd name="connsiteY8435" fmla="*/ 1799186 h 2599480"/>
              <a:gd name="connsiteX8436" fmla="*/ 3630208 w 4326130"/>
              <a:gd name="connsiteY8436" fmla="*/ 1798960 h 2599480"/>
              <a:gd name="connsiteX8437" fmla="*/ 3608907 w 4326130"/>
              <a:gd name="connsiteY8437" fmla="*/ 1787618 h 2599480"/>
              <a:gd name="connsiteX8438" fmla="*/ 3596038 w 4326130"/>
              <a:gd name="connsiteY8438" fmla="*/ 1780802 h 2599480"/>
              <a:gd name="connsiteX8439" fmla="*/ 3603866 w 4326130"/>
              <a:gd name="connsiteY8439" fmla="*/ 1786268 h 2599480"/>
              <a:gd name="connsiteX8440" fmla="*/ 3626159 w 4326130"/>
              <a:gd name="connsiteY8440" fmla="*/ 1798135 h 2599480"/>
              <a:gd name="connsiteX8441" fmla="*/ 3626746 w 4326130"/>
              <a:gd name="connsiteY8441" fmla="*/ 1798470 h 2599480"/>
              <a:gd name="connsiteX8442" fmla="*/ 3626705 w 4326130"/>
              <a:gd name="connsiteY8442" fmla="*/ 1798465 h 2599480"/>
              <a:gd name="connsiteX8443" fmla="*/ 3626042 w 4326130"/>
              <a:gd name="connsiteY8443" fmla="*/ 1799143 h 2599480"/>
              <a:gd name="connsiteX8444" fmla="*/ 3633373 w 4326130"/>
              <a:gd name="connsiteY8444" fmla="*/ 1802253 h 2599480"/>
              <a:gd name="connsiteX8445" fmla="*/ 3646973 w 4326130"/>
              <a:gd name="connsiteY8445" fmla="*/ 1810016 h 2599480"/>
              <a:gd name="connsiteX8446" fmla="*/ 3648875 w 4326130"/>
              <a:gd name="connsiteY8446" fmla="*/ 1811014 h 2599480"/>
              <a:gd name="connsiteX8447" fmla="*/ 3642253 w 4326130"/>
              <a:gd name="connsiteY8447" fmla="*/ 1809621 h 2599480"/>
              <a:gd name="connsiteX8448" fmla="*/ 3631821 w 4326130"/>
              <a:gd name="connsiteY8448" fmla="*/ 1807143 h 2599480"/>
              <a:gd name="connsiteX8449" fmla="*/ 3620076 w 4326130"/>
              <a:gd name="connsiteY8449" fmla="*/ 1804288 h 2599480"/>
              <a:gd name="connsiteX8450" fmla="*/ 3629456 w 4326130"/>
              <a:gd name="connsiteY8450" fmla="*/ 1809641 h 2599480"/>
              <a:gd name="connsiteX8451" fmla="*/ 3640291 w 4326130"/>
              <a:gd name="connsiteY8451" fmla="*/ 1813848 h 2599480"/>
              <a:gd name="connsiteX8452" fmla="*/ 3626694 w 4326130"/>
              <a:gd name="connsiteY8452" fmla="*/ 1812855 h 2599480"/>
              <a:gd name="connsiteX8453" fmla="*/ 3622514 w 4326130"/>
              <a:gd name="connsiteY8453" fmla="*/ 1812979 h 2599480"/>
              <a:gd name="connsiteX8454" fmla="*/ 3629569 w 4326130"/>
              <a:gd name="connsiteY8454" fmla="*/ 1814796 h 2599480"/>
              <a:gd name="connsiteX8455" fmla="*/ 3629545 w 4326130"/>
              <a:gd name="connsiteY8455" fmla="*/ 1818713 h 2599480"/>
              <a:gd name="connsiteX8456" fmla="*/ 3642266 w 4326130"/>
              <a:gd name="connsiteY8456" fmla="*/ 1823374 h 2599480"/>
              <a:gd name="connsiteX8457" fmla="*/ 3639643 w 4326130"/>
              <a:gd name="connsiteY8457" fmla="*/ 1824551 h 2599480"/>
              <a:gd name="connsiteX8458" fmla="*/ 3634953 w 4326130"/>
              <a:gd name="connsiteY8458" fmla="*/ 1823513 h 2599480"/>
              <a:gd name="connsiteX8459" fmla="*/ 3636044 w 4326130"/>
              <a:gd name="connsiteY8459" fmla="*/ 1827198 h 2599480"/>
              <a:gd name="connsiteX8460" fmla="*/ 3634111 w 4326130"/>
              <a:gd name="connsiteY8460" fmla="*/ 1826287 h 2599480"/>
              <a:gd name="connsiteX8461" fmla="*/ 3629652 w 4326130"/>
              <a:gd name="connsiteY8461" fmla="*/ 1824853 h 2599480"/>
              <a:gd name="connsiteX8462" fmla="*/ 3629481 w 4326130"/>
              <a:gd name="connsiteY8462" fmla="*/ 1824759 h 2599480"/>
              <a:gd name="connsiteX8463" fmla="*/ 3584193 w 4326130"/>
              <a:gd name="connsiteY8463" fmla="*/ 1800287 h 2599480"/>
              <a:gd name="connsiteX8464" fmla="*/ 3531774 w 4326130"/>
              <a:gd name="connsiteY8464" fmla="*/ 1775715 h 2599480"/>
              <a:gd name="connsiteX8465" fmla="*/ 3479402 w 4326130"/>
              <a:gd name="connsiteY8465" fmla="*/ 1758677 h 2599480"/>
              <a:gd name="connsiteX8466" fmla="*/ 3493960 w 4326130"/>
              <a:gd name="connsiteY8466" fmla="*/ 1764583 h 2599480"/>
              <a:gd name="connsiteX8467" fmla="*/ 3487794 w 4326130"/>
              <a:gd name="connsiteY8467" fmla="*/ 1763183 h 2599480"/>
              <a:gd name="connsiteX8468" fmla="*/ 3471830 w 4326130"/>
              <a:gd name="connsiteY8468" fmla="*/ 1757893 h 2599480"/>
              <a:gd name="connsiteX8469" fmla="*/ 3490257 w 4326130"/>
              <a:gd name="connsiteY8469" fmla="*/ 1759380 h 2599480"/>
              <a:gd name="connsiteX8470" fmla="*/ 3515882 w 4326130"/>
              <a:gd name="connsiteY8470" fmla="*/ 1763325 h 2599480"/>
              <a:gd name="connsiteX8471" fmla="*/ 3519103 w 4326130"/>
              <a:gd name="connsiteY8471" fmla="*/ 1762270 h 2599480"/>
              <a:gd name="connsiteX8472" fmla="*/ 3520175 w 4326130"/>
              <a:gd name="connsiteY8472" fmla="*/ 1761918 h 2599480"/>
              <a:gd name="connsiteX8473" fmla="*/ 3519699 w 4326130"/>
              <a:gd name="connsiteY8473" fmla="*/ 1762073 h 2599480"/>
              <a:gd name="connsiteX8474" fmla="*/ 3519103 w 4326130"/>
              <a:gd name="connsiteY8474" fmla="*/ 1762270 h 2599480"/>
              <a:gd name="connsiteX8475" fmla="*/ 3517312 w 4326130"/>
              <a:gd name="connsiteY8475" fmla="*/ 1762856 h 2599480"/>
              <a:gd name="connsiteX8476" fmla="*/ 3515882 w 4326130"/>
              <a:gd name="connsiteY8476" fmla="*/ 1763325 h 2599480"/>
              <a:gd name="connsiteX8477" fmla="*/ 3371525 w 4326130"/>
              <a:gd name="connsiteY8477" fmla="*/ 1725189 h 2599480"/>
              <a:gd name="connsiteX8478" fmla="*/ 3371772 w 4326130"/>
              <a:gd name="connsiteY8478" fmla="*/ 1724283 h 2599480"/>
              <a:gd name="connsiteX8479" fmla="*/ 3370815 w 4326130"/>
              <a:gd name="connsiteY8479" fmla="*/ 1725001 h 2599480"/>
              <a:gd name="connsiteX8480" fmla="*/ 3357182 w 4326130"/>
              <a:gd name="connsiteY8480" fmla="*/ 1721400 h 2599480"/>
              <a:gd name="connsiteX8481" fmla="*/ 3237251 w 4326130"/>
              <a:gd name="connsiteY8481" fmla="*/ 1713336 h 2599480"/>
              <a:gd name="connsiteX8482" fmla="*/ 3135150 w 4326130"/>
              <a:gd name="connsiteY8482" fmla="*/ 1711329 h 2599480"/>
              <a:gd name="connsiteX8483" fmla="*/ 3176053 w 4326130"/>
              <a:gd name="connsiteY8483" fmla="*/ 1731419 h 2599480"/>
              <a:gd name="connsiteX8484" fmla="*/ 3192310 w 4326130"/>
              <a:gd name="connsiteY8484" fmla="*/ 1740945 h 2599480"/>
              <a:gd name="connsiteX8485" fmla="*/ 3196842 w 4326130"/>
              <a:gd name="connsiteY8485" fmla="*/ 1742539 h 2599480"/>
              <a:gd name="connsiteX8486" fmla="*/ 3196920 w 4326130"/>
              <a:gd name="connsiteY8486" fmla="*/ 1742785 h 2599480"/>
              <a:gd name="connsiteX8487" fmla="*/ 3197640 w 4326130"/>
              <a:gd name="connsiteY8487" fmla="*/ 1742820 h 2599480"/>
              <a:gd name="connsiteX8488" fmla="*/ 3196842 w 4326130"/>
              <a:gd name="connsiteY8488" fmla="*/ 1742539 h 2599480"/>
              <a:gd name="connsiteX8489" fmla="*/ 3196550 w 4326130"/>
              <a:gd name="connsiteY8489" fmla="*/ 1741609 h 2599480"/>
              <a:gd name="connsiteX8490" fmla="*/ 3211462 w 4326130"/>
              <a:gd name="connsiteY8490" fmla="*/ 1747635 h 2599480"/>
              <a:gd name="connsiteX8491" fmla="*/ 3208378 w 4326130"/>
              <a:gd name="connsiteY8491" fmla="*/ 1745227 h 2599480"/>
              <a:gd name="connsiteX8492" fmla="*/ 3207251 w 4326130"/>
              <a:gd name="connsiteY8492" fmla="*/ 1741936 h 2599480"/>
              <a:gd name="connsiteX8493" fmla="*/ 3195452 w 4326130"/>
              <a:gd name="connsiteY8493" fmla="*/ 1735117 h 2599480"/>
              <a:gd name="connsiteX8494" fmla="*/ 3176268 w 4326130"/>
              <a:gd name="connsiteY8494" fmla="*/ 1724476 h 2599480"/>
              <a:gd name="connsiteX8495" fmla="*/ 3175180 w 4326130"/>
              <a:gd name="connsiteY8495" fmla="*/ 1723884 h 2599480"/>
              <a:gd name="connsiteX8496" fmla="*/ 3168677 w 4326130"/>
              <a:gd name="connsiteY8496" fmla="*/ 1723255 h 2599480"/>
              <a:gd name="connsiteX8497" fmla="*/ 3166535 w 4326130"/>
              <a:gd name="connsiteY8497" fmla="*/ 1724160 h 2599480"/>
              <a:gd name="connsiteX8498" fmla="*/ 3172695 w 4326130"/>
              <a:gd name="connsiteY8498" fmla="*/ 1727566 h 2599480"/>
              <a:gd name="connsiteX8499" fmla="*/ 3158335 w 4326130"/>
              <a:gd name="connsiteY8499" fmla="*/ 1722031 h 2599480"/>
              <a:gd name="connsiteX8500" fmla="*/ 3163379 w 4326130"/>
              <a:gd name="connsiteY8500" fmla="*/ 1720692 h 2599480"/>
              <a:gd name="connsiteX8501" fmla="*/ 3156453 w 4326130"/>
              <a:gd name="connsiteY8501" fmla="*/ 1717898 h 2599480"/>
              <a:gd name="connsiteX8502" fmla="*/ 3169653 w 4326130"/>
              <a:gd name="connsiteY8502" fmla="*/ 1720879 h 2599480"/>
              <a:gd name="connsiteX8503" fmla="*/ 3159590 w 4326130"/>
              <a:gd name="connsiteY8503" fmla="*/ 1715407 h 2599480"/>
              <a:gd name="connsiteX8504" fmla="*/ 3163840 w 4326130"/>
              <a:gd name="connsiteY8504" fmla="*/ 1717274 h 2599480"/>
              <a:gd name="connsiteX8505" fmla="*/ 3170968 w 4326130"/>
              <a:gd name="connsiteY8505" fmla="*/ 1721176 h 2599480"/>
              <a:gd name="connsiteX8506" fmla="*/ 3192419 w 4326130"/>
              <a:gd name="connsiteY8506" fmla="*/ 1726021 h 2599480"/>
              <a:gd name="connsiteX8507" fmla="*/ 3190268 w 4326130"/>
              <a:gd name="connsiteY8507" fmla="*/ 1726124 h 2599480"/>
              <a:gd name="connsiteX8508" fmla="*/ 3189768 w 4326130"/>
              <a:gd name="connsiteY8508" fmla="*/ 1727216 h 2599480"/>
              <a:gd name="connsiteX8509" fmla="*/ 3206560 w 4326130"/>
              <a:gd name="connsiteY8509" fmla="*/ 1734114 h 2599480"/>
              <a:gd name="connsiteX8510" fmla="*/ 3176131 w 4326130"/>
              <a:gd name="connsiteY8510" fmla="*/ 1724003 h 2599480"/>
              <a:gd name="connsiteX8511" fmla="*/ 3185413 w 4326130"/>
              <a:gd name="connsiteY8511" fmla="*/ 1729085 h 2599480"/>
              <a:gd name="connsiteX8512" fmla="*/ 3230242 w 4326130"/>
              <a:gd name="connsiteY8512" fmla="*/ 1752536 h 2599480"/>
              <a:gd name="connsiteX8513" fmla="*/ 3253816 w 4326130"/>
              <a:gd name="connsiteY8513" fmla="*/ 1765890 h 2599480"/>
              <a:gd name="connsiteX8514" fmla="*/ 3275530 w 4326130"/>
              <a:gd name="connsiteY8514" fmla="*/ 1778707 h 2599480"/>
              <a:gd name="connsiteX8515" fmla="*/ 3249785 w 4326130"/>
              <a:gd name="connsiteY8515" fmla="*/ 1764727 h 2599480"/>
              <a:gd name="connsiteX8516" fmla="*/ 3241071 w 4326130"/>
              <a:gd name="connsiteY8516" fmla="*/ 1760317 h 2599480"/>
              <a:gd name="connsiteX8517" fmla="*/ 3248248 w 4326130"/>
              <a:gd name="connsiteY8517" fmla="*/ 1766250 h 2599480"/>
              <a:gd name="connsiteX8518" fmla="*/ 3305416 w 4326130"/>
              <a:gd name="connsiteY8518" fmla="*/ 1799160 h 2599480"/>
              <a:gd name="connsiteX8519" fmla="*/ 3251937 w 4326130"/>
              <a:gd name="connsiteY8519" fmla="*/ 1770350 h 2599480"/>
              <a:gd name="connsiteX8520" fmla="*/ 3247800 w 4326130"/>
              <a:gd name="connsiteY8520" fmla="*/ 1768984 h 2599480"/>
              <a:gd name="connsiteX8521" fmla="*/ 3251452 w 4326130"/>
              <a:gd name="connsiteY8521" fmla="*/ 1770831 h 2599480"/>
              <a:gd name="connsiteX8522" fmla="*/ 3280775 w 4326130"/>
              <a:gd name="connsiteY8522" fmla="*/ 1787852 h 2599480"/>
              <a:gd name="connsiteX8523" fmla="*/ 3299452 w 4326130"/>
              <a:gd name="connsiteY8523" fmla="*/ 1799170 h 2599480"/>
              <a:gd name="connsiteX8524" fmla="*/ 3296647 w 4326130"/>
              <a:gd name="connsiteY8524" fmla="*/ 1798338 h 2599480"/>
              <a:gd name="connsiteX8525" fmla="*/ 3296524 w 4326130"/>
              <a:gd name="connsiteY8525" fmla="*/ 1798314 h 2599480"/>
              <a:gd name="connsiteX8526" fmla="*/ 3295684 w 4326130"/>
              <a:gd name="connsiteY8526" fmla="*/ 1797870 h 2599480"/>
              <a:gd name="connsiteX8527" fmla="*/ 3282392 w 4326130"/>
              <a:gd name="connsiteY8527" fmla="*/ 1790414 h 2599480"/>
              <a:gd name="connsiteX8528" fmla="*/ 3291061 w 4326130"/>
              <a:gd name="connsiteY8528" fmla="*/ 1796984 h 2599480"/>
              <a:gd name="connsiteX8529" fmla="*/ 3292017 w 4326130"/>
              <a:gd name="connsiteY8529" fmla="*/ 1797499 h 2599480"/>
              <a:gd name="connsiteX8530" fmla="*/ 3291004 w 4326130"/>
              <a:gd name="connsiteY8530" fmla="*/ 1798277 h 2599480"/>
              <a:gd name="connsiteX8531" fmla="*/ 3294268 w 4326130"/>
              <a:gd name="connsiteY8531" fmla="*/ 1799736 h 2599480"/>
              <a:gd name="connsiteX8532" fmla="*/ 3298244 w 4326130"/>
              <a:gd name="connsiteY8532" fmla="*/ 1800997 h 2599480"/>
              <a:gd name="connsiteX8533" fmla="*/ 3300866 w 4326130"/>
              <a:gd name="connsiteY8533" fmla="*/ 1802607 h 2599480"/>
              <a:gd name="connsiteX8534" fmla="*/ 3292085 w 4326130"/>
              <a:gd name="connsiteY8534" fmla="*/ 1799143 h 2599480"/>
              <a:gd name="connsiteX8535" fmla="*/ 3283268 w 4326130"/>
              <a:gd name="connsiteY8535" fmla="*/ 1794141 h 2599480"/>
              <a:gd name="connsiteX8536" fmla="*/ 3279011 w 4326130"/>
              <a:gd name="connsiteY8536" fmla="*/ 1793929 h 2599480"/>
              <a:gd name="connsiteX8537" fmla="*/ 3280992 w 4326130"/>
              <a:gd name="connsiteY8537" fmla="*/ 1795149 h 2599480"/>
              <a:gd name="connsiteX8538" fmla="*/ 3276110 w 4326130"/>
              <a:gd name="connsiteY8538" fmla="*/ 1794168 h 2599480"/>
              <a:gd name="connsiteX8539" fmla="*/ 3275484 w 4326130"/>
              <a:gd name="connsiteY8539" fmla="*/ 1793754 h 2599480"/>
              <a:gd name="connsiteX8540" fmla="*/ 3274365 w 4326130"/>
              <a:gd name="connsiteY8540" fmla="*/ 1793698 h 2599480"/>
              <a:gd name="connsiteX8541" fmla="*/ 3275345 w 4326130"/>
              <a:gd name="connsiteY8541" fmla="*/ 1794384 h 2599480"/>
              <a:gd name="connsiteX8542" fmla="*/ 3276695 w 4326130"/>
              <a:gd name="connsiteY8542" fmla="*/ 1795620 h 2599480"/>
              <a:gd name="connsiteX8543" fmla="*/ 3272300 w 4326130"/>
              <a:gd name="connsiteY8543" fmla="*/ 1795986 h 2599480"/>
              <a:gd name="connsiteX8544" fmla="*/ 3272855 w 4326130"/>
              <a:gd name="connsiteY8544" fmla="*/ 1796144 h 2599480"/>
              <a:gd name="connsiteX8545" fmla="*/ 3282450 w 4326130"/>
              <a:gd name="connsiteY8545" fmla="*/ 1798873 h 2599480"/>
              <a:gd name="connsiteX8546" fmla="*/ 3279405 w 4326130"/>
              <a:gd name="connsiteY8546" fmla="*/ 1798936 h 2599480"/>
              <a:gd name="connsiteX8547" fmla="*/ 3250905 w 4326130"/>
              <a:gd name="connsiteY8547" fmla="*/ 1797660 h 2599480"/>
              <a:gd name="connsiteX8548" fmla="*/ 3256486 w 4326130"/>
              <a:gd name="connsiteY8548" fmla="*/ 1800738 h 2599480"/>
              <a:gd name="connsiteX8549" fmla="*/ 3257173 w 4326130"/>
              <a:gd name="connsiteY8549" fmla="*/ 1801114 h 2599480"/>
              <a:gd name="connsiteX8550" fmla="*/ 3253772 w 4326130"/>
              <a:gd name="connsiteY8550" fmla="*/ 1800398 h 2599480"/>
              <a:gd name="connsiteX8551" fmla="*/ 3240917 w 4326130"/>
              <a:gd name="connsiteY8551" fmla="*/ 1797213 h 2599480"/>
              <a:gd name="connsiteX8552" fmla="*/ 3231653 w 4326130"/>
              <a:gd name="connsiteY8552" fmla="*/ 1796798 h 2599480"/>
              <a:gd name="connsiteX8553" fmla="*/ 3233123 w 4326130"/>
              <a:gd name="connsiteY8553" fmla="*/ 1797284 h 2599480"/>
              <a:gd name="connsiteX8554" fmla="*/ 3238275 w 4326130"/>
              <a:gd name="connsiteY8554" fmla="*/ 1800763 h 2599480"/>
              <a:gd name="connsiteX8555" fmla="*/ 3243958 w 4326130"/>
              <a:gd name="connsiteY8555" fmla="*/ 1801490 h 2599480"/>
              <a:gd name="connsiteX8556" fmla="*/ 3249229 w 4326130"/>
              <a:gd name="connsiteY8556" fmla="*/ 1805051 h 2599480"/>
              <a:gd name="connsiteX8557" fmla="*/ 3260724 w 4326130"/>
              <a:gd name="connsiteY8557" fmla="*/ 1807942 h 2599480"/>
              <a:gd name="connsiteX8558" fmla="*/ 3305242 w 4326130"/>
              <a:gd name="connsiteY8558" fmla="*/ 1809229 h 2599480"/>
              <a:gd name="connsiteX8559" fmla="*/ 3386678 w 4326130"/>
              <a:gd name="connsiteY8559" fmla="*/ 1815787 h 2599480"/>
              <a:gd name="connsiteX8560" fmla="*/ 3428020 w 4326130"/>
              <a:gd name="connsiteY8560" fmla="*/ 1817658 h 2599480"/>
              <a:gd name="connsiteX8561" fmla="*/ 3528692 w 4326130"/>
              <a:gd name="connsiteY8561" fmla="*/ 1835491 h 2599480"/>
              <a:gd name="connsiteX8562" fmla="*/ 3543129 w 4326130"/>
              <a:gd name="connsiteY8562" fmla="*/ 1840327 h 2599480"/>
              <a:gd name="connsiteX8563" fmla="*/ 3547413 w 4326130"/>
              <a:gd name="connsiteY8563" fmla="*/ 1840581 h 2599480"/>
              <a:gd name="connsiteX8564" fmla="*/ 3547432 w 4326130"/>
              <a:gd name="connsiteY8564" fmla="*/ 1840810 h 2599480"/>
              <a:gd name="connsiteX8565" fmla="*/ 3548165 w 4326130"/>
              <a:gd name="connsiteY8565" fmla="*/ 1840626 h 2599480"/>
              <a:gd name="connsiteX8566" fmla="*/ 3547413 w 4326130"/>
              <a:gd name="connsiteY8566" fmla="*/ 1840581 h 2599480"/>
              <a:gd name="connsiteX8567" fmla="*/ 3547336 w 4326130"/>
              <a:gd name="connsiteY8567" fmla="*/ 1839711 h 2599480"/>
              <a:gd name="connsiteX8568" fmla="*/ 3561238 w 4326130"/>
              <a:gd name="connsiteY8568" fmla="*/ 1841351 h 2599480"/>
              <a:gd name="connsiteX8569" fmla="*/ 3558645 w 4326130"/>
              <a:gd name="connsiteY8569" fmla="*/ 1839815 h 2599480"/>
              <a:gd name="connsiteX8570" fmla="*/ 3558282 w 4326130"/>
              <a:gd name="connsiteY8570" fmla="*/ 1836767 h 2599480"/>
              <a:gd name="connsiteX8571" fmla="*/ 3547780 w 4326130"/>
              <a:gd name="connsiteY8571" fmla="*/ 1833355 h 2599480"/>
              <a:gd name="connsiteX8572" fmla="*/ 3530598 w 4326130"/>
              <a:gd name="connsiteY8572" fmla="*/ 1828267 h 2599480"/>
              <a:gd name="connsiteX8573" fmla="*/ 3515615 w 4326130"/>
              <a:gd name="connsiteY8573" fmla="*/ 1824032 h 2599480"/>
              <a:gd name="connsiteX8574" fmla="*/ 3519541 w 4326130"/>
              <a:gd name="connsiteY8574" fmla="*/ 1824653 h 2599480"/>
              <a:gd name="connsiteX8575" fmla="*/ 3538900 w 4326130"/>
              <a:gd name="connsiteY8575" fmla="*/ 1830214 h 2599480"/>
              <a:gd name="connsiteX8576" fmla="*/ 3579397 w 4326130"/>
              <a:gd name="connsiteY8576" fmla="*/ 1840645 h 2599480"/>
              <a:gd name="connsiteX8577" fmla="*/ 3600444 w 4326130"/>
              <a:gd name="connsiteY8577" fmla="*/ 1847183 h 2599480"/>
              <a:gd name="connsiteX8578" fmla="*/ 3614397 w 4326130"/>
              <a:gd name="connsiteY8578" fmla="*/ 1851933 h 2599480"/>
              <a:gd name="connsiteX8579" fmla="*/ 3604804 w 4326130"/>
              <a:gd name="connsiteY8579" fmla="*/ 1846312 h 2599480"/>
              <a:gd name="connsiteX8580" fmla="*/ 3495348 w 4326130"/>
              <a:gd name="connsiteY8580" fmla="*/ 1796457 h 2599480"/>
              <a:gd name="connsiteX8581" fmla="*/ 3451737 w 4326130"/>
              <a:gd name="connsiteY8581" fmla="*/ 1781669 h 2599480"/>
              <a:gd name="connsiteX8582" fmla="*/ 3409160 w 4326130"/>
              <a:gd name="connsiteY8582" fmla="*/ 1764886 h 2599480"/>
              <a:gd name="connsiteX8583" fmla="*/ 3402894 w 4326130"/>
              <a:gd name="connsiteY8583" fmla="*/ 1762703 h 2599480"/>
              <a:gd name="connsiteX8584" fmla="*/ 3405174 w 4326130"/>
              <a:gd name="connsiteY8584" fmla="*/ 1758845 h 2599480"/>
              <a:gd name="connsiteX8585" fmla="*/ 3468205 w 4326130"/>
              <a:gd name="connsiteY8585" fmla="*/ 1770668 h 2599480"/>
              <a:gd name="connsiteX8586" fmla="*/ 3468922 w 4326130"/>
              <a:gd name="connsiteY8586" fmla="*/ 1771346 h 2599480"/>
              <a:gd name="connsiteX8587" fmla="*/ 3488373 w 4326130"/>
              <a:gd name="connsiteY8587" fmla="*/ 1778165 h 2599480"/>
              <a:gd name="connsiteX8588" fmla="*/ 3621393 w 4326130"/>
              <a:gd name="connsiteY8588" fmla="*/ 1839577 h 2599480"/>
              <a:gd name="connsiteX8589" fmla="*/ 3635886 w 4326130"/>
              <a:gd name="connsiteY8589" fmla="*/ 1849630 h 2599480"/>
              <a:gd name="connsiteX8590" fmla="*/ 3660177 w 4326130"/>
              <a:gd name="connsiteY8590" fmla="*/ 1850868 h 2599480"/>
              <a:gd name="connsiteX8591" fmla="*/ 3699144 w 4326130"/>
              <a:gd name="connsiteY8591" fmla="*/ 1858029 h 2599480"/>
              <a:gd name="connsiteX8592" fmla="*/ 3674402 w 4326130"/>
              <a:gd name="connsiteY8592" fmla="*/ 1854327 h 2599480"/>
              <a:gd name="connsiteX8593" fmla="*/ 3643009 w 4326130"/>
              <a:gd name="connsiteY8593" fmla="*/ 1851457 h 2599480"/>
              <a:gd name="connsiteX8594" fmla="*/ 3638110 w 4326130"/>
              <a:gd name="connsiteY8594" fmla="*/ 1851173 h 2599480"/>
              <a:gd name="connsiteX8595" fmla="*/ 3644206 w 4326130"/>
              <a:gd name="connsiteY8595" fmla="*/ 1855402 h 2599480"/>
              <a:gd name="connsiteX8596" fmla="*/ 3648970 w 4326130"/>
              <a:gd name="connsiteY8596" fmla="*/ 1858193 h 2599480"/>
              <a:gd name="connsiteX8597" fmla="*/ 3654700 w 4326130"/>
              <a:gd name="connsiteY8597" fmla="*/ 1858831 h 2599480"/>
              <a:gd name="connsiteX8598" fmla="*/ 3698171 w 4326130"/>
              <a:gd name="connsiteY8598" fmla="*/ 1864371 h 2599480"/>
              <a:gd name="connsiteX8599" fmla="*/ 3717398 w 4326130"/>
              <a:gd name="connsiteY8599" fmla="*/ 1868381 h 2599480"/>
              <a:gd name="connsiteX8600" fmla="*/ 3730769 w 4326130"/>
              <a:gd name="connsiteY8600" fmla="*/ 1871727 h 2599480"/>
              <a:gd name="connsiteX8601" fmla="*/ 3729398 w 4326130"/>
              <a:gd name="connsiteY8601" fmla="*/ 1871708 h 2599480"/>
              <a:gd name="connsiteX8602" fmla="*/ 3718711 w 4326130"/>
              <a:gd name="connsiteY8602" fmla="*/ 1870562 h 2599480"/>
              <a:gd name="connsiteX8603" fmla="*/ 3717646 w 4326130"/>
              <a:gd name="connsiteY8603" fmla="*/ 1870535 h 2599480"/>
              <a:gd name="connsiteX8604" fmla="*/ 3712239 w 4326130"/>
              <a:gd name="connsiteY8604" fmla="*/ 1869186 h 2599480"/>
              <a:gd name="connsiteX8605" fmla="*/ 3694389 w 4326130"/>
              <a:gd name="connsiteY8605" fmla="*/ 1865721 h 2599480"/>
              <a:gd name="connsiteX8606" fmla="*/ 3655259 w 4326130"/>
              <a:gd name="connsiteY8606" fmla="*/ 1861295 h 2599480"/>
              <a:gd name="connsiteX8607" fmla="*/ 3653884 w 4326130"/>
              <a:gd name="connsiteY8607" fmla="*/ 1861207 h 2599480"/>
              <a:gd name="connsiteX8608" fmla="*/ 3655990 w 4326130"/>
              <a:gd name="connsiteY8608" fmla="*/ 1862522 h 2599480"/>
              <a:gd name="connsiteX8609" fmla="*/ 3653542 w 4326130"/>
              <a:gd name="connsiteY8609" fmla="*/ 1862545 h 2599480"/>
              <a:gd name="connsiteX8610" fmla="*/ 3650551 w 4326130"/>
              <a:gd name="connsiteY8610" fmla="*/ 1860994 h 2599480"/>
              <a:gd name="connsiteX8611" fmla="*/ 3637150 w 4326130"/>
              <a:gd name="connsiteY8611" fmla="*/ 1860137 h 2599480"/>
              <a:gd name="connsiteX8612" fmla="*/ 3640213 w 4326130"/>
              <a:gd name="connsiteY8612" fmla="*/ 1862529 h 2599480"/>
              <a:gd name="connsiteX8613" fmla="*/ 3633760 w 4326130"/>
              <a:gd name="connsiteY8613" fmla="*/ 1859921 h 2599480"/>
              <a:gd name="connsiteX8614" fmla="*/ 3628247 w 4326130"/>
              <a:gd name="connsiteY8614" fmla="*/ 1859568 h 2599480"/>
              <a:gd name="connsiteX8615" fmla="*/ 3645531 w 4326130"/>
              <a:gd name="connsiteY8615" fmla="*/ 1865659 h 2599480"/>
              <a:gd name="connsiteX8616" fmla="*/ 3621415 w 4326130"/>
              <a:gd name="connsiteY8616" fmla="*/ 1859435 h 2599480"/>
              <a:gd name="connsiteX8617" fmla="*/ 3620100 w 4326130"/>
              <a:gd name="connsiteY8617" fmla="*/ 1859046 h 2599480"/>
              <a:gd name="connsiteX8618" fmla="*/ 3614952 w 4326130"/>
              <a:gd name="connsiteY8618" fmla="*/ 1858718 h 2599480"/>
              <a:gd name="connsiteX8619" fmla="*/ 3610872 w 4326130"/>
              <a:gd name="connsiteY8619" fmla="*/ 1857090 h 2599480"/>
              <a:gd name="connsiteX8620" fmla="*/ 3612564 w 4326130"/>
              <a:gd name="connsiteY8620" fmla="*/ 1856823 h 2599480"/>
              <a:gd name="connsiteX8621" fmla="*/ 3597427 w 4326130"/>
              <a:gd name="connsiteY8621" fmla="*/ 1852357 h 2599480"/>
              <a:gd name="connsiteX8622" fmla="*/ 3593495 w 4326130"/>
              <a:gd name="connsiteY8622" fmla="*/ 1852217 h 2599480"/>
              <a:gd name="connsiteX8623" fmla="*/ 3596810 w 4326130"/>
              <a:gd name="connsiteY8623" fmla="*/ 1853001 h 2599480"/>
              <a:gd name="connsiteX8624" fmla="*/ 3622890 w 4326130"/>
              <a:gd name="connsiteY8624" fmla="*/ 1861558 h 2599480"/>
              <a:gd name="connsiteX8625" fmla="*/ 3639386 w 4326130"/>
              <a:gd name="connsiteY8625" fmla="*/ 1867500 h 2599480"/>
              <a:gd name="connsiteX8626" fmla="*/ 3636697 w 4326130"/>
              <a:gd name="connsiteY8626" fmla="*/ 1867502 h 2599480"/>
              <a:gd name="connsiteX8627" fmla="*/ 3636577 w 4326130"/>
              <a:gd name="connsiteY8627" fmla="*/ 1867516 h 2599480"/>
              <a:gd name="connsiteX8628" fmla="*/ 3635821 w 4326130"/>
              <a:gd name="connsiteY8628" fmla="*/ 1867315 h 2599480"/>
              <a:gd name="connsiteX8629" fmla="*/ 3623935 w 4326130"/>
              <a:gd name="connsiteY8629" fmla="*/ 1863704 h 2599480"/>
              <a:gd name="connsiteX8630" fmla="*/ 3627157 w 4326130"/>
              <a:gd name="connsiteY8630" fmla="*/ 1866844 h 2599480"/>
              <a:gd name="connsiteX8631" fmla="*/ 3629721 w 4326130"/>
              <a:gd name="connsiteY8631" fmla="*/ 1867452 h 2599480"/>
              <a:gd name="connsiteX8632" fmla="*/ 3645756 w 4326130"/>
              <a:gd name="connsiteY8632" fmla="*/ 1868178 h 2599480"/>
              <a:gd name="connsiteX8633" fmla="*/ 3746427 w 4326130"/>
              <a:gd name="connsiteY8633" fmla="*/ 1886010 h 2599480"/>
              <a:gd name="connsiteX8634" fmla="*/ 3760865 w 4326130"/>
              <a:gd name="connsiteY8634" fmla="*/ 1890845 h 2599480"/>
              <a:gd name="connsiteX8635" fmla="*/ 3765148 w 4326130"/>
              <a:gd name="connsiteY8635" fmla="*/ 1891100 h 2599480"/>
              <a:gd name="connsiteX8636" fmla="*/ 3765167 w 4326130"/>
              <a:gd name="connsiteY8636" fmla="*/ 1891328 h 2599480"/>
              <a:gd name="connsiteX8637" fmla="*/ 3765900 w 4326130"/>
              <a:gd name="connsiteY8637" fmla="*/ 1891145 h 2599480"/>
              <a:gd name="connsiteX8638" fmla="*/ 3765148 w 4326130"/>
              <a:gd name="connsiteY8638" fmla="*/ 1891100 h 2599480"/>
              <a:gd name="connsiteX8639" fmla="*/ 3765072 w 4326130"/>
              <a:gd name="connsiteY8639" fmla="*/ 1890231 h 2599480"/>
              <a:gd name="connsiteX8640" fmla="*/ 3778973 w 4326130"/>
              <a:gd name="connsiteY8640" fmla="*/ 1891870 h 2599480"/>
              <a:gd name="connsiteX8641" fmla="*/ 3776379 w 4326130"/>
              <a:gd name="connsiteY8641" fmla="*/ 1890334 h 2599480"/>
              <a:gd name="connsiteX8642" fmla="*/ 3776019 w 4326130"/>
              <a:gd name="connsiteY8642" fmla="*/ 1887286 h 2599480"/>
              <a:gd name="connsiteX8643" fmla="*/ 3765516 w 4326130"/>
              <a:gd name="connsiteY8643" fmla="*/ 1883874 h 2599480"/>
              <a:gd name="connsiteX8644" fmla="*/ 3748334 w 4326130"/>
              <a:gd name="connsiteY8644" fmla="*/ 1878787 h 2599480"/>
              <a:gd name="connsiteX8645" fmla="*/ 3733352 w 4326130"/>
              <a:gd name="connsiteY8645" fmla="*/ 1874551 h 2599480"/>
              <a:gd name="connsiteX8646" fmla="*/ 3737277 w 4326130"/>
              <a:gd name="connsiteY8646" fmla="*/ 1875171 h 2599480"/>
              <a:gd name="connsiteX8647" fmla="*/ 3756637 w 4326130"/>
              <a:gd name="connsiteY8647" fmla="*/ 1880733 h 2599480"/>
              <a:gd name="connsiteX8648" fmla="*/ 3797132 w 4326130"/>
              <a:gd name="connsiteY8648" fmla="*/ 1891164 h 2599480"/>
              <a:gd name="connsiteX8649" fmla="*/ 3818179 w 4326130"/>
              <a:gd name="connsiteY8649" fmla="*/ 1897701 h 2599480"/>
              <a:gd name="connsiteX8650" fmla="*/ 3837439 w 4326130"/>
              <a:gd name="connsiteY8650" fmla="*/ 1904258 h 2599480"/>
              <a:gd name="connsiteX8651" fmla="*/ 3814308 w 4326130"/>
              <a:gd name="connsiteY8651" fmla="*/ 1897740 h 2599480"/>
              <a:gd name="connsiteX8652" fmla="*/ 3806401 w 4326130"/>
              <a:gd name="connsiteY8652" fmla="*/ 1895864 h 2599480"/>
              <a:gd name="connsiteX8653" fmla="*/ 3812355 w 4326130"/>
              <a:gd name="connsiteY8653" fmla="*/ 1899781 h 2599480"/>
              <a:gd name="connsiteX8654" fmla="*/ 3863267 w 4326130"/>
              <a:gd name="connsiteY8654" fmla="*/ 1916179 h 2599480"/>
              <a:gd name="connsiteX8655" fmla="*/ 3815161 w 4326130"/>
              <a:gd name="connsiteY8655" fmla="*/ 1902875 h 2599480"/>
              <a:gd name="connsiteX8656" fmla="*/ 3811231 w 4326130"/>
              <a:gd name="connsiteY8656" fmla="*/ 1902737 h 2599480"/>
              <a:gd name="connsiteX8657" fmla="*/ 3814545 w 4326130"/>
              <a:gd name="connsiteY8657" fmla="*/ 1903521 h 2599480"/>
              <a:gd name="connsiteX8658" fmla="*/ 3840626 w 4326130"/>
              <a:gd name="connsiteY8658" fmla="*/ 1912077 h 2599480"/>
              <a:gd name="connsiteX8659" fmla="*/ 3857121 w 4326130"/>
              <a:gd name="connsiteY8659" fmla="*/ 1918019 h 2599480"/>
              <a:gd name="connsiteX8660" fmla="*/ 3854433 w 4326130"/>
              <a:gd name="connsiteY8660" fmla="*/ 1918021 h 2599480"/>
              <a:gd name="connsiteX8661" fmla="*/ 3854311 w 4326130"/>
              <a:gd name="connsiteY8661" fmla="*/ 1918034 h 2599480"/>
              <a:gd name="connsiteX8662" fmla="*/ 3853555 w 4326130"/>
              <a:gd name="connsiteY8662" fmla="*/ 1917833 h 2599480"/>
              <a:gd name="connsiteX8663" fmla="*/ 3841670 w 4326130"/>
              <a:gd name="connsiteY8663" fmla="*/ 1914223 h 2599480"/>
              <a:gd name="connsiteX8664" fmla="*/ 3849007 w 4326130"/>
              <a:gd name="connsiteY8664" fmla="*/ 1918338 h 2599480"/>
              <a:gd name="connsiteX8665" fmla="*/ 3849866 w 4326130"/>
              <a:gd name="connsiteY8665" fmla="*/ 1918576 h 2599480"/>
              <a:gd name="connsiteX8666" fmla="*/ 3848634 w 4326130"/>
              <a:gd name="connsiteY8666" fmla="*/ 1919689 h 2599480"/>
              <a:gd name="connsiteX8667" fmla="*/ 3851643 w 4326130"/>
              <a:gd name="connsiteY8667" fmla="*/ 1920192 h 2599480"/>
              <a:gd name="connsiteX8668" fmla="*/ 3855433 w 4326130"/>
              <a:gd name="connsiteY8668" fmla="*/ 1920274 h 2599480"/>
              <a:gd name="connsiteX8669" fmla="*/ 3857744 w 4326130"/>
              <a:gd name="connsiteY8669" fmla="*/ 1921128 h 2599480"/>
              <a:gd name="connsiteX8670" fmla="*/ 3849538 w 4326130"/>
              <a:gd name="connsiteY8670" fmla="*/ 1920250 h 2599480"/>
              <a:gd name="connsiteX8671" fmla="*/ 3804599 w 4326130"/>
              <a:gd name="connsiteY8671" fmla="*/ 1906242 h 2599480"/>
              <a:gd name="connsiteX8672" fmla="*/ 3786234 w 4326130"/>
              <a:gd name="connsiteY8672" fmla="*/ 1902552 h 2599480"/>
              <a:gd name="connsiteX8673" fmla="*/ 3788550 w 4326130"/>
              <a:gd name="connsiteY8673" fmla="*/ 1903559 h 2599480"/>
              <a:gd name="connsiteX8674" fmla="*/ 3825198 w 4326130"/>
              <a:gd name="connsiteY8674" fmla="*/ 1915268 h 2599480"/>
              <a:gd name="connsiteX8675" fmla="*/ 3839079 w 4326130"/>
              <a:gd name="connsiteY8675" fmla="*/ 1919535 h 2599480"/>
              <a:gd name="connsiteX8676" fmla="*/ 3830387 w 4326130"/>
              <a:gd name="connsiteY8676" fmla="*/ 1918341 h 2599480"/>
              <a:gd name="connsiteX8677" fmla="*/ 3788744 w 4326130"/>
              <a:gd name="connsiteY8677" fmla="*/ 1906645 h 2599480"/>
              <a:gd name="connsiteX8678" fmla="*/ 3771865 w 4326130"/>
              <a:gd name="connsiteY8678" fmla="*/ 1903046 h 2599480"/>
              <a:gd name="connsiteX8679" fmla="*/ 3783533 w 4326130"/>
              <a:gd name="connsiteY8679" fmla="*/ 1906198 h 2599480"/>
              <a:gd name="connsiteX8680" fmla="*/ 3794864 w 4326130"/>
              <a:gd name="connsiteY8680" fmla="*/ 1910523 h 2599480"/>
              <a:gd name="connsiteX8681" fmla="*/ 3773842 w 4326130"/>
              <a:gd name="connsiteY8681" fmla="*/ 1905227 h 2599480"/>
              <a:gd name="connsiteX8682" fmla="*/ 3766466 w 4326130"/>
              <a:gd name="connsiteY8682" fmla="*/ 1905263 h 2599480"/>
              <a:gd name="connsiteX8683" fmla="*/ 3742062 w 4326130"/>
              <a:gd name="connsiteY8683" fmla="*/ 1900212 h 2599480"/>
              <a:gd name="connsiteX8684" fmla="*/ 3738131 w 4326130"/>
              <a:gd name="connsiteY8684" fmla="*/ 1900072 h 2599480"/>
              <a:gd name="connsiteX8685" fmla="*/ 3744041 w 4326130"/>
              <a:gd name="connsiteY8685" fmla="*/ 1902392 h 2599480"/>
              <a:gd name="connsiteX8686" fmla="*/ 3794422 w 4326130"/>
              <a:gd name="connsiteY8686" fmla="*/ 1916879 h 2599480"/>
              <a:gd name="connsiteX8687" fmla="*/ 3751441 w 4326130"/>
              <a:gd name="connsiteY8687" fmla="*/ 1906579 h 2599480"/>
              <a:gd name="connsiteX8688" fmla="*/ 3745276 w 4326130"/>
              <a:gd name="connsiteY8688" fmla="*/ 1907950 h 2599480"/>
              <a:gd name="connsiteX8689" fmla="*/ 3795211 w 4326130"/>
              <a:gd name="connsiteY8689" fmla="*/ 1921946 h 2599480"/>
              <a:gd name="connsiteX8690" fmla="*/ 3798400 w 4326130"/>
              <a:gd name="connsiteY8690" fmla="*/ 1925463 h 2599480"/>
              <a:gd name="connsiteX8691" fmla="*/ 3764260 w 4326130"/>
              <a:gd name="connsiteY8691" fmla="*/ 1917845 h 2599480"/>
              <a:gd name="connsiteX8692" fmla="*/ 3757882 w 4326130"/>
              <a:gd name="connsiteY8692" fmla="*/ 1917658 h 2599480"/>
              <a:gd name="connsiteX8693" fmla="*/ 3785902 w 4326130"/>
              <a:gd name="connsiteY8693" fmla="*/ 1925455 h 2599480"/>
              <a:gd name="connsiteX8694" fmla="*/ 3797267 w 4326130"/>
              <a:gd name="connsiteY8694" fmla="*/ 1928445 h 2599480"/>
              <a:gd name="connsiteX8695" fmla="*/ 3791435 w 4326130"/>
              <a:gd name="connsiteY8695" fmla="*/ 1929371 h 2599480"/>
              <a:gd name="connsiteX8696" fmla="*/ 3799171 w 4326130"/>
              <a:gd name="connsiteY8696" fmla="*/ 1931543 h 2599480"/>
              <a:gd name="connsiteX8697" fmla="*/ 3807372 w 4326130"/>
              <a:gd name="connsiteY8697" fmla="*/ 1931323 h 2599480"/>
              <a:gd name="connsiteX8698" fmla="*/ 3812475 w 4326130"/>
              <a:gd name="connsiteY8698" fmla="*/ 1932814 h 2599480"/>
              <a:gd name="connsiteX8699" fmla="*/ 3813092 w 4326130"/>
              <a:gd name="connsiteY8699" fmla="*/ 1932991 h 2599480"/>
              <a:gd name="connsiteX8700" fmla="*/ 3809762 w 4326130"/>
              <a:gd name="connsiteY8700" fmla="*/ 1933295 h 2599480"/>
              <a:gd name="connsiteX8701" fmla="*/ 3796708 w 4326130"/>
              <a:gd name="connsiteY8701" fmla="*/ 1933984 h 2599480"/>
              <a:gd name="connsiteX8702" fmla="*/ 3766399 w 4326130"/>
              <a:gd name="connsiteY8702" fmla="*/ 1934173 h 2599480"/>
              <a:gd name="connsiteX8703" fmla="*/ 3775241 w 4326130"/>
              <a:gd name="connsiteY8703" fmla="*/ 1935909 h 2599480"/>
              <a:gd name="connsiteX8704" fmla="*/ 3789244 w 4326130"/>
              <a:gd name="connsiteY8704" fmla="*/ 1936417 h 2599480"/>
              <a:gd name="connsiteX8705" fmla="*/ 3793707 w 4326130"/>
              <a:gd name="connsiteY8705" fmla="*/ 1938425 h 2599480"/>
              <a:gd name="connsiteX8706" fmla="*/ 3799386 w 4326130"/>
              <a:gd name="connsiteY8706" fmla="*/ 1937431 h 2599480"/>
              <a:gd name="connsiteX8707" fmla="*/ 3803952 w 4326130"/>
              <a:gd name="connsiteY8707" fmla="*/ 1939486 h 2599480"/>
              <a:gd name="connsiteX8708" fmla="*/ 3817810 w 4326130"/>
              <a:gd name="connsiteY8708" fmla="*/ 1938807 h 2599480"/>
              <a:gd name="connsiteX8709" fmla="*/ 3810241 w 4326130"/>
              <a:gd name="connsiteY8709" fmla="*/ 1941194 h 2599480"/>
              <a:gd name="connsiteX8710" fmla="*/ 3800763 w 4326130"/>
              <a:gd name="connsiteY8710" fmla="*/ 1941600 h 2599480"/>
              <a:gd name="connsiteX8711" fmla="*/ 3796475 w 4326130"/>
              <a:gd name="connsiteY8711" fmla="*/ 1944341 h 2599480"/>
              <a:gd name="connsiteX8712" fmla="*/ 3784096 w 4326130"/>
              <a:gd name="connsiteY8712" fmla="*/ 1944983 h 2599480"/>
              <a:gd name="connsiteX8713" fmla="*/ 3769868 w 4326130"/>
              <a:gd name="connsiteY8713" fmla="*/ 1943934 h 2599480"/>
              <a:gd name="connsiteX8714" fmla="*/ 3770188 w 4326130"/>
              <a:gd name="connsiteY8714" fmla="*/ 1943918 h 2599480"/>
              <a:gd name="connsiteX8715" fmla="*/ 3770958 w 4326130"/>
              <a:gd name="connsiteY8715" fmla="*/ 1943894 h 2599480"/>
              <a:gd name="connsiteX8716" fmla="*/ 3770790 w 4326130"/>
              <a:gd name="connsiteY8716" fmla="*/ 1943890 h 2599480"/>
              <a:gd name="connsiteX8717" fmla="*/ 3770188 w 4326130"/>
              <a:gd name="connsiteY8717" fmla="*/ 1943918 h 2599480"/>
              <a:gd name="connsiteX8718" fmla="*/ 3769818 w 4326130"/>
              <a:gd name="connsiteY8718" fmla="*/ 1943931 h 2599480"/>
              <a:gd name="connsiteX8719" fmla="*/ 3769868 w 4326130"/>
              <a:gd name="connsiteY8719" fmla="*/ 1943934 h 2599480"/>
              <a:gd name="connsiteX8720" fmla="*/ 3767959 w 4326130"/>
              <a:gd name="connsiteY8720" fmla="*/ 1944028 h 2599480"/>
              <a:gd name="connsiteX8721" fmla="*/ 3762313 w 4326130"/>
              <a:gd name="connsiteY8721" fmla="*/ 1945224 h 2599480"/>
              <a:gd name="connsiteX8722" fmla="*/ 3772412 w 4326130"/>
              <a:gd name="connsiteY8722" fmla="*/ 1945098 h 2599480"/>
              <a:gd name="connsiteX8723" fmla="*/ 3804064 w 4326130"/>
              <a:gd name="connsiteY8723" fmla="*/ 1945326 h 2599480"/>
              <a:gd name="connsiteX8724" fmla="*/ 3813010 w 4326130"/>
              <a:gd name="connsiteY8724" fmla="*/ 1947111 h 2599480"/>
              <a:gd name="connsiteX8725" fmla="*/ 3822530 w 4326130"/>
              <a:gd name="connsiteY8725" fmla="*/ 1947844 h 2599480"/>
              <a:gd name="connsiteX8726" fmla="*/ 3823326 w 4326130"/>
              <a:gd name="connsiteY8726" fmla="*/ 1952872 h 2599480"/>
              <a:gd name="connsiteX8727" fmla="*/ 3844834 w 4326130"/>
              <a:gd name="connsiteY8727" fmla="*/ 1952088 h 2599480"/>
              <a:gd name="connsiteX8728" fmla="*/ 3853104 w 4326130"/>
              <a:gd name="connsiteY8728" fmla="*/ 1951808 h 2599480"/>
              <a:gd name="connsiteX8729" fmla="*/ 3853823 w 4326130"/>
              <a:gd name="connsiteY8729" fmla="*/ 1952355 h 2599480"/>
              <a:gd name="connsiteX8730" fmla="*/ 3856072 w 4326130"/>
              <a:gd name="connsiteY8730" fmla="*/ 1953678 h 2599480"/>
              <a:gd name="connsiteX8731" fmla="*/ 3853397 w 4326130"/>
              <a:gd name="connsiteY8731" fmla="*/ 1953861 h 2599480"/>
              <a:gd name="connsiteX8732" fmla="*/ 3813253 w 4326130"/>
              <a:gd name="connsiteY8732" fmla="*/ 1956559 h 2599480"/>
              <a:gd name="connsiteX8733" fmla="*/ 3797569 w 4326130"/>
              <a:gd name="connsiteY8733" fmla="*/ 1957537 h 2599480"/>
              <a:gd name="connsiteX8734" fmla="*/ 3785581 w 4326130"/>
              <a:gd name="connsiteY8734" fmla="*/ 1959055 h 2599480"/>
              <a:gd name="connsiteX8735" fmla="*/ 3778074 w 4326130"/>
              <a:gd name="connsiteY8735" fmla="*/ 1960348 h 2599480"/>
              <a:gd name="connsiteX8736" fmla="*/ 3772519 w 4326130"/>
              <a:gd name="connsiteY8736" fmla="*/ 1964762 h 2599480"/>
              <a:gd name="connsiteX8737" fmla="*/ 3797204 w 4326130"/>
              <a:gd name="connsiteY8737" fmla="*/ 1964285 h 2599480"/>
              <a:gd name="connsiteX8738" fmla="*/ 3813697 w 4326130"/>
              <a:gd name="connsiteY8738" fmla="*/ 1965914 h 2599480"/>
              <a:gd name="connsiteX8739" fmla="*/ 3816333 w 4326130"/>
              <a:gd name="connsiteY8739" fmla="*/ 1968220 h 2599480"/>
              <a:gd name="connsiteX8740" fmla="*/ 3825145 w 4326130"/>
              <a:gd name="connsiteY8740" fmla="*/ 1967645 h 2599480"/>
              <a:gd name="connsiteX8741" fmla="*/ 3823791 w 4326130"/>
              <a:gd name="connsiteY8741" fmla="*/ 1967104 h 2599480"/>
              <a:gd name="connsiteX8742" fmla="*/ 3835269 w 4326130"/>
              <a:gd name="connsiteY8742" fmla="*/ 1966072 h 2599480"/>
              <a:gd name="connsiteX8743" fmla="*/ 3867619 w 4326130"/>
              <a:gd name="connsiteY8743" fmla="*/ 1968845 h 2599480"/>
              <a:gd name="connsiteX8744" fmla="*/ 3911090 w 4326130"/>
              <a:gd name="connsiteY8744" fmla="*/ 1974386 h 2599480"/>
              <a:gd name="connsiteX8745" fmla="*/ 3930317 w 4326130"/>
              <a:gd name="connsiteY8745" fmla="*/ 1978398 h 2599480"/>
              <a:gd name="connsiteX8746" fmla="*/ 3943687 w 4326130"/>
              <a:gd name="connsiteY8746" fmla="*/ 1981743 h 2599480"/>
              <a:gd name="connsiteX8747" fmla="*/ 3942316 w 4326130"/>
              <a:gd name="connsiteY8747" fmla="*/ 1981723 h 2599480"/>
              <a:gd name="connsiteX8748" fmla="*/ 3931629 w 4326130"/>
              <a:gd name="connsiteY8748" fmla="*/ 1980578 h 2599480"/>
              <a:gd name="connsiteX8749" fmla="*/ 3930565 w 4326130"/>
              <a:gd name="connsiteY8749" fmla="*/ 1980550 h 2599480"/>
              <a:gd name="connsiteX8750" fmla="*/ 3925158 w 4326130"/>
              <a:gd name="connsiteY8750" fmla="*/ 1979202 h 2599480"/>
              <a:gd name="connsiteX8751" fmla="*/ 3907307 w 4326130"/>
              <a:gd name="connsiteY8751" fmla="*/ 1975736 h 2599480"/>
              <a:gd name="connsiteX8752" fmla="*/ 3868178 w 4326130"/>
              <a:gd name="connsiteY8752" fmla="*/ 1971311 h 2599480"/>
              <a:gd name="connsiteX8753" fmla="*/ 3831433 w 4326130"/>
              <a:gd name="connsiteY8753" fmla="*/ 1968961 h 2599480"/>
              <a:gd name="connsiteX8754" fmla="*/ 3829755 w 4326130"/>
              <a:gd name="connsiteY8754" fmla="*/ 1969589 h 2599480"/>
              <a:gd name="connsiteX8755" fmla="*/ 3830112 w 4326130"/>
              <a:gd name="connsiteY8755" fmla="*/ 1969153 h 2599480"/>
              <a:gd name="connsiteX8756" fmla="*/ 3830958 w 4326130"/>
              <a:gd name="connsiteY8756" fmla="*/ 1969010 h 2599480"/>
              <a:gd name="connsiteX8757" fmla="*/ 3830462 w 4326130"/>
              <a:gd name="connsiteY8757" fmla="*/ 1968899 h 2599480"/>
              <a:gd name="connsiteX8758" fmla="*/ 3830327 w 4326130"/>
              <a:gd name="connsiteY8758" fmla="*/ 1968890 h 2599480"/>
              <a:gd name="connsiteX8759" fmla="*/ 3830112 w 4326130"/>
              <a:gd name="connsiteY8759" fmla="*/ 1969153 h 2599480"/>
              <a:gd name="connsiteX8760" fmla="*/ 3828554 w 4326130"/>
              <a:gd name="connsiteY8760" fmla="*/ 1969415 h 2599480"/>
              <a:gd name="connsiteX8761" fmla="*/ 3827614 w 4326130"/>
              <a:gd name="connsiteY8761" fmla="*/ 1969279 h 2599480"/>
              <a:gd name="connsiteX8762" fmla="*/ 3826483 w 4326130"/>
              <a:gd name="connsiteY8762" fmla="*/ 1969424 h 2599480"/>
              <a:gd name="connsiteX8763" fmla="*/ 3822712 w 4326130"/>
              <a:gd name="connsiteY8763" fmla="*/ 1972399 h 2599480"/>
              <a:gd name="connsiteX8764" fmla="*/ 3804477 w 4326130"/>
              <a:gd name="connsiteY8764" fmla="*/ 1973348 h 2599480"/>
              <a:gd name="connsiteX8765" fmla="*/ 3803151 w 4326130"/>
              <a:gd name="connsiteY8765" fmla="*/ 1974107 h 2599480"/>
              <a:gd name="connsiteX8766" fmla="*/ 3802374 w 4326130"/>
              <a:gd name="connsiteY8766" fmla="*/ 1974726 h 2599480"/>
              <a:gd name="connsiteX8767" fmla="*/ 3817332 w 4326130"/>
              <a:gd name="connsiteY8767" fmla="*/ 1976322 h 2599480"/>
              <a:gd name="connsiteX8768" fmla="*/ 3840294 w 4326130"/>
              <a:gd name="connsiteY8768" fmla="*/ 1977361 h 2599480"/>
              <a:gd name="connsiteX8769" fmla="*/ 3856251 w 4326130"/>
              <a:gd name="connsiteY8769" fmla="*/ 1976484 h 2599480"/>
              <a:gd name="connsiteX8770" fmla="*/ 3857810 w 4326130"/>
              <a:gd name="connsiteY8770" fmla="*/ 1977288 h 2599480"/>
              <a:gd name="connsiteX8771" fmla="*/ 3860569 w 4326130"/>
              <a:gd name="connsiteY8771" fmla="*/ 1978451 h 2599480"/>
              <a:gd name="connsiteX8772" fmla="*/ 3909426 w 4326130"/>
              <a:gd name="connsiteY8772" fmla="*/ 1985083 h 2599480"/>
              <a:gd name="connsiteX8773" fmla="*/ 3959347 w 4326130"/>
              <a:gd name="connsiteY8773" fmla="*/ 1996026 h 2599480"/>
              <a:gd name="connsiteX8774" fmla="*/ 3973784 w 4326130"/>
              <a:gd name="connsiteY8774" fmla="*/ 2000862 h 2599480"/>
              <a:gd name="connsiteX8775" fmla="*/ 3978065 w 4326130"/>
              <a:gd name="connsiteY8775" fmla="*/ 2001115 h 2599480"/>
              <a:gd name="connsiteX8776" fmla="*/ 3978085 w 4326130"/>
              <a:gd name="connsiteY8776" fmla="*/ 2001344 h 2599480"/>
              <a:gd name="connsiteX8777" fmla="*/ 3978819 w 4326130"/>
              <a:gd name="connsiteY8777" fmla="*/ 2001160 h 2599480"/>
              <a:gd name="connsiteX8778" fmla="*/ 3978065 w 4326130"/>
              <a:gd name="connsiteY8778" fmla="*/ 2001115 h 2599480"/>
              <a:gd name="connsiteX8779" fmla="*/ 3977990 w 4326130"/>
              <a:gd name="connsiteY8779" fmla="*/ 2000246 h 2599480"/>
              <a:gd name="connsiteX8780" fmla="*/ 3991892 w 4326130"/>
              <a:gd name="connsiteY8780" fmla="*/ 2001885 h 2599480"/>
              <a:gd name="connsiteX8781" fmla="*/ 3989297 w 4326130"/>
              <a:gd name="connsiteY8781" fmla="*/ 2000350 h 2599480"/>
              <a:gd name="connsiteX8782" fmla="*/ 3988936 w 4326130"/>
              <a:gd name="connsiteY8782" fmla="*/ 1997301 h 2599480"/>
              <a:gd name="connsiteX8783" fmla="*/ 3978434 w 4326130"/>
              <a:gd name="connsiteY8783" fmla="*/ 1993890 h 2599480"/>
              <a:gd name="connsiteX8784" fmla="*/ 3961252 w 4326130"/>
              <a:gd name="connsiteY8784" fmla="*/ 1988803 h 2599480"/>
              <a:gd name="connsiteX8785" fmla="*/ 3946270 w 4326130"/>
              <a:gd name="connsiteY8785" fmla="*/ 1984566 h 2599480"/>
              <a:gd name="connsiteX8786" fmla="*/ 3950195 w 4326130"/>
              <a:gd name="connsiteY8786" fmla="*/ 1985187 h 2599480"/>
              <a:gd name="connsiteX8787" fmla="*/ 3969555 w 4326130"/>
              <a:gd name="connsiteY8787" fmla="*/ 1990748 h 2599480"/>
              <a:gd name="connsiteX8788" fmla="*/ 4010051 w 4326130"/>
              <a:gd name="connsiteY8788" fmla="*/ 2001179 h 2599480"/>
              <a:gd name="connsiteX8789" fmla="*/ 4031098 w 4326130"/>
              <a:gd name="connsiteY8789" fmla="*/ 2007716 h 2599480"/>
              <a:gd name="connsiteX8790" fmla="*/ 4050358 w 4326130"/>
              <a:gd name="connsiteY8790" fmla="*/ 2014273 h 2599480"/>
              <a:gd name="connsiteX8791" fmla="*/ 4027228 w 4326130"/>
              <a:gd name="connsiteY8791" fmla="*/ 2007754 h 2599480"/>
              <a:gd name="connsiteX8792" fmla="*/ 4019318 w 4326130"/>
              <a:gd name="connsiteY8792" fmla="*/ 2005879 h 2599480"/>
              <a:gd name="connsiteX8793" fmla="*/ 4025273 w 4326130"/>
              <a:gd name="connsiteY8793" fmla="*/ 2009796 h 2599480"/>
              <a:gd name="connsiteX8794" fmla="*/ 4076186 w 4326130"/>
              <a:gd name="connsiteY8794" fmla="*/ 2026194 h 2599480"/>
              <a:gd name="connsiteX8795" fmla="*/ 4028081 w 4326130"/>
              <a:gd name="connsiteY8795" fmla="*/ 2012892 h 2599480"/>
              <a:gd name="connsiteX8796" fmla="*/ 4024150 w 4326130"/>
              <a:gd name="connsiteY8796" fmla="*/ 2012752 h 2599480"/>
              <a:gd name="connsiteX8797" fmla="*/ 4027464 w 4326130"/>
              <a:gd name="connsiteY8797" fmla="*/ 2013536 h 2599480"/>
              <a:gd name="connsiteX8798" fmla="*/ 4053544 w 4326130"/>
              <a:gd name="connsiteY8798" fmla="*/ 2022093 h 2599480"/>
              <a:gd name="connsiteX8799" fmla="*/ 4070039 w 4326130"/>
              <a:gd name="connsiteY8799" fmla="*/ 2028035 h 2599480"/>
              <a:gd name="connsiteX8800" fmla="*/ 4067351 w 4326130"/>
              <a:gd name="connsiteY8800" fmla="*/ 2028037 h 2599480"/>
              <a:gd name="connsiteX8801" fmla="*/ 4067231 w 4326130"/>
              <a:gd name="connsiteY8801" fmla="*/ 2028050 h 2599480"/>
              <a:gd name="connsiteX8802" fmla="*/ 4066473 w 4326130"/>
              <a:gd name="connsiteY8802" fmla="*/ 2027849 h 2599480"/>
              <a:gd name="connsiteX8803" fmla="*/ 4054588 w 4326130"/>
              <a:gd name="connsiteY8803" fmla="*/ 2024238 h 2599480"/>
              <a:gd name="connsiteX8804" fmla="*/ 4061926 w 4326130"/>
              <a:gd name="connsiteY8804" fmla="*/ 2028354 h 2599480"/>
              <a:gd name="connsiteX8805" fmla="*/ 4062785 w 4326130"/>
              <a:gd name="connsiteY8805" fmla="*/ 2028592 h 2599480"/>
              <a:gd name="connsiteX8806" fmla="*/ 4061553 w 4326130"/>
              <a:gd name="connsiteY8806" fmla="*/ 2029704 h 2599480"/>
              <a:gd name="connsiteX8807" fmla="*/ 4064562 w 4326130"/>
              <a:gd name="connsiteY8807" fmla="*/ 2030208 h 2599480"/>
              <a:gd name="connsiteX8808" fmla="*/ 4068352 w 4326130"/>
              <a:gd name="connsiteY8808" fmla="*/ 2030288 h 2599480"/>
              <a:gd name="connsiteX8809" fmla="*/ 4070663 w 4326130"/>
              <a:gd name="connsiteY8809" fmla="*/ 2031143 h 2599480"/>
              <a:gd name="connsiteX8810" fmla="*/ 4062458 w 4326130"/>
              <a:gd name="connsiteY8810" fmla="*/ 2030265 h 2599480"/>
              <a:gd name="connsiteX8811" fmla="*/ 4017517 w 4326130"/>
              <a:gd name="connsiteY8811" fmla="*/ 2016258 h 2599480"/>
              <a:gd name="connsiteX8812" fmla="*/ 3999153 w 4326130"/>
              <a:gd name="connsiteY8812" fmla="*/ 2012568 h 2599480"/>
              <a:gd name="connsiteX8813" fmla="*/ 4001467 w 4326130"/>
              <a:gd name="connsiteY8813" fmla="*/ 2013575 h 2599480"/>
              <a:gd name="connsiteX8814" fmla="*/ 4038117 w 4326130"/>
              <a:gd name="connsiteY8814" fmla="*/ 2025284 h 2599480"/>
              <a:gd name="connsiteX8815" fmla="*/ 4051997 w 4326130"/>
              <a:gd name="connsiteY8815" fmla="*/ 2029551 h 2599480"/>
              <a:gd name="connsiteX8816" fmla="*/ 4043305 w 4326130"/>
              <a:gd name="connsiteY8816" fmla="*/ 2028357 h 2599480"/>
              <a:gd name="connsiteX8817" fmla="*/ 4001662 w 4326130"/>
              <a:gd name="connsiteY8817" fmla="*/ 2016659 h 2599480"/>
              <a:gd name="connsiteX8818" fmla="*/ 3984784 w 4326130"/>
              <a:gd name="connsiteY8818" fmla="*/ 2013062 h 2599480"/>
              <a:gd name="connsiteX8819" fmla="*/ 3996451 w 4326130"/>
              <a:gd name="connsiteY8819" fmla="*/ 2016214 h 2599480"/>
              <a:gd name="connsiteX8820" fmla="*/ 4007783 w 4326130"/>
              <a:gd name="connsiteY8820" fmla="*/ 2020539 h 2599480"/>
              <a:gd name="connsiteX8821" fmla="*/ 3986761 w 4326130"/>
              <a:gd name="connsiteY8821" fmla="*/ 2015242 h 2599480"/>
              <a:gd name="connsiteX8822" fmla="*/ 3979385 w 4326130"/>
              <a:gd name="connsiteY8822" fmla="*/ 2015277 h 2599480"/>
              <a:gd name="connsiteX8823" fmla="*/ 3954981 w 4326130"/>
              <a:gd name="connsiteY8823" fmla="*/ 2010227 h 2599480"/>
              <a:gd name="connsiteX8824" fmla="*/ 3951049 w 4326130"/>
              <a:gd name="connsiteY8824" fmla="*/ 2010088 h 2599480"/>
              <a:gd name="connsiteX8825" fmla="*/ 3956958 w 4326130"/>
              <a:gd name="connsiteY8825" fmla="*/ 2012408 h 2599480"/>
              <a:gd name="connsiteX8826" fmla="*/ 4007339 w 4326130"/>
              <a:gd name="connsiteY8826" fmla="*/ 2026895 h 2599480"/>
              <a:gd name="connsiteX8827" fmla="*/ 3964359 w 4326130"/>
              <a:gd name="connsiteY8827" fmla="*/ 2016594 h 2599480"/>
              <a:gd name="connsiteX8828" fmla="*/ 3958195 w 4326130"/>
              <a:gd name="connsiteY8828" fmla="*/ 2017966 h 2599480"/>
              <a:gd name="connsiteX8829" fmla="*/ 4008128 w 4326130"/>
              <a:gd name="connsiteY8829" fmla="*/ 2031961 h 2599480"/>
              <a:gd name="connsiteX8830" fmla="*/ 4011319 w 4326130"/>
              <a:gd name="connsiteY8830" fmla="*/ 2035479 h 2599480"/>
              <a:gd name="connsiteX8831" fmla="*/ 3977179 w 4326130"/>
              <a:gd name="connsiteY8831" fmla="*/ 2027860 h 2599480"/>
              <a:gd name="connsiteX8832" fmla="*/ 3970801 w 4326130"/>
              <a:gd name="connsiteY8832" fmla="*/ 2027674 h 2599480"/>
              <a:gd name="connsiteX8833" fmla="*/ 3998822 w 4326130"/>
              <a:gd name="connsiteY8833" fmla="*/ 2035471 h 2599480"/>
              <a:gd name="connsiteX8834" fmla="*/ 4010186 w 4326130"/>
              <a:gd name="connsiteY8834" fmla="*/ 2038461 h 2599480"/>
              <a:gd name="connsiteX8835" fmla="*/ 4004355 w 4326130"/>
              <a:gd name="connsiteY8835" fmla="*/ 2039386 h 2599480"/>
              <a:gd name="connsiteX8836" fmla="*/ 4012090 w 4326130"/>
              <a:gd name="connsiteY8836" fmla="*/ 2041559 h 2599480"/>
              <a:gd name="connsiteX8837" fmla="*/ 4020290 w 4326130"/>
              <a:gd name="connsiteY8837" fmla="*/ 2041338 h 2599480"/>
              <a:gd name="connsiteX8838" fmla="*/ 4025393 w 4326130"/>
              <a:gd name="connsiteY8838" fmla="*/ 2042829 h 2599480"/>
              <a:gd name="connsiteX8839" fmla="*/ 4026010 w 4326130"/>
              <a:gd name="connsiteY8839" fmla="*/ 2043006 h 2599480"/>
              <a:gd name="connsiteX8840" fmla="*/ 4022680 w 4326130"/>
              <a:gd name="connsiteY8840" fmla="*/ 2043311 h 2599480"/>
              <a:gd name="connsiteX8841" fmla="*/ 4009627 w 4326130"/>
              <a:gd name="connsiteY8841" fmla="*/ 2044000 h 2599480"/>
              <a:gd name="connsiteX8842" fmla="*/ 3979317 w 4326130"/>
              <a:gd name="connsiteY8842" fmla="*/ 2044189 h 2599480"/>
              <a:gd name="connsiteX8843" fmla="*/ 3988159 w 4326130"/>
              <a:gd name="connsiteY8843" fmla="*/ 2045925 h 2599480"/>
              <a:gd name="connsiteX8844" fmla="*/ 4002162 w 4326130"/>
              <a:gd name="connsiteY8844" fmla="*/ 2046433 h 2599480"/>
              <a:gd name="connsiteX8845" fmla="*/ 4006625 w 4326130"/>
              <a:gd name="connsiteY8845" fmla="*/ 2048441 h 2599480"/>
              <a:gd name="connsiteX8846" fmla="*/ 4012305 w 4326130"/>
              <a:gd name="connsiteY8846" fmla="*/ 2047447 h 2599480"/>
              <a:gd name="connsiteX8847" fmla="*/ 4016871 w 4326130"/>
              <a:gd name="connsiteY8847" fmla="*/ 2049501 h 2599480"/>
              <a:gd name="connsiteX8848" fmla="*/ 4030729 w 4326130"/>
              <a:gd name="connsiteY8848" fmla="*/ 2048824 h 2599480"/>
              <a:gd name="connsiteX8849" fmla="*/ 4023160 w 4326130"/>
              <a:gd name="connsiteY8849" fmla="*/ 2051209 h 2599480"/>
              <a:gd name="connsiteX8850" fmla="*/ 4013682 w 4326130"/>
              <a:gd name="connsiteY8850" fmla="*/ 2051617 h 2599480"/>
              <a:gd name="connsiteX8851" fmla="*/ 4009393 w 4326130"/>
              <a:gd name="connsiteY8851" fmla="*/ 2054356 h 2599480"/>
              <a:gd name="connsiteX8852" fmla="*/ 4003002 w 4326130"/>
              <a:gd name="connsiteY8852" fmla="*/ 2054688 h 2599480"/>
              <a:gd name="connsiteX8853" fmla="*/ 4005837 w 4326130"/>
              <a:gd name="connsiteY8853" fmla="*/ 2055262 h 2599480"/>
              <a:gd name="connsiteX8854" fmla="*/ 4016982 w 4326130"/>
              <a:gd name="connsiteY8854" fmla="*/ 2055342 h 2599480"/>
              <a:gd name="connsiteX8855" fmla="*/ 4025928 w 4326130"/>
              <a:gd name="connsiteY8855" fmla="*/ 2057125 h 2599480"/>
              <a:gd name="connsiteX8856" fmla="*/ 4035447 w 4326130"/>
              <a:gd name="connsiteY8856" fmla="*/ 2057859 h 2599480"/>
              <a:gd name="connsiteX8857" fmla="*/ 4036004 w 4326130"/>
              <a:gd name="connsiteY8857" fmla="*/ 2061366 h 2599480"/>
              <a:gd name="connsiteX8858" fmla="*/ 4036540 w 4326130"/>
              <a:gd name="connsiteY8858" fmla="*/ 2061475 h 2599480"/>
              <a:gd name="connsiteX8859" fmla="*/ 4042790 w 4326130"/>
              <a:gd name="connsiteY8859" fmla="*/ 2063019 h 2599480"/>
              <a:gd name="connsiteX8860" fmla="*/ 4046292 w 4326130"/>
              <a:gd name="connsiteY8860" fmla="*/ 2063089 h 2599480"/>
              <a:gd name="connsiteX8861" fmla="*/ 4057752 w 4326130"/>
              <a:gd name="connsiteY8861" fmla="*/ 2062103 h 2599480"/>
              <a:gd name="connsiteX8862" fmla="*/ 4066024 w 4326130"/>
              <a:gd name="connsiteY8862" fmla="*/ 2061823 h 2599480"/>
              <a:gd name="connsiteX8863" fmla="*/ 4066742 w 4326130"/>
              <a:gd name="connsiteY8863" fmla="*/ 2062371 h 2599480"/>
              <a:gd name="connsiteX8864" fmla="*/ 4068992 w 4326130"/>
              <a:gd name="connsiteY8864" fmla="*/ 2063694 h 2599480"/>
              <a:gd name="connsiteX8865" fmla="*/ 4066315 w 4326130"/>
              <a:gd name="connsiteY8865" fmla="*/ 2063877 h 2599480"/>
              <a:gd name="connsiteX8866" fmla="*/ 4050555 w 4326130"/>
              <a:gd name="connsiteY8866" fmla="*/ 2064936 h 2599480"/>
              <a:gd name="connsiteX8867" fmla="*/ 4075930 w 4326130"/>
              <a:gd name="connsiteY8867" fmla="*/ 2071204 h 2599480"/>
              <a:gd name="connsiteX8868" fmla="*/ 4073988 w 4326130"/>
              <a:gd name="connsiteY8868" fmla="*/ 2072611 h 2599480"/>
              <a:gd name="connsiteX8869" fmla="*/ 4074125 w 4326130"/>
              <a:gd name="connsiteY8869" fmla="*/ 2072646 h 2599480"/>
              <a:gd name="connsiteX8870" fmla="*/ 4081849 w 4326130"/>
              <a:gd name="connsiteY8870" fmla="*/ 2074104 h 2599480"/>
              <a:gd name="connsiteX8871" fmla="*/ 4101190 w 4326130"/>
              <a:gd name="connsiteY8871" fmla="*/ 2077022 h 2599480"/>
              <a:gd name="connsiteX8872" fmla="*/ 4100831 w 4326130"/>
              <a:gd name="connsiteY8872" fmla="*/ 2077689 h 2599480"/>
              <a:gd name="connsiteX8873" fmla="*/ 4114908 w 4326130"/>
              <a:gd name="connsiteY8873" fmla="*/ 2080346 h 2599480"/>
              <a:gd name="connsiteX8874" fmla="*/ 4212600 w 4326130"/>
              <a:gd name="connsiteY8874" fmla="*/ 2113167 h 2599480"/>
              <a:gd name="connsiteX8875" fmla="*/ 4226333 w 4326130"/>
              <a:gd name="connsiteY8875" fmla="*/ 2120288 h 2599480"/>
              <a:gd name="connsiteX8876" fmla="*/ 4230551 w 4326130"/>
              <a:gd name="connsiteY8876" fmla="*/ 2121149 h 2599480"/>
              <a:gd name="connsiteX8877" fmla="*/ 4230543 w 4326130"/>
              <a:gd name="connsiteY8877" fmla="*/ 2121395 h 2599480"/>
              <a:gd name="connsiteX8878" fmla="*/ 4231291 w 4326130"/>
              <a:gd name="connsiteY8878" fmla="*/ 2121301 h 2599480"/>
              <a:gd name="connsiteX8879" fmla="*/ 4230551 w 4326130"/>
              <a:gd name="connsiteY8879" fmla="*/ 2121149 h 2599480"/>
              <a:gd name="connsiteX8880" fmla="*/ 4230581 w 4326130"/>
              <a:gd name="connsiteY8880" fmla="*/ 2120217 h 2599480"/>
              <a:gd name="connsiteX8881" fmla="*/ 4244172 w 4326130"/>
              <a:gd name="connsiteY8881" fmla="*/ 2123877 h 2599480"/>
              <a:gd name="connsiteX8882" fmla="*/ 4241785 w 4326130"/>
              <a:gd name="connsiteY8882" fmla="*/ 2121891 h 2599480"/>
              <a:gd name="connsiteX8883" fmla="*/ 4241797 w 4326130"/>
              <a:gd name="connsiteY8883" fmla="*/ 2118610 h 2599480"/>
              <a:gd name="connsiteX8884" fmla="*/ 4231795 w 4326130"/>
              <a:gd name="connsiteY8884" fmla="*/ 2113542 h 2599480"/>
              <a:gd name="connsiteX8885" fmla="*/ 4215371 w 4326130"/>
              <a:gd name="connsiteY8885" fmla="*/ 2105774 h 2599480"/>
              <a:gd name="connsiteX8886" fmla="*/ 4201023 w 4326130"/>
              <a:gd name="connsiteY8886" fmla="*/ 2099212 h 2599480"/>
              <a:gd name="connsiteX8887" fmla="*/ 4204841 w 4326130"/>
              <a:gd name="connsiteY8887" fmla="*/ 2100414 h 2599480"/>
              <a:gd name="connsiteX8888" fmla="*/ 4223368 w 4326130"/>
              <a:gd name="connsiteY8888" fmla="*/ 2108985 h 2599480"/>
              <a:gd name="connsiteX8889" fmla="*/ 4262270 w 4326130"/>
              <a:gd name="connsiteY8889" fmla="*/ 2125639 h 2599480"/>
              <a:gd name="connsiteX8890" fmla="*/ 4282352 w 4326130"/>
              <a:gd name="connsiteY8890" fmla="*/ 2135479 h 2599480"/>
              <a:gd name="connsiteX8891" fmla="*/ 4300660 w 4326130"/>
              <a:gd name="connsiteY8891" fmla="*/ 2145090 h 2599480"/>
              <a:gd name="connsiteX8892" fmla="*/ 4278507 w 4326130"/>
              <a:gd name="connsiteY8892" fmla="*/ 2134984 h 2599480"/>
              <a:gd name="connsiteX8893" fmla="*/ 4270892 w 4326130"/>
              <a:gd name="connsiteY8893" fmla="*/ 2131903 h 2599480"/>
              <a:gd name="connsiteX8894" fmla="*/ 4276321 w 4326130"/>
              <a:gd name="connsiteY8894" fmla="*/ 2136877 h 2599480"/>
              <a:gd name="connsiteX8895" fmla="*/ 4324829 w 4326130"/>
              <a:gd name="connsiteY8895" fmla="*/ 2161297 h 2599480"/>
              <a:gd name="connsiteX8896" fmla="*/ 4278730 w 4326130"/>
              <a:gd name="connsiteY8896" fmla="*/ 2140546 h 2599480"/>
              <a:gd name="connsiteX8897" fmla="*/ 4274846 w 4326130"/>
              <a:gd name="connsiteY8897" fmla="*/ 2139855 h 2599480"/>
              <a:gd name="connsiteX8898" fmla="*/ 4278039 w 4326130"/>
              <a:gd name="connsiteY8898" fmla="*/ 2141144 h 2599480"/>
              <a:gd name="connsiteX8899" fmla="*/ 4302868 w 4326130"/>
              <a:gd name="connsiteY8899" fmla="*/ 2153819 h 2599480"/>
              <a:gd name="connsiteX8900" fmla="*/ 4318509 w 4326130"/>
              <a:gd name="connsiteY8900" fmla="*/ 2162398 h 2599480"/>
              <a:gd name="connsiteX8901" fmla="*/ 4315842 w 4326130"/>
              <a:gd name="connsiteY8901" fmla="*/ 2162029 h 2599480"/>
              <a:gd name="connsiteX8902" fmla="*/ 4315721 w 4326130"/>
              <a:gd name="connsiteY8902" fmla="*/ 2162025 h 2599480"/>
              <a:gd name="connsiteX8903" fmla="*/ 4314994 w 4326130"/>
              <a:gd name="connsiteY8903" fmla="*/ 2161709 h 2599480"/>
              <a:gd name="connsiteX8904" fmla="*/ 4303644 w 4326130"/>
              <a:gd name="connsiteY8904" fmla="*/ 2156238 h 2599480"/>
              <a:gd name="connsiteX8905" fmla="*/ 4310421 w 4326130"/>
              <a:gd name="connsiteY8905" fmla="*/ 2161616 h 2599480"/>
              <a:gd name="connsiteX8906" fmla="*/ 4311245 w 4326130"/>
              <a:gd name="connsiteY8906" fmla="*/ 2161986 h 2599480"/>
              <a:gd name="connsiteX8907" fmla="*/ 4309887 w 4326130"/>
              <a:gd name="connsiteY8907" fmla="*/ 2162994 h 2599480"/>
              <a:gd name="connsiteX8908" fmla="*/ 4312810 w 4326130"/>
              <a:gd name="connsiteY8908" fmla="*/ 2163944 h 2599480"/>
              <a:gd name="connsiteX8909" fmla="*/ 4316561 w 4326130"/>
              <a:gd name="connsiteY8909" fmla="*/ 2164554 h 2599480"/>
              <a:gd name="connsiteX8910" fmla="*/ 4318748 w 4326130"/>
              <a:gd name="connsiteY8910" fmla="*/ 2165780 h 2599480"/>
              <a:gd name="connsiteX8911" fmla="*/ 4310716 w 4326130"/>
              <a:gd name="connsiteY8911" fmla="*/ 2163714 h 2599480"/>
              <a:gd name="connsiteX8912" fmla="*/ 4267842 w 4326130"/>
              <a:gd name="connsiteY8912" fmla="*/ 2142654 h 2599480"/>
              <a:gd name="connsiteX8913" fmla="*/ 4250075 w 4326130"/>
              <a:gd name="connsiteY8913" fmla="*/ 2136203 h 2599480"/>
              <a:gd name="connsiteX8914" fmla="*/ 4252248 w 4326130"/>
              <a:gd name="connsiteY8914" fmla="*/ 2137590 h 2599480"/>
              <a:gd name="connsiteX8915" fmla="*/ 4287178 w 4326130"/>
              <a:gd name="connsiteY8915" fmla="*/ 2155069 h 2599480"/>
              <a:gd name="connsiteX8916" fmla="*/ 4300427 w 4326130"/>
              <a:gd name="connsiteY8916" fmla="*/ 2161510 h 2599480"/>
              <a:gd name="connsiteX8917" fmla="*/ 4291951 w 4326130"/>
              <a:gd name="connsiteY8917" fmla="*/ 2159042 h 2599480"/>
              <a:gd name="connsiteX8918" fmla="*/ 4252065 w 4326130"/>
              <a:gd name="connsiteY8918" fmla="*/ 2140887 h 2599480"/>
              <a:gd name="connsiteX8919" fmla="*/ 4235760 w 4326130"/>
              <a:gd name="connsiteY8919" fmla="*/ 2134740 h 2599480"/>
              <a:gd name="connsiteX8920" fmla="*/ 4246951 w 4326130"/>
              <a:gd name="connsiteY8920" fmla="*/ 2139694 h 2599480"/>
              <a:gd name="connsiteX8921" fmla="*/ 4257665 w 4326130"/>
              <a:gd name="connsiteY8921" fmla="*/ 2145846 h 2599480"/>
              <a:gd name="connsiteX8922" fmla="*/ 4237457 w 4326130"/>
              <a:gd name="connsiteY8922" fmla="*/ 2137325 h 2599480"/>
              <a:gd name="connsiteX8923" fmla="*/ 4230134 w 4326130"/>
              <a:gd name="connsiteY8923" fmla="*/ 2136343 h 2599480"/>
              <a:gd name="connsiteX8924" fmla="*/ 4206541 w 4326130"/>
              <a:gd name="connsiteY8924" fmla="*/ 2127615 h 2599480"/>
              <a:gd name="connsiteX8925" fmla="*/ 4202659 w 4326130"/>
              <a:gd name="connsiteY8925" fmla="*/ 2126923 h 2599480"/>
              <a:gd name="connsiteX8926" fmla="*/ 4208239 w 4326130"/>
              <a:gd name="connsiteY8926" fmla="*/ 2130200 h 2599480"/>
              <a:gd name="connsiteX8927" fmla="*/ 4256452 w 4326130"/>
              <a:gd name="connsiteY8927" fmla="*/ 2152521 h 2599480"/>
              <a:gd name="connsiteX8928" fmla="*/ 4215070 w 4326130"/>
              <a:gd name="connsiteY8928" fmla="*/ 2135660 h 2599480"/>
              <a:gd name="connsiteX8929" fmla="*/ 4208789 w 4326130"/>
              <a:gd name="connsiteY8929" fmla="*/ 2136262 h 2599480"/>
              <a:gd name="connsiteX8930" fmla="*/ 4256618 w 4326130"/>
              <a:gd name="connsiteY8930" fmla="*/ 2157999 h 2599480"/>
              <a:gd name="connsiteX8931" fmla="*/ 4259355 w 4326130"/>
              <a:gd name="connsiteY8931" fmla="*/ 2162168 h 2599480"/>
              <a:gd name="connsiteX8932" fmla="*/ 4226416 w 4326130"/>
              <a:gd name="connsiteY8932" fmla="*/ 2149373 h 2599480"/>
              <a:gd name="connsiteX8933" fmla="*/ 4220113 w 4326130"/>
              <a:gd name="connsiteY8933" fmla="*/ 2148295 h 2599480"/>
              <a:gd name="connsiteX8934" fmla="*/ 4246959 w 4326130"/>
              <a:gd name="connsiteY8934" fmla="*/ 2160433 h 2599480"/>
              <a:gd name="connsiteX8935" fmla="*/ 4257868 w 4326130"/>
              <a:gd name="connsiteY8935" fmla="*/ 2165172 h 2599480"/>
              <a:gd name="connsiteX8936" fmla="*/ 4251971 w 4326130"/>
              <a:gd name="connsiteY8936" fmla="*/ 2165347 h 2599480"/>
              <a:gd name="connsiteX8937" fmla="*/ 4259379 w 4326130"/>
              <a:gd name="connsiteY8937" fmla="*/ 2168720 h 2599480"/>
              <a:gd name="connsiteX8938" fmla="*/ 4267541 w 4326130"/>
              <a:gd name="connsiteY8938" fmla="*/ 2169620 h 2599480"/>
              <a:gd name="connsiteX8939" fmla="*/ 4272422 w 4326130"/>
              <a:gd name="connsiteY8939" fmla="*/ 2171906 h 2599480"/>
              <a:gd name="connsiteX8940" fmla="*/ 4273011 w 4326130"/>
              <a:gd name="connsiteY8940" fmla="*/ 2172179 h 2599480"/>
              <a:gd name="connsiteX8941" fmla="*/ 4269671 w 4326130"/>
              <a:gd name="connsiteY8941" fmla="*/ 2172042 h 2599480"/>
              <a:gd name="connsiteX8942" fmla="*/ 4256640 w 4326130"/>
              <a:gd name="connsiteY8942" fmla="*/ 2170967 h 2599480"/>
              <a:gd name="connsiteX8943" fmla="*/ 4226551 w 4326130"/>
              <a:gd name="connsiteY8943" fmla="*/ 2166975 h 2599480"/>
              <a:gd name="connsiteX8944" fmla="*/ 4223645 w 4326130"/>
              <a:gd name="connsiteY8944" fmla="*/ 2167060 h 2599480"/>
              <a:gd name="connsiteX8945" fmla="*/ 4227266 w 4326130"/>
              <a:gd name="connsiteY8945" fmla="*/ 2168022 h 2599480"/>
              <a:gd name="connsiteX8946" fmla="*/ 4226325 w 4326130"/>
              <a:gd name="connsiteY8946" fmla="*/ 2168246 h 2599480"/>
              <a:gd name="connsiteX8947" fmla="*/ 4235110 w 4326130"/>
              <a:gd name="connsiteY8947" fmla="*/ 2170038 h 2599480"/>
              <a:gd name="connsiteX8948" fmla="*/ 4248939 w 4326130"/>
              <a:gd name="connsiteY8948" fmla="*/ 2172513 h 2599480"/>
              <a:gd name="connsiteX8949" fmla="*/ 4253121 w 4326130"/>
              <a:gd name="connsiteY8949" fmla="*/ 2175258 h 2599480"/>
              <a:gd name="connsiteX8950" fmla="*/ 4258876 w 4326130"/>
              <a:gd name="connsiteY8950" fmla="*/ 2174990 h 2599480"/>
              <a:gd name="connsiteX8951" fmla="*/ 4263157 w 4326130"/>
              <a:gd name="connsiteY8951" fmla="*/ 2177799 h 2599480"/>
              <a:gd name="connsiteX8952" fmla="*/ 4276984 w 4326130"/>
              <a:gd name="connsiteY8952" fmla="*/ 2178997 h 2599480"/>
              <a:gd name="connsiteX8953" fmla="*/ 4269186 w 4326130"/>
              <a:gd name="connsiteY8953" fmla="*/ 2180479 h 2599480"/>
              <a:gd name="connsiteX8954" fmla="*/ 4259736 w 4326130"/>
              <a:gd name="connsiteY8954" fmla="*/ 2179600 h 2599480"/>
              <a:gd name="connsiteX8955" fmla="*/ 4255147 w 4326130"/>
              <a:gd name="connsiteY8955" fmla="*/ 2181911 h 2599480"/>
              <a:gd name="connsiteX8956" fmla="*/ 4242790 w 4326130"/>
              <a:gd name="connsiteY8956" fmla="*/ 2180881 h 2599480"/>
              <a:gd name="connsiteX8957" fmla="*/ 4228804 w 4326130"/>
              <a:gd name="connsiteY8957" fmla="*/ 2177802 h 2599480"/>
              <a:gd name="connsiteX8958" fmla="*/ 4229125 w 4326130"/>
              <a:gd name="connsiteY8958" fmla="*/ 2177829 h 2599480"/>
              <a:gd name="connsiteX8959" fmla="*/ 4229890 w 4326130"/>
              <a:gd name="connsiteY8959" fmla="*/ 2177908 h 2599480"/>
              <a:gd name="connsiteX8960" fmla="*/ 4229724 w 4326130"/>
              <a:gd name="connsiteY8960" fmla="*/ 2177881 h 2599480"/>
              <a:gd name="connsiteX8961" fmla="*/ 4229125 w 4326130"/>
              <a:gd name="connsiteY8961" fmla="*/ 2177829 h 2599480"/>
              <a:gd name="connsiteX8962" fmla="*/ 4228755 w 4326130"/>
              <a:gd name="connsiteY8962" fmla="*/ 2177790 h 2599480"/>
              <a:gd name="connsiteX8963" fmla="*/ 4228804 w 4326130"/>
              <a:gd name="connsiteY8963" fmla="*/ 2177802 h 2599480"/>
              <a:gd name="connsiteX8964" fmla="*/ 4226899 w 4326130"/>
              <a:gd name="connsiteY8964" fmla="*/ 2177637 h 2599480"/>
              <a:gd name="connsiteX8965" fmla="*/ 4221152 w 4326130"/>
              <a:gd name="connsiteY8965" fmla="*/ 2178124 h 2599480"/>
              <a:gd name="connsiteX8966" fmla="*/ 4231187 w 4326130"/>
              <a:gd name="connsiteY8966" fmla="*/ 2179386 h 2599480"/>
              <a:gd name="connsiteX8967" fmla="*/ 4262556 w 4326130"/>
              <a:gd name="connsiteY8967" fmla="*/ 2184006 h 2599480"/>
              <a:gd name="connsiteX8968" fmla="*/ 4271213 w 4326130"/>
              <a:gd name="connsiteY8968" fmla="*/ 2187132 h 2599480"/>
              <a:gd name="connsiteX8969" fmla="*/ 4280567 w 4326130"/>
              <a:gd name="connsiteY8969" fmla="*/ 2189225 h 2599480"/>
              <a:gd name="connsiteX8970" fmla="*/ 4280745 w 4326130"/>
              <a:gd name="connsiteY8970" fmla="*/ 2194666 h 2599480"/>
              <a:gd name="connsiteX8971" fmla="*/ 4302176 w 4326130"/>
              <a:gd name="connsiteY8971" fmla="*/ 2196808 h 2599480"/>
              <a:gd name="connsiteX8972" fmla="*/ 4310414 w 4326130"/>
              <a:gd name="connsiteY8972" fmla="*/ 2197656 h 2599480"/>
              <a:gd name="connsiteX8973" fmla="*/ 4311060 w 4326130"/>
              <a:gd name="connsiteY8973" fmla="*/ 2198335 h 2599480"/>
              <a:gd name="connsiteX8974" fmla="*/ 4313131 w 4326130"/>
              <a:gd name="connsiteY8974" fmla="*/ 2200049 h 2599480"/>
              <a:gd name="connsiteX8975" fmla="*/ 4310454 w 4326130"/>
              <a:gd name="connsiteY8975" fmla="*/ 2199872 h 2599480"/>
              <a:gd name="connsiteX8976" fmla="*/ 4270304 w 4326130"/>
              <a:gd name="connsiteY8976" fmla="*/ 2197182 h 2599480"/>
              <a:gd name="connsiteX8977" fmla="*/ 4258031 w 4326130"/>
              <a:gd name="connsiteY8977" fmla="*/ 2196295 h 2599480"/>
              <a:gd name="connsiteX8978" fmla="*/ 4264518 w 4326130"/>
              <a:gd name="connsiteY8978" fmla="*/ 2198422 h 2599480"/>
              <a:gd name="connsiteX8979" fmla="*/ 4274435 w 4326130"/>
              <a:gd name="connsiteY8979" fmla="*/ 2198968 h 2599480"/>
              <a:gd name="connsiteX8980" fmla="*/ 4276710 w 4326130"/>
              <a:gd name="connsiteY8980" fmla="*/ 2199580 h 2599480"/>
              <a:gd name="connsiteX8981" fmla="*/ 4266609 w 4326130"/>
              <a:gd name="connsiteY8981" fmla="*/ 2199244 h 2599480"/>
              <a:gd name="connsiteX8982" fmla="*/ 4275328 w 4326130"/>
              <a:gd name="connsiteY8982" fmla="*/ 2202291 h 2599480"/>
              <a:gd name="connsiteX8983" fmla="*/ 4277789 w 4326130"/>
              <a:gd name="connsiteY8983" fmla="*/ 2200597 h 2599480"/>
              <a:gd name="connsiteX8984" fmla="*/ 4285328 w 4326130"/>
              <a:gd name="connsiteY8984" fmla="*/ 2203870 h 2599480"/>
              <a:gd name="connsiteX8985" fmla="*/ 4282679 w 4326130"/>
              <a:gd name="connsiteY8985" fmla="*/ 2207871 h 2599480"/>
              <a:gd name="connsiteX8986" fmla="*/ 4275933 w 4326130"/>
              <a:gd name="connsiteY8986" fmla="*/ 2209163 h 2599480"/>
              <a:gd name="connsiteX8987" fmla="*/ 4270254 w 4326130"/>
              <a:gd name="connsiteY8987" fmla="*/ 2207938 h 2599480"/>
              <a:gd name="connsiteX8988" fmla="*/ 4270774 w 4326130"/>
              <a:gd name="connsiteY8988" fmla="*/ 2208562 h 2599480"/>
              <a:gd name="connsiteX8989" fmla="*/ 4271941 w 4326130"/>
              <a:gd name="connsiteY8989" fmla="*/ 2209967 h 2599480"/>
              <a:gd name="connsiteX8990" fmla="*/ 4290730 w 4326130"/>
              <a:gd name="connsiteY8990" fmla="*/ 2211866 h 2599480"/>
              <a:gd name="connsiteX8991" fmla="*/ 4285088 w 4326130"/>
              <a:gd name="connsiteY8991" fmla="*/ 2213274 h 2599480"/>
              <a:gd name="connsiteX8992" fmla="*/ 4285495 w 4326130"/>
              <a:gd name="connsiteY8992" fmla="*/ 2212860 h 2599480"/>
              <a:gd name="connsiteX8993" fmla="*/ 4286353 w 4326130"/>
              <a:gd name="connsiteY8993" fmla="*/ 2212826 h 2599480"/>
              <a:gd name="connsiteX8994" fmla="*/ 4285758 w 4326130"/>
              <a:gd name="connsiteY8994" fmla="*/ 2212595 h 2599480"/>
              <a:gd name="connsiteX8995" fmla="*/ 4285495 w 4326130"/>
              <a:gd name="connsiteY8995" fmla="*/ 2212860 h 2599480"/>
              <a:gd name="connsiteX8996" fmla="*/ 4283919 w 4326130"/>
              <a:gd name="connsiteY8996" fmla="*/ 2212923 h 2599480"/>
              <a:gd name="connsiteX8997" fmla="*/ 4283002 w 4326130"/>
              <a:gd name="connsiteY8997" fmla="*/ 2212649 h 2599480"/>
              <a:gd name="connsiteX8998" fmla="*/ 4281861 w 4326130"/>
              <a:gd name="connsiteY8998" fmla="*/ 2212646 h 2599480"/>
              <a:gd name="connsiteX8999" fmla="*/ 4277760 w 4326130"/>
              <a:gd name="connsiteY8999" fmla="*/ 2215277 h 2599480"/>
              <a:gd name="connsiteX9000" fmla="*/ 4259555 w 4326130"/>
              <a:gd name="connsiteY9000" fmla="*/ 2213763 h 2599480"/>
              <a:gd name="connsiteX9001" fmla="*/ 4256231 w 4326130"/>
              <a:gd name="connsiteY9001" fmla="*/ 2215626 h 2599480"/>
              <a:gd name="connsiteX9002" fmla="*/ 4234801 w 4326130"/>
              <a:gd name="connsiteY9002" fmla="*/ 2213484 h 2599480"/>
              <a:gd name="connsiteX9003" fmla="*/ 4213580 w 4326130"/>
              <a:gd name="connsiteY9003" fmla="*/ 2209990 h 2599480"/>
              <a:gd name="connsiteX9004" fmla="*/ 4210840 w 4326130"/>
              <a:gd name="connsiteY9004" fmla="*/ 2210959 h 2599480"/>
              <a:gd name="connsiteX9005" fmla="*/ 4230909 w 4326130"/>
              <a:gd name="connsiteY9005" fmla="*/ 2214763 h 2599480"/>
              <a:gd name="connsiteX9006" fmla="*/ 4283270 w 4326130"/>
              <a:gd name="connsiteY9006" fmla="*/ 2222061 h 2599480"/>
              <a:gd name="connsiteX9007" fmla="*/ 4310533 w 4326130"/>
              <a:gd name="connsiteY9007" fmla="*/ 2224246 h 2599480"/>
              <a:gd name="connsiteX9008" fmla="*/ 4311982 w 4326130"/>
              <a:gd name="connsiteY9008" fmla="*/ 2225312 h 2599480"/>
              <a:gd name="connsiteX9009" fmla="*/ 4315571 w 4326130"/>
              <a:gd name="connsiteY9009" fmla="*/ 2227545 h 2599480"/>
              <a:gd name="connsiteX9010" fmla="*/ 4306778 w 4326130"/>
              <a:gd name="connsiteY9010" fmla="*/ 2227509 h 2599480"/>
              <a:gd name="connsiteX9011" fmla="*/ 4314830 w 4326130"/>
              <a:gd name="connsiteY9011" fmla="*/ 2228931 h 2599480"/>
              <a:gd name="connsiteX9012" fmla="*/ 4313590 w 4326130"/>
              <a:gd name="connsiteY9012" fmla="*/ 2231063 h 2599480"/>
              <a:gd name="connsiteX9013" fmla="*/ 4316033 w 4326130"/>
              <a:gd name="connsiteY9013" fmla="*/ 2232270 h 2599480"/>
              <a:gd name="connsiteX9014" fmla="*/ 4307840 w 4326130"/>
              <a:gd name="connsiteY9014" fmla="*/ 2231973 h 2599480"/>
              <a:gd name="connsiteX9015" fmla="*/ 4305438 w 4326130"/>
              <a:gd name="connsiteY9015" fmla="*/ 2231442 h 2599480"/>
              <a:gd name="connsiteX9016" fmla="*/ 4304444 w 4326130"/>
              <a:gd name="connsiteY9016" fmla="*/ 2230876 h 2599480"/>
              <a:gd name="connsiteX9017" fmla="*/ 4304309 w 4326130"/>
              <a:gd name="connsiteY9017" fmla="*/ 2231847 h 2599480"/>
              <a:gd name="connsiteX9018" fmla="*/ 4293346 w 4326130"/>
              <a:gd name="connsiteY9018" fmla="*/ 2231451 h 2599480"/>
              <a:gd name="connsiteX9019" fmla="*/ 4290504 w 4326130"/>
              <a:gd name="connsiteY9019" fmla="*/ 2230267 h 2599480"/>
              <a:gd name="connsiteX9020" fmla="*/ 4284190 w 4326130"/>
              <a:gd name="connsiteY9020" fmla="*/ 2227235 h 2599480"/>
              <a:gd name="connsiteX9021" fmla="*/ 4275883 w 4326130"/>
              <a:gd name="connsiteY9021" fmla="*/ 2224752 h 2599480"/>
              <a:gd name="connsiteX9022" fmla="*/ 4288963 w 4326130"/>
              <a:gd name="connsiteY9022" fmla="*/ 2231209 h 2599480"/>
              <a:gd name="connsiteX9023" fmla="*/ 4289097 w 4326130"/>
              <a:gd name="connsiteY9023" fmla="*/ 2231297 h 2599480"/>
              <a:gd name="connsiteX9024" fmla="*/ 4286109 w 4326130"/>
              <a:gd name="connsiteY9024" fmla="*/ 2231190 h 2599480"/>
              <a:gd name="connsiteX9025" fmla="*/ 4234962 w 4326130"/>
              <a:gd name="connsiteY9025" fmla="*/ 2226791 h 2599480"/>
              <a:gd name="connsiteX9026" fmla="*/ 4240716 w 4326130"/>
              <a:gd name="connsiteY9026" fmla="*/ 2228651 h 2599480"/>
              <a:gd name="connsiteX9027" fmla="*/ 4237640 w 4326130"/>
              <a:gd name="connsiteY9027" fmla="*/ 2229505 h 2599480"/>
              <a:gd name="connsiteX9028" fmla="*/ 4223717 w 4326130"/>
              <a:gd name="connsiteY9028" fmla="*/ 2223905 h 2599480"/>
              <a:gd name="connsiteX9029" fmla="*/ 4233466 w 4326130"/>
              <a:gd name="connsiteY9029" fmla="*/ 2229396 h 2599480"/>
              <a:gd name="connsiteX9030" fmla="*/ 4232698 w 4326130"/>
              <a:gd name="connsiteY9030" fmla="*/ 2229354 h 2599480"/>
              <a:gd name="connsiteX9031" fmla="*/ 4214503 w 4326130"/>
              <a:gd name="connsiteY9031" fmla="*/ 2229120 h 2599480"/>
              <a:gd name="connsiteX9032" fmla="*/ 4238853 w 4326130"/>
              <a:gd name="connsiteY9032" fmla="*/ 2234455 h 2599480"/>
              <a:gd name="connsiteX9033" fmla="*/ 4235432 w 4326130"/>
              <a:gd name="connsiteY9033" fmla="*/ 2237532 h 2599480"/>
              <a:gd name="connsiteX9034" fmla="*/ 4237863 w 4326130"/>
              <a:gd name="connsiteY9034" fmla="*/ 2239128 h 2599480"/>
              <a:gd name="connsiteX9035" fmla="*/ 4224618 w 4326130"/>
              <a:gd name="connsiteY9035" fmla="*/ 2238314 h 2599480"/>
              <a:gd name="connsiteX9036" fmla="*/ 4211471 w 4326130"/>
              <a:gd name="connsiteY9036" fmla="*/ 2236286 h 2599480"/>
              <a:gd name="connsiteX9037" fmla="*/ 4208731 w 4326130"/>
              <a:gd name="connsiteY9037" fmla="*/ 2238532 h 2599480"/>
              <a:gd name="connsiteX9038" fmla="*/ 4192957 w 4326130"/>
              <a:gd name="connsiteY9038" fmla="*/ 2237336 h 2599480"/>
              <a:gd name="connsiteX9039" fmla="*/ 4203948 w 4326130"/>
              <a:gd name="connsiteY9039" fmla="*/ 2241994 h 2599480"/>
              <a:gd name="connsiteX9040" fmla="*/ 4220208 w 4326130"/>
              <a:gd name="connsiteY9040" fmla="*/ 2244789 h 2599480"/>
              <a:gd name="connsiteX9041" fmla="*/ 4251367 w 4326130"/>
              <a:gd name="connsiteY9041" fmla="*/ 2252036 h 2599480"/>
              <a:gd name="connsiteX9042" fmla="*/ 4220014 w 4326130"/>
              <a:gd name="connsiteY9042" fmla="*/ 2248492 h 2599480"/>
              <a:gd name="connsiteX9043" fmla="*/ 4204710 w 4326130"/>
              <a:gd name="connsiteY9043" fmla="*/ 2247817 h 2599480"/>
              <a:gd name="connsiteX9044" fmla="*/ 4200123 w 4326130"/>
              <a:gd name="connsiteY9044" fmla="*/ 2250129 h 2599480"/>
              <a:gd name="connsiteX9045" fmla="*/ 4185824 w 4326130"/>
              <a:gd name="connsiteY9045" fmla="*/ 2247132 h 2599480"/>
              <a:gd name="connsiteX9046" fmla="*/ 4182890 w 4326130"/>
              <a:gd name="connsiteY9046" fmla="*/ 2251807 h 2599480"/>
              <a:gd name="connsiteX9047" fmla="*/ 4163987 w 4326130"/>
              <a:gd name="connsiteY9047" fmla="*/ 2250047 h 2599480"/>
              <a:gd name="connsiteX9048" fmla="*/ 4163779 w 4326130"/>
              <a:gd name="connsiteY9048" fmla="*/ 2250300 h 2599480"/>
              <a:gd name="connsiteX9049" fmla="*/ 4163520 w 4326130"/>
              <a:gd name="connsiteY9049" fmla="*/ 2250617 h 2599480"/>
              <a:gd name="connsiteX9050" fmla="*/ 4163364 w 4326130"/>
              <a:gd name="connsiteY9050" fmla="*/ 2250807 h 2599480"/>
              <a:gd name="connsiteX9051" fmla="*/ 4163434 w 4326130"/>
              <a:gd name="connsiteY9051" fmla="*/ 2250722 h 2599480"/>
              <a:gd name="connsiteX9052" fmla="*/ 4163520 w 4326130"/>
              <a:gd name="connsiteY9052" fmla="*/ 2250617 h 2599480"/>
              <a:gd name="connsiteX9053" fmla="*/ 4163987 w 4326130"/>
              <a:gd name="connsiteY9053" fmla="*/ 2250047 h 2599480"/>
              <a:gd name="connsiteX9054" fmla="*/ 4178982 w 4326130"/>
              <a:gd name="connsiteY9054" fmla="*/ 2253288 h 2599480"/>
              <a:gd name="connsiteX9055" fmla="*/ 4201954 w 4326130"/>
              <a:gd name="connsiteY9055" fmla="*/ 2259209 h 2599480"/>
              <a:gd name="connsiteX9056" fmla="*/ 4182856 w 4326130"/>
              <a:gd name="connsiteY9056" fmla="*/ 2259877 h 2599480"/>
              <a:gd name="connsiteX9057" fmla="*/ 4189373 w 4326130"/>
              <a:gd name="connsiteY9057" fmla="*/ 2265431 h 2599480"/>
              <a:gd name="connsiteX9058" fmla="*/ 4176810 w 4326130"/>
              <a:gd name="connsiteY9058" fmla="*/ 2263786 h 2599480"/>
              <a:gd name="connsiteX9059" fmla="*/ 4164246 w 4326130"/>
              <a:gd name="connsiteY9059" fmla="*/ 2262140 h 2599480"/>
              <a:gd name="connsiteX9060" fmla="*/ 4179144 w 4326130"/>
              <a:gd name="connsiteY9060" fmla="*/ 2266595 h 2599480"/>
              <a:gd name="connsiteX9061" fmla="*/ 4176661 w 4326130"/>
              <a:gd name="connsiteY9061" fmla="*/ 2267084 h 2599480"/>
              <a:gd name="connsiteX9062" fmla="*/ 4175608 w 4326130"/>
              <a:gd name="connsiteY9062" fmla="*/ 2267216 h 2599480"/>
              <a:gd name="connsiteX9063" fmla="*/ 4163907 w 4326130"/>
              <a:gd name="connsiteY9063" fmla="*/ 2262554 h 2599480"/>
              <a:gd name="connsiteX9064" fmla="*/ 4158284 w 4326130"/>
              <a:gd name="connsiteY9064" fmla="*/ 2260313 h 2599480"/>
              <a:gd name="connsiteX9065" fmla="*/ 4166628 w 4326130"/>
              <a:gd name="connsiteY9065" fmla="*/ 2265305 h 2599480"/>
              <a:gd name="connsiteX9066" fmla="*/ 4172259 w 4326130"/>
              <a:gd name="connsiteY9066" fmla="*/ 2267895 h 2599480"/>
              <a:gd name="connsiteX9067" fmla="*/ 4171395 w 4326130"/>
              <a:gd name="connsiteY9067" fmla="*/ 2268426 h 2599480"/>
              <a:gd name="connsiteX9068" fmla="*/ 4176307 w 4326130"/>
              <a:gd name="connsiteY9068" fmla="*/ 2270056 h 2599480"/>
              <a:gd name="connsiteX9069" fmla="*/ 4177522 w 4326130"/>
              <a:gd name="connsiteY9069" fmla="*/ 2270323 h 2599480"/>
              <a:gd name="connsiteX9070" fmla="*/ 4184076 w 4326130"/>
              <a:gd name="connsiteY9070" fmla="*/ 2273356 h 2599480"/>
              <a:gd name="connsiteX9071" fmla="*/ 4192355 w 4326130"/>
              <a:gd name="connsiteY9071" fmla="*/ 2278406 h 2599480"/>
              <a:gd name="connsiteX9072" fmla="*/ 4191084 w 4326130"/>
              <a:gd name="connsiteY9072" fmla="*/ 2278015 h 2599480"/>
              <a:gd name="connsiteX9073" fmla="*/ 4205561 w 4326130"/>
              <a:gd name="connsiteY9073" fmla="*/ 2285109 h 2599480"/>
              <a:gd name="connsiteX9074" fmla="*/ 4223869 w 4326130"/>
              <a:gd name="connsiteY9074" fmla="*/ 2294720 h 2599480"/>
              <a:gd name="connsiteX9075" fmla="*/ 4201718 w 4326130"/>
              <a:gd name="connsiteY9075" fmla="*/ 2284614 h 2599480"/>
              <a:gd name="connsiteX9076" fmla="*/ 4194102 w 4326130"/>
              <a:gd name="connsiteY9076" fmla="*/ 2281532 h 2599480"/>
              <a:gd name="connsiteX9077" fmla="*/ 4194129 w 4326130"/>
              <a:gd name="connsiteY9077" fmla="*/ 2282800 h 2599480"/>
              <a:gd name="connsiteX9078" fmla="*/ 4194374 w 4326130"/>
              <a:gd name="connsiteY9078" fmla="*/ 2283034 h 2599480"/>
              <a:gd name="connsiteX9079" fmla="*/ 4196708 w 4326130"/>
              <a:gd name="connsiteY9079" fmla="*/ 2284113 h 2599480"/>
              <a:gd name="connsiteX9080" fmla="*/ 4195565 w 4326130"/>
              <a:gd name="connsiteY9080" fmla="*/ 2283974 h 2599480"/>
              <a:gd name="connsiteX9081" fmla="*/ 4195317 w 4326130"/>
              <a:gd name="connsiteY9081" fmla="*/ 2283939 h 2599480"/>
              <a:gd name="connsiteX9082" fmla="*/ 4195750 w 4326130"/>
              <a:gd name="connsiteY9082" fmla="*/ 2284354 h 2599480"/>
              <a:gd name="connsiteX9083" fmla="*/ 4199530 w 4326130"/>
              <a:gd name="connsiteY9083" fmla="*/ 2286507 h 2599480"/>
              <a:gd name="connsiteX9084" fmla="*/ 4248039 w 4326130"/>
              <a:gd name="connsiteY9084" fmla="*/ 2310927 h 2599480"/>
              <a:gd name="connsiteX9085" fmla="*/ 4201939 w 4326130"/>
              <a:gd name="connsiteY9085" fmla="*/ 2290175 h 2599480"/>
              <a:gd name="connsiteX9086" fmla="*/ 4198056 w 4326130"/>
              <a:gd name="connsiteY9086" fmla="*/ 2289484 h 2599480"/>
              <a:gd name="connsiteX9087" fmla="*/ 4201248 w 4326130"/>
              <a:gd name="connsiteY9087" fmla="*/ 2290773 h 2599480"/>
              <a:gd name="connsiteX9088" fmla="*/ 4226078 w 4326130"/>
              <a:gd name="connsiteY9088" fmla="*/ 2303450 h 2599480"/>
              <a:gd name="connsiteX9089" fmla="*/ 4241719 w 4326130"/>
              <a:gd name="connsiteY9089" fmla="*/ 2312028 h 2599480"/>
              <a:gd name="connsiteX9090" fmla="*/ 4239051 w 4326130"/>
              <a:gd name="connsiteY9090" fmla="*/ 2311658 h 2599480"/>
              <a:gd name="connsiteX9091" fmla="*/ 4238929 w 4326130"/>
              <a:gd name="connsiteY9091" fmla="*/ 2311655 h 2599480"/>
              <a:gd name="connsiteX9092" fmla="*/ 4238203 w 4326130"/>
              <a:gd name="connsiteY9092" fmla="*/ 2311338 h 2599480"/>
              <a:gd name="connsiteX9093" fmla="*/ 4226854 w 4326130"/>
              <a:gd name="connsiteY9093" fmla="*/ 2305867 h 2599480"/>
              <a:gd name="connsiteX9094" fmla="*/ 4233631 w 4326130"/>
              <a:gd name="connsiteY9094" fmla="*/ 2311244 h 2599480"/>
              <a:gd name="connsiteX9095" fmla="*/ 4234455 w 4326130"/>
              <a:gd name="connsiteY9095" fmla="*/ 2311615 h 2599480"/>
              <a:gd name="connsiteX9096" fmla="*/ 4233096 w 4326130"/>
              <a:gd name="connsiteY9096" fmla="*/ 2312624 h 2599480"/>
              <a:gd name="connsiteX9097" fmla="*/ 4236020 w 4326130"/>
              <a:gd name="connsiteY9097" fmla="*/ 2313574 h 2599480"/>
              <a:gd name="connsiteX9098" fmla="*/ 4239769 w 4326130"/>
              <a:gd name="connsiteY9098" fmla="*/ 2314182 h 2599480"/>
              <a:gd name="connsiteX9099" fmla="*/ 4241958 w 4326130"/>
              <a:gd name="connsiteY9099" fmla="*/ 2315409 h 2599480"/>
              <a:gd name="connsiteX9100" fmla="*/ 4233925 w 4326130"/>
              <a:gd name="connsiteY9100" fmla="*/ 2313343 h 2599480"/>
              <a:gd name="connsiteX9101" fmla="*/ 4191051 w 4326130"/>
              <a:gd name="connsiteY9101" fmla="*/ 2292283 h 2599480"/>
              <a:gd name="connsiteX9102" fmla="*/ 4185328 w 4326130"/>
              <a:gd name="connsiteY9102" fmla="*/ 2289434 h 2599480"/>
              <a:gd name="connsiteX9103" fmla="*/ 4183047 w 4326130"/>
              <a:gd name="connsiteY9103" fmla="*/ 2288339 h 2599480"/>
              <a:gd name="connsiteX9104" fmla="*/ 4183105 w 4326130"/>
              <a:gd name="connsiteY9104" fmla="*/ 2288545 h 2599480"/>
              <a:gd name="connsiteX9105" fmla="*/ 4183574 w 4326130"/>
              <a:gd name="connsiteY9105" fmla="*/ 2290612 h 2599480"/>
              <a:gd name="connsiteX9106" fmla="*/ 4183511 w 4326130"/>
              <a:gd name="connsiteY9106" fmla="*/ 2291335 h 2599480"/>
              <a:gd name="connsiteX9107" fmla="*/ 4193003 w 4326130"/>
              <a:gd name="connsiteY9107" fmla="*/ 2296184 h 2599480"/>
              <a:gd name="connsiteX9108" fmla="*/ 4210387 w 4326130"/>
              <a:gd name="connsiteY9108" fmla="*/ 2304698 h 2599480"/>
              <a:gd name="connsiteX9109" fmla="*/ 4223636 w 4326130"/>
              <a:gd name="connsiteY9109" fmla="*/ 2311139 h 2599480"/>
              <a:gd name="connsiteX9110" fmla="*/ 4218825 w 4326130"/>
              <a:gd name="connsiteY9110" fmla="*/ 2310992 h 2599480"/>
              <a:gd name="connsiteX9111" fmla="*/ 4218084 w 4326130"/>
              <a:gd name="connsiteY9111" fmla="*/ 2310548 h 2599480"/>
              <a:gd name="connsiteX9112" fmla="*/ 4216459 w 4326130"/>
              <a:gd name="connsiteY9112" fmla="*/ 2310595 h 2599480"/>
              <a:gd name="connsiteX9113" fmla="*/ 4206799 w 4326130"/>
              <a:gd name="connsiteY9113" fmla="*/ 2309871 h 2599480"/>
              <a:gd name="connsiteX9114" fmla="*/ 4197758 w 4326130"/>
              <a:gd name="connsiteY9114" fmla="*/ 2309037 h 2599480"/>
              <a:gd name="connsiteX9115" fmla="*/ 4196424 w 4326130"/>
              <a:gd name="connsiteY9115" fmla="*/ 2308974 h 2599480"/>
              <a:gd name="connsiteX9116" fmla="*/ 4187742 w 4326130"/>
              <a:gd name="connsiteY9116" fmla="*/ 2305126 h 2599480"/>
              <a:gd name="connsiteX9117" fmla="*/ 4199406 w 4326130"/>
              <a:gd name="connsiteY9117" fmla="*/ 2307574 h 2599480"/>
              <a:gd name="connsiteX9118" fmla="*/ 4213878 w 4326130"/>
              <a:gd name="connsiteY9118" fmla="*/ 2308628 h 2599480"/>
              <a:gd name="connsiteX9119" fmla="*/ 4215544 w 4326130"/>
              <a:gd name="connsiteY9119" fmla="*/ 2308954 h 2599480"/>
              <a:gd name="connsiteX9120" fmla="*/ 4215462 w 4326130"/>
              <a:gd name="connsiteY9120" fmla="*/ 2308898 h 2599480"/>
              <a:gd name="connsiteX9121" fmla="*/ 4215160 w 4326130"/>
              <a:gd name="connsiteY9121" fmla="*/ 2308672 h 2599480"/>
              <a:gd name="connsiteX9122" fmla="*/ 4185561 w 4326130"/>
              <a:gd name="connsiteY9122" fmla="*/ 2295432 h 2599480"/>
              <a:gd name="connsiteX9123" fmla="*/ 4179853 w 4326130"/>
              <a:gd name="connsiteY9123" fmla="*/ 2292704 h 2599480"/>
              <a:gd name="connsiteX9124" fmla="*/ 4177116 w 4326130"/>
              <a:gd name="connsiteY9124" fmla="*/ 2292730 h 2599480"/>
              <a:gd name="connsiteX9125" fmla="*/ 4176214 w 4326130"/>
              <a:gd name="connsiteY9125" fmla="*/ 2292698 h 2599480"/>
              <a:gd name="connsiteX9126" fmla="*/ 4177941 w 4326130"/>
              <a:gd name="connsiteY9126" fmla="*/ 2293637 h 2599480"/>
              <a:gd name="connsiteX9127" fmla="*/ 4180874 w 4326130"/>
              <a:gd name="connsiteY9127" fmla="*/ 2295475 h 2599480"/>
              <a:gd name="connsiteX9128" fmla="*/ 4175468 w 4326130"/>
              <a:gd name="connsiteY9128" fmla="*/ 2293811 h 2599480"/>
              <a:gd name="connsiteX9129" fmla="*/ 4172815 w 4326130"/>
              <a:gd name="connsiteY9129" fmla="*/ 2292541 h 2599480"/>
              <a:gd name="connsiteX9130" fmla="*/ 4167246 w 4326130"/>
              <a:gd name="connsiteY9130" fmla="*/ 2292136 h 2599480"/>
              <a:gd name="connsiteX9131" fmla="*/ 4163207 w 4326130"/>
              <a:gd name="connsiteY9131" fmla="*/ 2291694 h 2599480"/>
              <a:gd name="connsiteX9132" fmla="*/ 4160983 w 4326130"/>
              <a:gd name="connsiteY9132" fmla="*/ 2292278 h 2599480"/>
              <a:gd name="connsiteX9133" fmla="*/ 4161412 w 4326130"/>
              <a:gd name="connsiteY9133" fmla="*/ 2292851 h 2599480"/>
              <a:gd name="connsiteX9134" fmla="*/ 4162419 w 4326130"/>
              <a:gd name="connsiteY9134" fmla="*/ 2293323 h 2599480"/>
              <a:gd name="connsiteX9135" fmla="*/ 4164097 w 4326130"/>
              <a:gd name="connsiteY9135" fmla="*/ 2293892 h 2599480"/>
              <a:gd name="connsiteX9136" fmla="*/ 4179158 w 4326130"/>
              <a:gd name="connsiteY9136" fmla="*/ 2298331 h 2599480"/>
              <a:gd name="connsiteX9137" fmla="*/ 4176181 w 4326130"/>
              <a:gd name="connsiteY9137" fmla="*/ 2299254 h 2599480"/>
              <a:gd name="connsiteX9138" fmla="*/ 4174576 w 4326130"/>
              <a:gd name="connsiteY9138" fmla="*/ 2299306 h 2599480"/>
              <a:gd name="connsiteX9139" fmla="*/ 4173232 w 4326130"/>
              <a:gd name="connsiteY9139" fmla="*/ 2298713 h 2599480"/>
              <a:gd name="connsiteX9140" fmla="*/ 4179661 w 4326130"/>
              <a:gd name="connsiteY9140" fmla="*/ 2302150 h 2599480"/>
              <a:gd name="connsiteX9141" fmla="*/ 4149242 w 4326130"/>
              <a:gd name="connsiteY9141" fmla="*/ 2288976 h 2599480"/>
              <a:gd name="connsiteX9142" fmla="*/ 4146323 w 4326130"/>
              <a:gd name="connsiteY9142" fmla="*/ 2287994 h 2599480"/>
              <a:gd name="connsiteX9143" fmla="*/ 4147513 w 4326130"/>
              <a:gd name="connsiteY9143" fmla="*/ 2288721 h 2599480"/>
              <a:gd name="connsiteX9144" fmla="*/ 4151320 w 4326130"/>
              <a:gd name="connsiteY9144" fmla="*/ 2290671 h 2599480"/>
              <a:gd name="connsiteX9145" fmla="*/ 4170590 w 4326130"/>
              <a:gd name="connsiteY9145" fmla="*/ 2299172 h 2599480"/>
              <a:gd name="connsiteX9146" fmla="*/ 4171090 w 4326130"/>
              <a:gd name="connsiteY9146" fmla="*/ 2299419 h 2599480"/>
              <a:gd name="connsiteX9147" fmla="*/ 4171046 w 4326130"/>
              <a:gd name="connsiteY9147" fmla="*/ 2299421 h 2599480"/>
              <a:gd name="connsiteX9148" fmla="*/ 4170096 w 4326130"/>
              <a:gd name="connsiteY9148" fmla="*/ 2300261 h 2599480"/>
              <a:gd name="connsiteX9149" fmla="*/ 4176724 w 4326130"/>
              <a:gd name="connsiteY9149" fmla="*/ 2302216 h 2599480"/>
              <a:gd name="connsiteX9150" fmla="*/ 4188287 w 4326130"/>
              <a:gd name="connsiteY9150" fmla="*/ 2307956 h 2599480"/>
              <a:gd name="connsiteX9151" fmla="*/ 4189936 w 4326130"/>
              <a:gd name="connsiteY9151" fmla="*/ 2308665 h 2599480"/>
              <a:gd name="connsiteX9152" fmla="*/ 4183433 w 4326130"/>
              <a:gd name="connsiteY9152" fmla="*/ 2308399 h 2599480"/>
              <a:gd name="connsiteX9153" fmla="*/ 4180863 w 4326130"/>
              <a:gd name="connsiteY9153" fmla="*/ 2308242 h 2599480"/>
              <a:gd name="connsiteX9154" fmla="*/ 4182985 w 4326130"/>
              <a:gd name="connsiteY9154" fmla="*/ 2309502 h 2599480"/>
              <a:gd name="connsiteX9155" fmla="*/ 4182564 w 4326130"/>
              <a:gd name="connsiteY9155" fmla="*/ 2311798 h 2599480"/>
              <a:gd name="connsiteX9156" fmla="*/ 4170812 w 4326130"/>
              <a:gd name="connsiteY9156" fmla="*/ 2307435 h 2599480"/>
              <a:gd name="connsiteX9157" fmla="*/ 4167372 w 4326130"/>
              <a:gd name="connsiteY9157" fmla="*/ 2307096 h 2599480"/>
              <a:gd name="connsiteX9158" fmla="*/ 4162795 w 4326130"/>
              <a:gd name="connsiteY9158" fmla="*/ 2306849 h 2599480"/>
              <a:gd name="connsiteX9159" fmla="*/ 4170169 w 4326130"/>
              <a:gd name="connsiteY9159" fmla="*/ 2310061 h 2599480"/>
              <a:gd name="connsiteX9160" fmla="*/ 4172054 w 4326130"/>
              <a:gd name="connsiteY9160" fmla="*/ 2310882 h 2599480"/>
              <a:gd name="connsiteX9161" fmla="*/ 4173768 w 4326130"/>
              <a:gd name="connsiteY9161" fmla="*/ 2310978 h 2599480"/>
              <a:gd name="connsiteX9162" fmla="*/ 4179806 w 4326130"/>
              <a:gd name="connsiteY9162" fmla="*/ 2313235 h 2599480"/>
              <a:gd name="connsiteX9163" fmla="*/ 4178353 w 4326130"/>
              <a:gd name="connsiteY9163" fmla="*/ 2313016 h 2599480"/>
              <a:gd name="connsiteX9164" fmla="*/ 4177211 w 4326130"/>
              <a:gd name="connsiteY9164" fmla="*/ 2313122 h 2599480"/>
              <a:gd name="connsiteX9165" fmla="*/ 4181078 w 4326130"/>
              <a:gd name="connsiteY9165" fmla="*/ 2314802 h 2599480"/>
              <a:gd name="connsiteX9166" fmla="*/ 4175180 w 4326130"/>
              <a:gd name="connsiteY9166" fmla="*/ 2314977 h 2599480"/>
              <a:gd name="connsiteX9167" fmla="*/ 4182589 w 4326130"/>
              <a:gd name="connsiteY9167" fmla="*/ 2318348 h 2599480"/>
              <a:gd name="connsiteX9168" fmla="*/ 4190751 w 4326130"/>
              <a:gd name="connsiteY9168" fmla="*/ 2319249 h 2599480"/>
              <a:gd name="connsiteX9169" fmla="*/ 4195630 w 4326130"/>
              <a:gd name="connsiteY9169" fmla="*/ 2321535 h 2599480"/>
              <a:gd name="connsiteX9170" fmla="*/ 4196222 w 4326130"/>
              <a:gd name="connsiteY9170" fmla="*/ 2321808 h 2599480"/>
              <a:gd name="connsiteX9171" fmla="*/ 4192881 w 4326130"/>
              <a:gd name="connsiteY9171" fmla="*/ 2321670 h 2599480"/>
              <a:gd name="connsiteX9172" fmla="*/ 4179848 w 4326130"/>
              <a:gd name="connsiteY9172" fmla="*/ 2320596 h 2599480"/>
              <a:gd name="connsiteX9173" fmla="*/ 4172585 w 4326130"/>
              <a:gd name="connsiteY9173" fmla="*/ 2319608 h 2599480"/>
              <a:gd name="connsiteX9174" fmla="*/ 4167252 w 4326130"/>
              <a:gd name="connsiteY9174" fmla="*/ 2318673 h 2599480"/>
              <a:gd name="connsiteX9175" fmla="*/ 4167117 w 4326130"/>
              <a:gd name="connsiteY9175" fmla="*/ 2319066 h 2599480"/>
              <a:gd name="connsiteX9176" fmla="*/ 4166642 w 4326130"/>
              <a:gd name="connsiteY9176" fmla="*/ 2320351 h 2599480"/>
              <a:gd name="connsiteX9177" fmla="*/ 4178411 w 4326130"/>
              <a:gd name="connsiteY9177" fmla="*/ 2322966 h 2599480"/>
              <a:gd name="connsiteX9178" fmla="*/ 4177295 w 4326130"/>
              <a:gd name="connsiteY9178" fmla="*/ 2324800 h 2599480"/>
              <a:gd name="connsiteX9179" fmla="*/ 4176103 w 4326130"/>
              <a:gd name="connsiteY9179" fmla="*/ 2324737 h 2599480"/>
              <a:gd name="connsiteX9180" fmla="*/ 4176331 w 4326130"/>
              <a:gd name="connsiteY9180" fmla="*/ 2324887 h 2599480"/>
              <a:gd name="connsiteX9181" fmla="*/ 4182086 w 4326130"/>
              <a:gd name="connsiteY9181" fmla="*/ 2324619 h 2599480"/>
              <a:gd name="connsiteX9182" fmla="*/ 4186365 w 4326130"/>
              <a:gd name="connsiteY9182" fmla="*/ 2327428 h 2599480"/>
              <a:gd name="connsiteX9183" fmla="*/ 4200194 w 4326130"/>
              <a:gd name="connsiteY9183" fmla="*/ 2328626 h 2599480"/>
              <a:gd name="connsiteX9184" fmla="*/ 4192396 w 4326130"/>
              <a:gd name="connsiteY9184" fmla="*/ 2330109 h 2599480"/>
              <a:gd name="connsiteX9185" fmla="*/ 4182945 w 4326130"/>
              <a:gd name="connsiteY9185" fmla="*/ 2329229 h 2599480"/>
              <a:gd name="connsiteX9186" fmla="*/ 4180869 w 4326130"/>
              <a:gd name="connsiteY9186" fmla="*/ 2330529 h 2599480"/>
              <a:gd name="connsiteX9187" fmla="*/ 4179549 w 4326130"/>
              <a:gd name="connsiteY9187" fmla="*/ 2331060 h 2599480"/>
              <a:gd name="connsiteX9188" fmla="*/ 4181630 w 4326130"/>
              <a:gd name="connsiteY9188" fmla="*/ 2331672 h 2599480"/>
              <a:gd name="connsiteX9189" fmla="*/ 4183355 w 4326130"/>
              <a:gd name="connsiteY9189" fmla="*/ 2332811 h 2599480"/>
              <a:gd name="connsiteX9190" fmla="*/ 4182938 w 4326130"/>
              <a:gd name="connsiteY9190" fmla="*/ 2333189 h 2599480"/>
              <a:gd name="connsiteX9191" fmla="*/ 4182792 w 4326130"/>
              <a:gd name="connsiteY9191" fmla="*/ 2333223 h 2599480"/>
              <a:gd name="connsiteX9192" fmla="*/ 4185766 w 4326130"/>
              <a:gd name="connsiteY9192" fmla="*/ 2333636 h 2599480"/>
              <a:gd name="connsiteX9193" fmla="*/ 4194422 w 4326130"/>
              <a:gd name="connsiteY9193" fmla="*/ 2336762 h 2599480"/>
              <a:gd name="connsiteX9194" fmla="*/ 4203776 w 4326130"/>
              <a:gd name="connsiteY9194" fmla="*/ 2338855 h 2599480"/>
              <a:gd name="connsiteX9195" fmla="*/ 4203953 w 4326130"/>
              <a:gd name="connsiteY9195" fmla="*/ 2344296 h 2599480"/>
              <a:gd name="connsiteX9196" fmla="*/ 4225385 w 4326130"/>
              <a:gd name="connsiteY9196" fmla="*/ 2346438 h 2599480"/>
              <a:gd name="connsiteX9197" fmla="*/ 4233623 w 4326130"/>
              <a:gd name="connsiteY9197" fmla="*/ 2347285 h 2599480"/>
              <a:gd name="connsiteX9198" fmla="*/ 4234269 w 4326130"/>
              <a:gd name="connsiteY9198" fmla="*/ 2347964 h 2599480"/>
              <a:gd name="connsiteX9199" fmla="*/ 4236340 w 4326130"/>
              <a:gd name="connsiteY9199" fmla="*/ 2349677 h 2599480"/>
              <a:gd name="connsiteX9200" fmla="*/ 4233663 w 4326130"/>
              <a:gd name="connsiteY9200" fmla="*/ 2349503 h 2599480"/>
              <a:gd name="connsiteX9201" fmla="*/ 4204822 w 4326130"/>
              <a:gd name="connsiteY9201" fmla="*/ 2347570 h 2599480"/>
              <a:gd name="connsiteX9202" fmla="*/ 4202014 w 4326130"/>
              <a:gd name="connsiteY9202" fmla="*/ 2349096 h 2599480"/>
              <a:gd name="connsiteX9203" fmla="*/ 4203195 w 4326130"/>
              <a:gd name="connsiteY9203" fmla="*/ 2348870 h 2599480"/>
              <a:gd name="connsiteX9204" fmla="*/ 4203095 w 4326130"/>
              <a:gd name="connsiteY9204" fmla="*/ 2350111 h 2599480"/>
              <a:gd name="connsiteX9205" fmla="*/ 4205186 w 4326130"/>
              <a:gd name="connsiteY9205" fmla="*/ 2350934 h 2599480"/>
              <a:gd name="connsiteX9206" fmla="*/ 4200547 w 4326130"/>
              <a:gd name="connsiteY9206" fmla="*/ 2352870 h 2599480"/>
              <a:gd name="connsiteX9207" fmla="*/ 4213618 w 4326130"/>
              <a:gd name="connsiteY9207" fmla="*/ 2357529 h 2599480"/>
              <a:gd name="connsiteX9208" fmla="*/ 4211425 w 4326130"/>
              <a:gd name="connsiteY9208" fmla="*/ 2357949 h 2599480"/>
              <a:gd name="connsiteX9209" fmla="*/ 4197261 w 4326130"/>
              <a:gd name="connsiteY9209" fmla="*/ 2352452 h 2599480"/>
              <a:gd name="connsiteX9210" fmla="*/ 4191441 w 4326130"/>
              <a:gd name="connsiteY9210" fmla="*/ 2354615 h 2599480"/>
              <a:gd name="connsiteX9211" fmla="*/ 4170914 w 4326130"/>
              <a:gd name="connsiteY9211" fmla="*/ 2348501 h 2599480"/>
              <a:gd name="connsiteX9212" fmla="*/ 4165882 w 4326130"/>
              <a:gd name="connsiteY9212" fmla="*/ 2346610 h 2599480"/>
              <a:gd name="connsiteX9213" fmla="*/ 4158156 w 4326130"/>
              <a:gd name="connsiteY9213" fmla="*/ 2345962 h 2599480"/>
              <a:gd name="connsiteX9214" fmla="*/ 4156651 w 4326130"/>
              <a:gd name="connsiteY9214" fmla="*/ 2346564 h 2599480"/>
              <a:gd name="connsiteX9215" fmla="*/ 4156004 w 4326130"/>
              <a:gd name="connsiteY9215" fmla="*/ 2346903 h 2599480"/>
              <a:gd name="connsiteX9216" fmla="*/ 4159986 w 4326130"/>
              <a:gd name="connsiteY9216" fmla="*/ 2348994 h 2599480"/>
              <a:gd name="connsiteX9217" fmla="*/ 4168511 w 4326130"/>
              <a:gd name="connsiteY9217" fmla="*/ 2351870 h 2599480"/>
              <a:gd name="connsiteX9218" fmla="*/ 4176654 w 4326130"/>
              <a:gd name="connsiteY9218" fmla="*/ 2352780 h 2599480"/>
              <a:gd name="connsiteX9219" fmla="*/ 4192816 w 4326130"/>
              <a:gd name="connsiteY9219" fmla="*/ 2356787 h 2599480"/>
              <a:gd name="connsiteX9220" fmla="*/ 4192947 w 4326130"/>
              <a:gd name="connsiteY9220" fmla="*/ 2356945 h 2599480"/>
              <a:gd name="connsiteX9221" fmla="*/ 4193600 w 4326130"/>
              <a:gd name="connsiteY9221" fmla="*/ 2356647 h 2599480"/>
              <a:gd name="connsiteX9222" fmla="*/ 4204131 w 4326130"/>
              <a:gd name="connsiteY9222" fmla="*/ 2360216 h 2599480"/>
              <a:gd name="connsiteX9223" fmla="*/ 4207433 w 4326130"/>
              <a:gd name="connsiteY9223" fmla="*/ 2360445 h 2599480"/>
              <a:gd name="connsiteX9224" fmla="*/ 4213939 w 4326130"/>
              <a:gd name="connsiteY9224" fmla="*/ 2361495 h 2599480"/>
              <a:gd name="connsiteX9225" fmla="*/ 4210461 w 4326130"/>
              <a:gd name="connsiteY9225" fmla="*/ 2362363 h 2599480"/>
              <a:gd name="connsiteX9226" fmla="*/ 4211051 w 4326130"/>
              <a:gd name="connsiteY9226" fmla="*/ 2362563 h 2599480"/>
              <a:gd name="connsiteX9227" fmla="*/ 4210851 w 4326130"/>
              <a:gd name="connsiteY9227" fmla="*/ 2365047 h 2599480"/>
              <a:gd name="connsiteX9228" fmla="*/ 4213735 w 4326130"/>
              <a:gd name="connsiteY9228" fmla="*/ 2370435 h 2599480"/>
              <a:gd name="connsiteX9229" fmla="*/ 4209282 w 4326130"/>
              <a:gd name="connsiteY9229" fmla="*/ 2370065 h 2599480"/>
              <a:gd name="connsiteX9230" fmla="*/ 4204164 w 4326130"/>
              <a:gd name="connsiteY9230" fmla="*/ 2370739 h 2599480"/>
              <a:gd name="connsiteX9231" fmla="*/ 4203646 w 4326130"/>
              <a:gd name="connsiteY9231" fmla="*/ 2371296 h 2599480"/>
              <a:gd name="connsiteX9232" fmla="*/ 4206480 w 4326130"/>
              <a:gd name="connsiteY9232" fmla="*/ 2371689 h 2599480"/>
              <a:gd name="connsiteX9233" fmla="*/ 4233742 w 4326130"/>
              <a:gd name="connsiteY9233" fmla="*/ 2373875 h 2599480"/>
              <a:gd name="connsiteX9234" fmla="*/ 4235191 w 4326130"/>
              <a:gd name="connsiteY9234" fmla="*/ 2374941 h 2599480"/>
              <a:gd name="connsiteX9235" fmla="*/ 4238781 w 4326130"/>
              <a:gd name="connsiteY9235" fmla="*/ 2377174 h 2599480"/>
              <a:gd name="connsiteX9236" fmla="*/ 4229988 w 4326130"/>
              <a:gd name="connsiteY9236" fmla="*/ 2377139 h 2599480"/>
              <a:gd name="connsiteX9237" fmla="*/ 4238040 w 4326130"/>
              <a:gd name="connsiteY9237" fmla="*/ 2378561 h 2599480"/>
              <a:gd name="connsiteX9238" fmla="*/ 4236799 w 4326130"/>
              <a:gd name="connsiteY9238" fmla="*/ 2380692 h 2599480"/>
              <a:gd name="connsiteX9239" fmla="*/ 4239243 w 4326130"/>
              <a:gd name="connsiteY9239" fmla="*/ 2381899 h 2599480"/>
              <a:gd name="connsiteX9240" fmla="*/ 4231049 w 4326130"/>
              <a:gd name="connsiteY9240" fmla="*/ 2381604 h 2599480"/>
              <a:gd name="connsiteX9241" fmla="*/ 4228648 w 4326130"/>
              <a:gd name="connsiteY9241" fmla="*/ 2381071 h 2599480"/>
              <a:gd name="connsiteX9242" fmla="*/ 4227654 w 4326130"/>
              <a:gd name="connsiteY9242" fmla="*/ 2380506 h 2599480"/>
              <a:gd name="connsiteX9243" fmla="*/ 4227519 w 4326130"/>
              <a:gd name="connsiteY9243" fmla="*/ 2381477 h 2599480"/>
              <a:gd name="connsiteX9244" fmla="*/ 4216556 w 4326130"/>
              <a:gd name="connsiteY9244" fmla="*/ 2381080 h 2599480"/>
              <a:gd name="connsiteX9245" fmla="*/ 4213712 w 4326130"/>
              <a:gd name="connsiteY9245" fmla="*/ 2379897 h 2599480"/>
              <a:gd name="connsiteX9246" fmla="*/ 4210054 w 4326130"/>
              <a:gd name="connsiteY9246" fmla="*/ 2378139 h 2599480"/>
              <a:gd name="connsiteX9247" fmla="*/ 4209490 w 4326130"/>
              <a:gd name="connsiteY9247" fmla="*/ 2379632 h 2599480"/>
              <a:gd name="connsiteX9248" fmla="*/ 4212172 w 4326130"/>
              <a:gd name="connsiteY9248" fmla="*/ 2380838 h 2599480"/>
              <a:gd name="connsiteX9249" fmla="*/ 4212306 w 4326130"/>
              <a:gd name="connsiteY9249" fmla="*/ 2380927 h 2599480"/>
              <a:gd name="connsiteX9250" fmla="*/ 4209318 w 4326130"/>
              <a:gd name="connsiteY9250" fmla="*/ 2380819 h 2599480"/>
              <a:gd name="connsiteX9251" fmla="*/ 4209050 w 4326130"/>
              <a:gd name="connsiteY9251" fmla="*/ 2380793 h 2599480"/>
              <a:gd name="connsiteX9252" fmla="*/ 4208581 w 4326130"/>
              <a:gd name="connsiteY9252" fmla="*/ 2382033 h 2599480"/>
              <a:gd name="connsiteX9253" fmla="*/ 4205283 w 4326130"/>
              <a:gd name="connsiteY9253" fmla="*/ 2390745 h 2599480"/>
              <a:gd name="connsiteX9254" fmla="*/ 4198826 w 4326130"/>
              <a:gd name="connsiteY9254" fmla="*/ 2388488 h 2599480"/>
              <a:gd name="connsiteX9255" fmla="*/ 4191880 w 4326130"/>
              <a:gd name="connsiteY9255" fmla="*/ 2392264 h 2599480"/>
              <a:gd name="connsiteX9256" fmla="*/ 4202703 w 4326130"/>
              <a:gd name="connsiteY9256" fmla="*/ 2395956 h 2599480"/>
              <a:gd name="connsiteX9257" fmla="*/ 4180714 w 4326130"/>
              <a:gd name="connsiteY9257" fmla="*/ 2390733 h 2599480"/>
              <a:gd name="connsiteX9258" fmla="*/ 4173867 w 4326130"/>
              <a:gd name="connsiteY9258" fmla="*/ 2393268 h 2599480"/>
              <a:gd name="connsiteX9259" fmla="*/ 4179400 w 4326130"/>
              <a:gd name="connsiteY9259" fmla="*/ 2394653 h 2599480"/>
              <a:gd name="connsiteX9260" fmla="*/ 4169415 w 4326130"/>
              <a:gd name="connsiteY9260" fmla="*/ 2392898 h 2599480"/>
              <a:gd name="connsiteX9261" fmla="*/ 4170682 w 4326130"/>
              <a:gd name="connsiteY9261" fmla="*/ 2391607 h 2599480"/>
              <a:gd name="connsiteX9262" fmla="*/ 4159051 w 4326130"/>
              <a:gd name="connsiteY9262" fmla="*/ 2388892 h 2599480"/>
              <a:gd name="connsiteX9263" fmla="*/ 4154845 w 4326130"/>
              <a:gd name="connsiteY9263" fmla="*/ 2389169 h 2599480"/>
              <a:gd name="connsiteX9264" fmla="*/ 4147828 w 4326130"/>
              <a:gd name="connsiteY9264" fmla="*/ 2387943 h 2599480"/>
              <a:gd name="connsiteX9265" fmla="*/ 4134680 w 4326130"/>
              <a:gd name="connsiteY9265" fmla="*/ 2385914 h 2599480"/>
              <a:gd name="connsiteX9266" fmla="*/ 4131941 w 4326130"/>
              <a:gd name="connsiteY9266" fmla="*/ 2388162 h 2599480"/>
              <a:gd name="connsiteX9267" fmla="*/ 4116168 w 4326130"/>
              <a:gd name="connsiteY9267" fmla="*/ 2386965 h 2599480"/>
              <a:gd name="connsiteX9268" fmla="*/ 4111607 w 4326130"/>
              <a:gd name="connsiteY9268" fmla="*/ 2388059 h 2599480"/>
              <a:gd name="connsiteX9269" fmla="*/ 4112824 w 4326130"/>
              <a:gd name="connsiteY9269" fmla="*/ 2388537 h 2599480"/>
              <a:gd name="connsiteX9270" fmla="*/ 4115185 w 4326130"/>
              <a:gd name="connsiteY9270" fmla="*/ 2388085 h 2599480"/>
              <a:gd name="connsiteX9271" fmla="*/ 4129331 w 4326130"/>
              <a:gd name="connsiteY9271" fmla="*/ 2391997 h 2599480"/>
              <a:gd name="connsiteX9272" fmla="*/ 4143418 w 4326130"/>
              <a:gd name="connsiteY9272" fmla="*/ 2394418 h 2599480"/>
              <a:gd name="connsiteX9273" fmla="*/ 4144154 w 4326130"/>
              <a:gd name="connsiteY9273" fmla="*/ 2394585 h 2599480"/>
              <a:gd name="connsiteX9274" fmla="*/ 4147106 w 4326130"/>
              <a:gd name="connsiteY9274" fmla="*/ 2393676 h 2599480"/>
              <a:gd name="connsiteX9275" fmla="*/ 4150478 w 4326130"/>
              <a:gd name="connsiteY9275" fmla="*/ 2393030 h 2599480"/>
              <a:gd name="connsiteX9276" fmla="*/ 4152570 w 4326130"/>
              <a:gd name="connsiteY9276" fmla="*/ 2393853 h 2599480"/>
              <a:gd name="connsiteX9277" fmla="*/ 4149615 w 4326130"/>
              <a:gd name="connsiteY9277" fmla="*/ 2395835 h 2599480"/>
              <a:gd name="connsiteX9278" fmla="*/ 4159039 w 4326130"/>
              <a:gd name="connsiteY9278" fmla="*/ 2397990 h 2599480"/>
              <a:gd name="connsiteX9279" fmla="*/ 4174576 w 4326130"/>
              <a:gd name="connsiteY9279" fmla="*/ 2401666 h 2599480"/>
              <a:gd name="connsiteX9280" fmla="*/ 4143223 w 4326130"/>
              <a:gd name="connsiteY9280" fmla="*/ 2398122 h 2599480"/>
              <a:gd name="connsiteX9281" fmla="*/ 4139795 w 4326130"/>
              <a:gd name="connsiteY9281" fmla="*/ 2397550 h 2599480"/>
              <a:gd name="connsiteX9282" fmla="*/ 4135235 w 4326130"/>
              <a:gd name="connsiteY9282" fmla="*/ 2399072 h 2599480"/>
              <a:gd name="connsiteX9283" fmla="*/ 4133059 w 4326130"/>
              <a:gd name="connsiteY9283" fmla="*/ 2401083 h 2599480"/>
              <a:gd name="connsiteX9284" fmla="*/ 4129786 w 4326130"/>
              <a:gd name="connsiteY9284" fmla="*/ 2400487 h 2599480"/>
              <a:gd name="connsiteX9285" fmla="*/ 4133346 w 4326130"/>
              <a:gd name="connsiteY9285" fmla="*/ 2397534 h 2599480"/>
              <a:gd name="connsiteX9286" fmla="*/ 4131756 w 4326130"/>
              <a:gd name="connsiteY9286" fmla="*/ 2397149 h 2599480"/>
              <a:gd name="connsiteX9287" fmla="*/ 4127920 w 4326130"/>
              <a:gd name="connsiteY9287" fmla="*/ 2397447 h 2599480"/>
              <a:gd name="connsiteX9288" fmla="*/ 4123332 w 4326130"/>
              <a:gd name="connsiteY9288" fmla="*/ 2399759 h 2599480"/>
              <a:gd name="connsiteX9289" fmla="*/ 4109034 w 4326130"/>
              <a:gd name="connsiteY9289" fmla="*/ 2396761 h 2599480"/>
              <a:gd name="connsiteX9290" fmla="*/ 4106098 w 4326130"/>
              <a:gd name="connsiteY9290" fmla="*/ 2401437 h 2599480"/>
              <a:gd name="connsiteX9291" fmla="*/ 4087196 w 4326130"/>
              <a:gd name="connsiteY9291" fmla="*/ 2399675 h 2599480"/>
              <a:gd name="connsiteX9292" fmla="*/ 4086730 w 4326130"/>
              <a:gd name="connsiteY9292" fmla="*/ 2400246 h 2599480"/>
              <a:gd name="connsiteX9293" fmla="*/ 4086574 w 4326130"/>
              <a:gd name="connsiteY9293" fmla="*/ 2400436 h 2599480"/>
              <a:gd name="connsiteX9294" fmla="*/ 4086644 w 4326130"/>
              <a:gd name="connsiteY9294" fmla="*/ 2400351 h 2599480"/>
              <a:gd name="connsiteX9295" fmla="*/ 4086730 w 4326130"/>
              <a:gd name="connsiteY9295" fmla="*/ 2400246 h 2599480"/>
              <a:gd name="connsiteX9296" fmla="*/ 4086989 w 4326130"/>
              <a:gd name="connsiteY9296" fmla="*/ 2399929 h 2599480"/>
              <a:gd name="connsiteX9297" fmla="*/ 4087196 w 4326130"/>
              <a:gd name="connsiteY9297" fmla="*/ 2399675 h 2599480"/>
              <a:gd name="connsiteX9298" fmla="*/ 4102192 w 4326130"/>
              <a:gd name="connsiteY9298" fmla="*/ 2402918 h 2599480"/>
              <a:gd name="connsiteX9299" fmla="*/ 4125163 w 4326130"/>
              <a:gd name="connsiteY9299" fmla="*/ 2408839 h 2599480"/>
              <a:gd name="connsiteX9300" fmla="*/ 4106066 w 4326130"/>
              <a:gd name="connsiteY9300" fmla="*/ 2409506 h 2599480"/>
              <a:gd name="connsiteX9301" fmla="*/ 4112583 w 4326130"/>
              <a:gd name="connsiteY9301" fmla="*/ 2415061 h 2599480"/>
              <a:gd name="connsiteX9302" fmla="*/ 4100019 w 4326130"/>
              <a:gd name="connsiteY9302" fmla="*/ 2413415 h 2599480"/>
              <a:gd name="connsiteX9303" fmla="*/ 4087455 w 4326130"/>
              <a:gd name="connsiteY9303" fmla="*/ 2411770 h 2599480"/>
              <a:gd name="connsiteX9304" fmla="*/ 4102353 w 4326130"/>
              <a:gd name="connsiteY9304" fmla="*/ 2416225 h 2599480"/>
              <a:gd name="connsiteX9305" fmla="*/ 4099870 w 4326130"/>
              <a:gd name="connsiteY9305" fmla="*/ 2416714 h 2599480"/>
              <a:gd name="connsiteX9306" fmla="*/ 4098817 w 4326130"/>
              <a:gd name="connsiteY9306" fmla="*/ 2416845 h 2599480"/>
              <a:gd name="connsiteX9307" fmla="*/ 4087116 w 4326130"/>
              <a:gd name="connsiteY9307" fmla="*/ 2412183 h 2599480"/>
              <a:gd name="connsiteX9308" fmla="*/ 4081494 w 4326130"/>
              <a:gd name="connsiteY9308" fmla="*/ 2409943 h 2599480"/>
              <a:gd name="connsiteX9309" fmla="*/ 4089838 w 4326130"/>
              <a:gd name="connsiteY9309" fmla="*/ 2414935 h 2599480"/>
              <a:gd name="connsiteX9310" fmla="*/ 4095468 w 4326130"/>
              <a:gd name="connsiteY9310" fmla="*/ 2417524 h 2599480"/>
              <a:gd name="connsiteX9311" fmla="*/ 4094604 w 4326130"/>
              <a:gd name="connsiteY9311" fmla="*/ 2418056 h 2599480"/>
              <a:gd name="connsiteX9312" fmla="*/ 4099516 w 4326130"/>
              <a:gd name="connsiteY9312" fmla="*/ 2419686 h 2599480"/>
              <a:gd name="connsiteX9313" fmla="*/ 4100732 w 4326130"/>
              <a:gd name="connsiteY9313" fmla="*/ 2419952 h 2599480"/>
              <a:gd name="connsiteX9314" fmla="*/ 4107285 w 4326130"/>
              <a:gd name="connsiteY9314" fmla="*/ 2422986 h 2599480"/>
              <a:gd name="connsiteX9315" fmla="*/ 4115564 w 4326130"/>
              <a:gd name="connsiteY9315" fmla="*/ 2428035 h 2599480"/>
              <a:gd name="connsiteX9316" fmla="*/ 4093213 w 4326130"/>
              <a:gd name="connsiteY9316" fmla="*/ 2419277 h 2599480"/>
              <a:gd name="connsiteX9317" fmla="*/ 4093392 w 4326130"/>
              <a:gd name="connsiteY9317" fmla="*/ 2421475 h 2599480"/>
              <a:gd name="connsiteX9318" fmla="*/ 4119917 w 4326130"/>
              <a:gd name="connsiteY9318" fmla="*/ 2433743 h 2599480"/>
              <a:gd name="connsiteX9319" fmla="*/ 4118775 w 4326130"/>
              <a:gd name="connsiteY9319" fmla="*/ 2433603 h 2599480"/>
              <a:gd name="connsiteX9320" fmla="*/ 4109907 w 4326130"/>
              <a:gd name="connsiteY9320" fmla="*/ 2433107 h 2599480"/>
              <a:gd name="connsiteX9321" fmla="*/ 4104054 w 4326130"/>
              <a:gd name="connsiteY9321" fmla="*/ 2434588 h 2599480"/>
              <a:gd name="connsiteX9322" fmla="*/ 4105806 w 4326130"/>
              <a:gd name="connsiteY9322" fmla="*/ 2435737 h 2599480"/>
              <a:gd name="connsiteX9323" fmla="*/ 4106665 w 4326130"/>
              <a:gd name="connsiteY9323" fmla="*/ 2441624 h 2599480"/>
              <a:gd name="connsiteX9324" fmla="*/ 4086416 w 4326130"/>
              <a:gd name="connsiteY9324" fmla="*/ 2441323 h 2599480"/>
              <a:gd name="connsiteX9325" fmla="*/ 4102367 w 4326130"/>
              <a:gd name="connsiteY9325" fmla="*/ 2447960 h 2599480"/>
              <a:gd name="connsiteX9326" fmla="*/ 4099390 w 4326130"/>
              <a:gd name="connsiteY9326" fmla="*/ 2448884 h 2599480"/>
              <a:gd name="connsiteX9327" fmla="*/ 4097786 w 4326130"/>
              <a:gd name="connsiteY9327" fmla="*/ 2448936 h 2599480"/>
              <a:gd name="connsiteX9328" fmla="*/ 4079375 w 4326130"/>
              <a:gd name="connsiteY9328" fmla="*/ 2440811 h 2599480"/>
              <a:gd name="connsiteX9329" fmla="*/ 4068238 w 4326130"/>
              <a:gd name="connsiteY9329" fmla="*/ 2435942 h 2599480"/>
              <a:gd name="connsiteX9330" fmla="*/ 4074529 w 4326130"/>
              <a:gd name="connsiteY9330" fmla="*/ 2440301 h 2599480"/>
              <a:gd name="connsiteX9331" fmla="*/ 4093800 w 4326130"/>
              <a:gd name="connsiteY9331" fmla="*/ 2448801 h 2599480"/>
              <a:gd name="connsiteX9332" fmla="*/ 4094298 w 4326130"/>
              <a:gd name="connsiteY9332" fmla="*/ 2449049 h 2599480"/>
              <a:gd name="connsiteX9333" fmla="*/ 4094255 w 4326130"/>
              <a:gd name="connsiteY9333" fmla="*/ 2449050 h 2599480"/>
              <a:gd name="connsiteX9334" fmla="*/ 4093305 w 4326130"/>
              <a:gd name="connsiteY9334" fmla="*/ 2449891 h 2599480"/>
              <a:gd name="connsiteX9335" fmla="*/ 4099933 w 4326130"/>
              <a:gd name="connsiteY9335" fmla="*/ 2451845 h 2599480"/>
              <a:gd name="connsiteX9336" fmla="*/ 4111496 w 4326130"/>
              <a:gd name="connsiteY9336" fmla="*/ 2457585 h 2599480"/>
              <a:gd name="connsiteX9337" fmla="*/ 4113147 w 4326130"/>
              <a:gd name="connsiteY9337" fmla="*/ 2458295 h 2599480"/>
              <a:gd name="connsiteX9338" fmla="*/ 4106643 w 4326130"/>
              <a:gd name="connsiteY9338" fmla="*/ 2458028 h 2599480"/>
              <a:gd name="connsiteX9339" fmla="*/ 4096499 w 4326130"/>
              <a:gd name="connsiteY9339" fmla="*/ 2457310 h 2599480"/>
              <a:gd name="connsiteX9340" fmla="*/ 4085102 w 4326130"/>
              <a:gd name="connsiteY9340" fmla="*/ 2456429 h 2599480"/>
              <a:gd name="connsiteX9341" fmla="*/ 4093079 w 4326130"/>
              <a:gd name="connsiteY9341" fmla="*/ 2460387 h 2599480"/>
              <a:gd name="connsiteX9342" fmla="*/ 4103015 w 4326130"/>
              <a:gd name="connsiteY9342" fmla="*/ 2462863 h 2599480"/>
              <a:gd name="connsiteX9343" fmla="*/ 4088976 w 4326130"/>
              <a:gd name="connsiteY9343" fmla="*/ 2464296 h 2599480"/>
              <a:gd name="connsiteX9344" fmla="*/ 4084502 w 4326130"/>
              <a:gd name="connsiteY9344" fmla="*/ 2465191 h 2599480"/>
              <a:gd name="connsiteX9345" fmla="*/ 4091311 w 4326130"/>
              <a:gd name="connsiteY9345" fmla="*/ 2465828 h 2599480"/>
              <a:gd name="connsiteX9346" fmla="*/ 4089852 w 4326130"/>
              <a:gd name="connsiteY9346" fmla="*/ 2469980 h 2599480"/>
              <a:gd name="connsiteX9347" fmla="*/ 4101621 w 4326130"/>
              <a:gd name="connsiteY9347" fmla="*/ 2472595 h 2599480"/>
              <a:gd name="connsiteX9348" fmla="*/ 4098411 w 4326130"/>
              <a:gd name="connsiteY9348" fmla="*/ 2474320 h 2599480"/>
              <a:gd name="connsiteX9349" fmla="*/ 4093822 w 4326130"/>
              <a:gd name="connsiteY9349" fmla="*/ 2474076 h 2599480"/>
              <a:gd name="connsiteX9350" fmla="*/ 4093629 w 4326130"/>
              <a:gd name="connsiteY9350" fmla="*/ 2477782 h 2599480"/>
              <a:gd name="connsiteX9351" fmla="*/ 4091915 w 4326130"/>
              <a:gd name="connsiteY9351" fmla="*/ 2477170 h 2599480"/>
              <a:gd name="connsiteX9352" fmla="*/ 4087717 w 4326130"/>
              <a:gd name="connsiteY9352" fmla="*/ 2476465 h 2599480"/>
              <a:gd name="connsiteX9353" fmla="*/ 4087570 w 4326130"/>
              <a:gd name="connsiteY9353" fmla="*/ 2476397 h 2599480"/>
              <a:gd name="connsiteX9354" fmla="*/ 4048556 w 4326130"/>
              <a:gd name="connsiteY9354" fmla="*/ 2458746 h 2599480"/>
              <a:gd name="connsiteX9355" fmla="*/ 4002028 w 4326130"/>
              <a:gd name="connsiteY9355" fmla="*/ 2442289 h 2599480"/>
              <a:gd name="connsiteX9356" fmla="*/ 3952789 w 4326130"/>
              <a:gd name="connsiteY9356" fmla="*/ 2433806 h 2599480"/>
              <a:gd name="connsiteX9357" fmla="*/ 3966047 w 4326130"/>
              <a:gd name="connsiteY9357" fmla="*/ 2437403 h 2599480"/>
              <a:gd name="connsiteX9358" fmla="*/ 3960026 w 4326130"/>
              <a:gd name="connsiteY9358" fmla="*/ 2437047 h 2599480"/>
              <a:gd name="connsiteX9359" fmla="*/ 3945053 w 4326130"/>
              <a:gd name="connsiteY9359" fmla="*/ 2434359 h 2599480"/>
              <a:gd name="connsiteX9360" fmla="*/ 3964030 w 4326130"/>
              <a:gd name="connsiteY9360" fmla="*/ 2432569 h 2599480"/>
              <a:gd name="connsiteX9361" fmla="*/ 3989728 w 4326130"/>
              <a:gd name="connsiteY9361" fmla="*/ 2432068 h 2599480"/>
              <a:gd name="connsiteX9362" fmla="*/ 3993526 w 4326130"/>
              <a:gd name="connsiteY9362" fmla="*/ 2430362 h 2599480"/>
              <a:gd name="connsiteX9363" fmla="*/ 3994792 w 4326130"/>
              <a:gd name="connsiteY9363" fmla="*/ 2429792 h 2599480"/>
              <a:gd name="connsiteX9364" fmla="*/ 3994230 w 4326130"/>
              <a:gd name="connsiteY9364" fmla="*/ 2430045 h 2599480"/>
              <a:gd name="connsiteX9365" fmla="*/ 3993526 w 4326130"/>
              <a:gd name="connsiteY9365" fmla="*/ 2430362 h 2599480"/>
              <a:gd name="connsiteX9366" fmla="*/ 3991416 w 4326130"/>
              <a:gd name="connsiteY9366" fmla="*/ 2431309 h 2599480"/>
              <a:gd name="connsiteX9367" fmla="*/ 3989728 w 4326130"/>
              <a:gd name="connsiteY9367" fmla="*/ 2432068 h 2599480"/>
              <a:gd name="connsiteX9368" fmla="*/ 3850775 w 4326130"/>
              <a:gd name="connsiteY9368" fmla="*/ 2418035 h 2599480"/>
              <a:gd name="connsiteX9369" fmla="*/ 3851371 w 4326130"/>
              <a:gd name="connsiteY9369" fmla="*/ 2417029 h 2599480"/>
              <a:gd name="connsiteX9370" fmla="*/ 3850092 w 4326130"/>
              <a:gd name="connsiteY9370" fmla="*/ 2417965 h 2599480"/>
              <a:gd name="connsiteX9371" fmla="*/ 3802381 w 4326130"/>
              <a:gd name="connsiteY9371" fmla="*/ 2413146 h 2599480"/>
              <a:gd name="connsiteX9372" fmla="*/ 3611228 w 4326130"/>
              <a:gd name="connsiteY9372" fmla="*/ 2398981 h 2599480"/>
              <a:gd name="connsiteX9373" fmla="*/ 3430203 w 4326130"/>
              <a:gd name="connsiteY9373" fmla="*/ 2388666 h 2599480"/>
              <a:gd name="connsiteX9374" fmla="*/ 3432036 w 4326130"/>
              <a:gd name="connsiteY9374" fmla="*/ 2389005 h 2599480"/>
              <a:gd name="connsiteX9375" fmla="*/ 3506657 w 4326130"/>
              <a:gd name="connsiteY9375" fmla="*/ 2413574 h 2599480"/>
              <a:gd name="connsiteX9376" fmla="*/ 3526810 w 4326130"/>
              <a:gd name="connsiteY9376" fmla="*/ 2418038 h 2599480"/>
              <a:gd name="connsiteX9377" fmla="*/ 3537158 w 4326130"/>
              <a:gd name="connsiteY9377" fmla="*/ 2425798 h 2599480"/>
              <a:gd name="connsiteX9378" fmla="*/ 3534012 w 4326130"/>
              <a:gd name="connsiteY9378" fmla="*/ 2425455 h 2599480"/>
              <a:gd name="connsiteX9379" fmla="*/ 3499598 w 4326130"/>
              <a:gd name="connsiteY9379" fmla="*/ 2416712 h 2599480"/>
              <a:gd name="connsiteX9380" fmla="*/ 3488299 w 4326130"/>
              <a:gd name="connsiteY9380" fmla="*/ 2418876 h 2599480"/>
              <a:gd name="connsiteX9381" fmla="*/ 3490061 w 4326130"/>
              <a:gd name="connsiteY9381" fmla="*/ 2419412 h 2599480"/>
              <a:gd name="connsiteX9382" fmla="*/ 3493226 w 4326130"/>
              <a:gd name="connsiteY9382" fmla="*/ 2420374 h 2599480"/>
              <a:gd name="connsiteX9383" fmla="*/ 3479787 w 4326130"/>
              <a:gd name="connsiteY9383" fmla="*/ 2418087 h 2599480"/>
              <a:gd name="connsiteX9384" fmla="*/ 3460902 w 4326130"/>
              <a:gd name="connsiteY9384" fmla="*/ 2414014 h 2599480"/>
              <a:gd name="connsiteX9385" fmla="*/ 3263666 w 4326130"/>
              <a:gd name="connsiteY9385" fmla="*/ 2382209 h 2599480"/>
              <a:gd name="connsiteX9386" fmla="*/ 3220549 w 4326130"/>
              <a:gd name="connsiteY9386" fmla="*/ 2377100 h 2599480"/>
              <a:gd name="connsiteX9387" fmla="*/ 3192437 w 4326130"/>
              <a:gd name="connsiteY9387" fmla="*/ 2377731 h 2599480"/>
              <a:gd name="connsiteX9388" fmla="*/ 3181389 w 4326130"/>
              <a:gd name="connsiteY9388" fmla="*/ 2375989 h 2599480"/>
              <a:gd name="connsiteX9389" fmla="*/ 3218296 w 4326130"/>
              <a:gd name="connsiteY9389" fmla="*/ 2376832 h 2599480"/>
              <a:gd name="connsiteX9390" fmla="*/ 3194551 w 4326130"/>
              <a:gd name="connsiteY9390" fmla="*/ 2374018 h 2599480"/>
              <a:gd name="connsiteX9391" fmla="*/ 3081454 w 4326130"/>
              <a:gd name="connsiteY9391" fmla="*/ 2367397 h 2599480"/>
              <a:gd name="connsiteX9392" fmla="*/ 3070587 w 4326130"/>
              <a:gd name="connsiteY9392" fmla="*/ 2367141 h 2599480"/>
              <a:gd name="connsiteX9393" fmla="*/ 3052274 w 4326130"/>
              <a:gd name="connsiteY9393" fmla="*/ 2359282 h 2599480"/>
              <a:gd name="connsiteX9394" fmla="*/ 3048016 w 4326130"/>
              <a:gd name="connsiteY9394" fmla="*/ 2357440 h 2599480"/>
              <a:gd name="connsiteX9395" fmla="*/ 3040059 w 4326130"/>
              <a:gd name="connsiteY9395" fmla="*/ 2356480 h 2599480"/>
              <a:gd name="connsiteX9396" fmla="*/ 3041696 w 4326130"/>
              <a:gd name="connsiteY9396" fmla="*/ 2357165 h 2599480"/>
              <a:gd name="connsiteX9397" fmla="*/ 3065514 w 4326130"/>
              <a:gd name="connsiteY9397" fmla="*/ 2367023 h 2599480"/>
              <a:gd name="connsiteX9398" fmla="*/ 3040947 w 4326130"/>
              <a:gd name="connsiteY9398" fmla="*/ 2366447 h 2599480"/>
              <a:gd name="connsiteX9399" fmla="*/ 3015967 w 4326130"/>
              <a:gd name="connsiteY9399" fmla="*/ 2365571 h 2599480"/>
              <a:gd name="connsiteX9400" fmla="*/ 2999482 w 4326130"/>
              <a:gd name="connsiteY9400" fmla="*/ 2364986 h 2599480"/>
              <a:gd name="connsiteX9401" fmla="*/ 2934220 w 4326130"/>
              <a:gd name="connsiteY9401" fmla="*/ 2368237 h 2599480"/>
              <a:gd name="connsiteX9402" fmla="*/ 2901254 w 4326130"/>
              <a:gd name="connsiteY9402" fmla="*/ 2370145 h 2599480"/>
              <a:gd name="connsiteX9403" fmla="*/ 2854643 w 4326130"/>
              <a:gd name="connsiteY9403" fmla="*/ 2354072 h 2599480"/>
              <a:gd name="connsiteX9404" fmla="*/ 2849040 w 4326130"/>
              <a:gd name="connsiteY9404" fmla="*/ 2354384 h 2599480"/>
              <a:gd name="connsiteX9405" fmla="*/ 2848909 w 4326130"/>
              <a:gd name="connsiteY9405" fmla="*/ 2354409 h 2599480"/>
              <a:gd name="connsiteX9406" fmla="*/ 2849890 w 4326130"/>
              <a:gd name="connsiteY9406" fmla="*/ 2354783 h 2599480"/>
              <a:gd name="connsiteX9407" fmla="*/ 2877007 w 4326130"/>
              <a:gd name="connsiteY9407" fmla="*/ 2364398 h 2599480"/>
              <a:gd name="connsiteX9408" fmla="*/ 2893744 w 4326130"/>
              <a:gd name="connsiteY9408" fmla="*/ 2370579 h 2599480"/>
              <a:gd name="connsiteX9409" fmla="*/ 2889084 w 4326130"/>
              <a:gd name="connsiteY9409" fmla="*/ 2370849 h 2599480"/>
              <a:gd name="connsiteX9410" fmla="*/ 2889683 w 4326130"/>
              <a:gd name="connsiteY9410" fmla="*/ 2371413 h 2599480"/>
              <a:gd name="connsiteX9411" fmla="*/ 2855161 w 4326130"/>
              <a:gd name="connsiteY9411" fmla="*/ 2360006 h 2599480"/>
              <a:gd name="connsiteX9412" fmla="*/ 2837358 w 4326130"/>
              <a:gd name="connsiteY9412" fmla="*/ 2354386 h 2599480"/>
              <a:gd name="connsiteX9413" fmla="*/ 2826831 w 4326130"/>
              <a:gd name="connsiteY9413" fmla="*/ 2353921 h 2599480"/>
              <a:gd name="connsiteX9414" fmla="*/ 2831298 w 4326130"/>
              <a:gd name="connsiteY9414" fmla="*/ 2352473 h 2599480"/>
              <a:gd name="connsiteX9415" fmla="*/ 2825964 w 4326130"/>
              <a:gd name="connsiteY9415" fmla="*/ 2350788 h 2599480"/>
              <a:gd name="connsiteX9416" fmla="*/ 2814701 w 4326130"/>
              <a:gd name="connsiteY9416" fmla="*/ 2347097 h 2599480"/>
              <a:gd name="connsiteX9417" fmla="*/ 2800374 w 4326130"/>
              <a:gd name="connsiteY9417" fmla="*/ 2348506 h 2599480"/>
              <a:gd name="connsiteX9418" fmla="*/ 2795534 w 4326130"/>
              <a:gd name="connsiteY9418" fmla="*/ 2352928 h 2599480"/>
              <a:gd name="connsiteX9419" fmla="*/ 2825837 w 4326130"/>
              <a:gd name="connsiteY9419" fmla="*/ 2351841 h 2599480"/>
              <a:gd name="connsiteX9420" fmla="*/ 2797063 w 4326130"/>
              <a:gd name="connsiteY9420" fmla="*/ 2354557 h 2599480"/>
              <a:gd name="connsiteX9421" fmla="*/ 2798396 w 4326130"/>
              <a:gd name="connsiteY9421" fmla="*/ 2354957 h 2599480"/>
              <a:gd name="connsiteX9422" fmla="*/ 2796609 w 4326130"/>
              <a:gd name="connsiteY9422" fmla="*/ 2354600 h 2599480"/>
              <a:gd name="connsiteX9423" fmla="*/ 2789868 w 4326130"/>
              <a:gd name="connsiteY9423" fmla="*/ 2355236 h 2599480"/>
              <a:gd name="connsiteX9424" fmla="*/ 2785029 w 4326130"/>
              <a:gd name="connsiteY9424" fmla="*/ 2359656 h 2599480"/>
              <a:gd name="connsiteX9425" fmla="*/ 2810091 w 4326130"/>
              <a:gd name="connsiteY9425" fmla="*/ 2358962 h 2599480"/>
              <a:gd name="connsiteX9426" fmla="*/ 2819971 w 4326130"/>
              <a:gd name="connsiteY9426" fmla="*/ 2358747 h 2599480"/>
              <a:gd name="connsiteX9427" fmla="*/ 2813474 w 4326130"/>
              <a:gd name="connsiteY9427" fmla="*/ 2359209 h 2599480"/>
              <a:gd name="connsiteX9428" fmla="*/ 2793847 w 4326130"/>
              <a:gd name="connsiteY9428" fmla="*/ 2361461 h 2599480"/>
              <a:gd name="connsiteX9429" fmla="*/ 2787827 w 4326130"/>
              <a:gd name="connsiteY9429" fmla="*/ 2366107 h 2599480"/>
              <a:gd name="connsiteX9430" fmla="*/ 2790187 w 4326130"/>
              <a:gd name="connsiteY9430" fmla="*/ 2365655 h 2599480"/>
              <a:gd name="connsiteX9431" fmla="*/ 2786358 w 4326130"/>
              <a:gd name="connsiteY9431" fmla="*/ 2369882 h 2599480"/>
              <a:gd name="connsiteX9432" fmla="*/ 2795465 w 4326130"/>
              <a:gd name="connsiteY9432" fmla="*/ 2368139 h 2599480"/>
              <a:gd name="connsiteX9433" fmla="*/ 2790624 w 4326130"/>
              <a:gd name="connsiteY9433" fmla="*/ 2372560 h 2599480"/>
              <a:gd name="connsiteX9434" fmla="*/ 2801821 w 4326130"/>
              <a:gd name="connsiteY9434" fmla="*/ 2371638 h 2599480"/>
              <a:gd name="connsiteX9435" fmla="*/ 2799343 w 4326130"/>
              <a:gd name="connsiteY9435" fmla="*/ 2375606 h 2599480"/>
              <a:gd name="connsiteX9436" fmla="*/ 2832731 w 4326130"/>
              <a:gd name="connsiteY9436" fmla="*/ 2377423 h 2599480"/>
              <a:gd name="connsiteX9437" fmla="*/ 2867131 w 4326130"/>
              <a:gd name="connsiteY9437" fmla="*/ 2379045 h 2599480"/>
              <a:gd name="connsiteX9438" fmla="*/ 2867032 w 4326130"/>
              <a:gd name="connsiteY9438" fmla="*/ 2380287 h 2599480"/>
              <a:gd name="connsiteX9439" fmla="*/ 2886035 w 4326130"/>
              <a:gd name="connsiteY9439" fmla="*/ 2381364 h 2599480"/>
              <a:gd name="connsiteX9440" fmla="*/ 2890488 w 4326130"/>
              <a:gd name="connsiteY9440" fmla="*/ 2381733 h 2599480"/>
              <a:gd name="connsiteX9441" fmla="*/ 2872563 w 4326130"/>
              <a:gd name="connsiteY9441" fmla="*/ 2381673 h 2599480"/>
              <a:gd name="connsiteX9442" fmla="*/ 2866543 w 4326130"/>
              <a:gd name="connsiteY9442" fmla="*/ 2386319 h 2599480"/>
              <a:gd name="connsiteX9443" fmla="*/ 2898649 w 4326130"/>
              <a:gd name="connsiteY9443" fmla="*/ 2389605 h 2599480"/>
              <a:gd name="connsiteX9444" fmla="*/ 2905508 w 4326130"/>
              <a:gd name="connsiteY9444" fmla="*/ 2385933 h 2599480"/>
              <a:gd name="connsiteX9445" fmla="*/ 2905799 w 4326130"/>
              <a:gd name="connsiteY9445" fmla="*/ 2384916 h 2599480"/>
              <a:gd name="connsiteX9446" fmla="*/ 2906502 w 4326130"/>
              <a:gd name="connsiteY9446" fmla="*/ 2384890 h 2599480"/>
              <a:gd name="connsiteX9447" fmla="*/ 2919324 w 4326130"/>
              <a:gd name="connsiteY9447" fmla="*/ 2384422 h 2599480"/>
              <a:gd name="connsiteX9448" fmla="*/ 2916776 w 4326130"/>
              <a:gd name="connsiteY9448" fmla="*/ 2387180 h 2599480"/>
              <a:gd name="connsiteX9449" fmla="*/ 2917855 w 4326130"/>
              <a:gd name="connsiteY9449" fmla="*/ 2388197 h 2599480"/>
              <a:gd name="connsiteX9450" fmla="*/ 2920048 w 4326130"/>
              <a:gd name="connsiteY9450" fmla="*/ 2387777 h 2599480"/>
              <a:gd name="connsiteX9451" fmla="*/ 2916474 w 4326130"/>
              <a:gd name="connsiteY9451" fmla="*/ 2390908 h 2599480"/>
              <a:gd name="connsiteX9452" fmla="*/ 2927486 w 4326130"/>
              <a:gd name="connsiteY9452" fmla="*/ 2392293 h 2599480"/>
              <a:gd name="connsiteX9453" fmla="*/ 2926373 w 4326130"/>
              <a:gd name="connsiteY9453" fmla="*/ 2393728 h 2599480"/>
              <a:gd name="connsiteX9454" fmla="*/ 2913102 w 4326130"/>
              <a:gd name="connsiteY9454" fmla="*/ 2391553 h 2599480"/>
              <a:gd name="connsiteX9455" fmla="*/ 2908362 w 4326130"/>
              <a:gd name="connsiteY9455" fmla="*/ 2394731 h 2599480"/>
              <a:gd name="connsiteX9456" fmla="*/ 2869409 w 4326130"/>
              <a:gd name="connsiteY9456" fmla="*/ 2393981 h 2599480"/>
              <a:gd name="connsiteX9457" fmla="*/ 2863488 w 4326130"/>
              <a:gd name="connsiteY9457" fmla="*/ 2397387 h 2599480"/>
              <a:gd name="connsiteX9458" fmla="*/ 2905882 w 4326130"/>
              <a:gd name="connsiteY9458" fmla="*/ 2398700 h 2599480"/>
              <a:gd name="connsiteX9459" fmla="*/ 2910353 w 4326130"/>
              <a:gd name="connsiteY9459" fmla="*/ 2396796 h 2599480"/>
              <a:gd name="connsiteX9460" fmla="*/ 2937237 w 4326130"/>
              <a:gd name="connsiteY9460" fmla="*/ 2399302 h 2599480"/>
              <a:gd name="connsiteX9461" fmla="*/ 2873720 w 4326130"/>
              <a:gd name="connsiteY9461" fmla="*/ 2400783 h 2599480"/>
              <a:gd name="connsiteX9462" fmla="*/ 2742854 w 4326130"/>
              <a:gd name="connsiteY9462" fmla="*/ 2396701 h 2599480"/>
              <a:gd name="connsiteX9463" fmla="*/ 2744867 w 4326130"/>
              <a:gd name="connsiteY9463" fmla="*/ 2397404 h 2599480"/>
              <a:gd name="connsiteX9464" fmla="*/ 2758585 w 4326130"/>
              <a:gd name="connsiteY9464" fmla="*/ 2404166 h 2599480"/>
              <a:gd name="connsiteX9465" fmla="*/ 2759333 w 4326130"/>
              <a:gd name="connsiteY9465" fmla="*/ 2404501 h 2599480"/>
              <a:gd name="connsiteX9466" fmla="*/ 2764342 w 4326130"/>
              <a:gd name="connsiteY9466" fmla="*/ 2404716 h 2599480"/>
              <a:gd name="connsiteX9467" fmla="*/ 2756911 w 4326130"/>
              <a:gd name="connsiteY9467" fmla="*/ 2401320 h 2599480"/>
              <a:gd name="connsiteX9468" fmla="*/ 2769408 w 4326130"/>
              <a:gd name="connsiteY9468" fmla="*/ 2404844 h 2599480"/>
              <a:gd name="connsiteX9469" fmla="*/ 2770143 w 4326130"/>
              <a:gd name="connsiteY9469" fmla="*/ 2404965 h 2599480"/>
              <a:gd name="connsiteX9470" fmla="*/ 2777308 w 4326130"/>
              <a:gd name="connsiteY9470" fmla="*/ 2405272 h 2599480"/>
              <a:gd name="connsiteX9471" fmla="*/ 2827964 w 4326130"/>
              <a:gd name="connsiteY9471" fmla="*/ 2405145 h 2599480"/>
              <a:gd name="connsiteX9472" fmla="*/ 2819792 w 4326130"/>
              <a:gd name="connsiteY9472" fmla="*/ 2409108 h 2599480"/>
              <a:gd name="connsiteX9473" fmla="*/ 2789847 w 4326130"/>
              <a:gd name="connsiteY9473" fmla="*/ 2409528 h 2599480"/>
              <a:gd name="connsiteX9474" fmla="*/ 2789943 w 4326130"/>
              <a:gd name="connsiteY9474" fmla="*/ 2409615 h 2599480"/>
              <a:gd name="connsiteX9475" fmla="*/ 2789389 w 4326130"/>
              <a:gd name="connsiteY9475" fmla="*/ 2409534 h 2599480"/>
              <a:gd name="connsiteX9476" fmla="*/ 2742931 w 4326130"/>
              <a:gd name="connsiteY9476" fmla="*/ 2410185 h 2599480"/>
              <a:gd name="connsiteX9477" fmla="*/ 2743552 w 4326130"/>
              <a:gd name="connsiteY9477" fmla="*/ 2411326 h 2599480"/>
              <a:gd name="connsiteX9478" fmla="*/ 2741971 w 4326130"/>
              <a:gd name="connsiteY9478" fmla="*/ 2410387 h 2599480"/>
              <a:gd name="connsiteX9479" fmla="*/ 2742114 w 4326130"/>
              <a:gd name="connsiteY9479" fmla="*/ 2410196 h 2599480"/>
              <a:gd name="connsiteX9480" fmla="*/ 2741010 w 4326130"/>
              <a:gd name="connsiteY9480" fmla="*/ 2410212 h 2599480"/>
              <a:gd name="connsiteX9481" fmla="*/ 2741971 w 4326130"/>
              <a:gd name="connsiteY9481" fmla="*/ 2410387 h 2599480"/>
              <a:gd name="connsiteX9482" fmla="*/ 2742197 w 4326130"/>
              <a:gd name="connsiteY9482" fmla="*/ 2414347 h 2599480"/>
              <a:gd name="connsiteX9483" fmla="*/ 2754864 w 4326130"/>
              <a:gd name="connsiteY9483" fmla="*/ 2418044 h 2599480"/>
              <a:gd name="connsiteX9484" fmla="*/ 2752389 w 4326130"/>
              <a:gd name="connsiteY9484" fmla="*/ 2419444 h 2599480"/>
              <a:gd name="connsiteX9485" fmla="*/ 2747763 w 4326130"/>
              <a:gd name="connsiteY9485" fmla="*/ 2418768 h 2599480"/>
              <a:gd name="connsiteX9486" fmla="*/ 2749058 w 4326130"/>
              <a:gd name="connsiteY9486" fmla="*/ 2422406 h 2599480"/>
              <a:gd name="connsiteX9487" fmla="*/ 2747122 w 4326130"/>
              <a:gd name="connsiteY9487" fmla="*/ 2421639 h 2599480"/>
              <a:gd name="connsiteX9488" fmla="*/ 2742695 w 4326130"/>
              <a:gd name="connsiteY9488" fmla="*/ 2420545 h 2599480"/>
              <a:gd name="connsiteX9489" fmla="*/ 2742523 w 4326130"/>
              <a:gd name="connsiteY9489" fmla="*/ 2420465 h 2599480"/>
              <a:gd name="connsiteX9490" fmla="*/ 2720997 w 4326130"/>
              <a:gd name="connsiteY9490" fmla="*/ 2410492 h 2599480"/>
              <a:gd name="connsiteX9491" fmla="*/ 2716981 w 4326130"/>
              <a:gd name="connsiteY9491" fmla="*/ 2410548 h 2599480"/>
              <a:gd name="connsiteX9492" fmla="*/ 2713228 w 4326130"/>
              <a:gd name="connsiteY9492" fmla="*/ 2410567 h 2599480"/>
              <a:gd name="connsiteX9493" fmla="*/ 2746377 w 4326130"/>
              <a:gd name="connsiteY9493" fmla="*/ 2425768 h 2599480"/>
              <a:gd name="connsiteX9494" fmla="*/ 2747083 w 4326130"/>
              <a:gd name="connsiteY9494" fmla="*/ 2426149 h 2599480"/>
              <a:gd name="connsiteX9495" fmla="*/ 2743401 w 4326130"/>
              <a:gd name="connsiteY9495" fmla="*/ 2425707 h 2599480"/>
              <a:gd name="connsiteX9496" fmla="*/ 2742904 w 4326130"/>
              <a:gd name="connsiteY9496" fmla="*/ 2425802 h 2599480"/>
              <a:gd name="connsiteX9497" fmla="*/ 2741827 w 4326130"/>
              <a:gd name="connsiteY9497" fmla="*/ 2425243 h 2599480"/>
              <a:gd name="connsiteX9498" fmla="*/ 2708644 w 4326130"/>
              <a:gd name="connsiteY9498" fmla="*/ 2410590 h 2599480"/>
              <a:gd name="connsiteX9499" fmla="*/ 2699757 w 4326130"/>
              <a:gd name="connsiteY9499" fmla="*/ 2410635 h 2599480"/>
              <a:gd name="connsiteX9500" fmla="*/ 2743921 w 4326130"/>
              <a:gd name="connsiteY9500" fmla="*/ 2432328 h 2599480"/>
              <a:gd name="connsiteX9501" fmla="*/ 2696062 w 4326130"/>
              <a:gd name="connsiteY9501" fmla="*/ 2410654 h 2599480"/>
              <a:gd name="connsiteX9502" fmla="*/ 2690212 w 4326130"/>
              <a:gd name="connsiteY9502" fmla="*/ 2410683 h 2599480"/>
              <a:gd name="connsiteX9503" fmla="*/ 2742167 w 4326130"/>
              <a:gd name="connsiteY9503" fmla="*/ 2435565 h 2599480"/>
              <a:gd name="connsiteX9504" fmla="*/ 2683015 w 4326130"/>
              <a:gd name="connsiteY9504" fmla="*/ 2410719 h 2599480"/>
              <a:gd name="connsiteX9505" fmla="*/ 2678173 w 4326130"/>
              <a:gd name="connsiteY9505" fmla="*/ 2410744 h 2599480"/>
              <a:gd name="connsiteX9506" fmla="*/ 2735606 w 4326130"/>
              <a:gd name="connsiteY9506" fmla="*/ 2436088 h 2599480"/>
              <a:gd name="connsiteX9507" fmla="*/ 2745721 w 4326130"/>
              <a:gd name="connsiteY9507" fmla="*/ 2442271 h 2599480"/>
              <a:gd name="connsiteX9508" fmla="*/ 2819565 w 4326130"/>
              <a:gd name="connsiteY9508" fmla="*/ 2436309 h 2599480"/>
              <a:gd name="connsiteX9509" fmla="*/ 2900050 w 4326130"/>
              <a:gd name="connsiteY9509" fmla="*/ 2432280 h 2599480"/>
              <a:gd name="connsiteX9510" fmla="*/ 2898528 w 4326130"/>
              <a:gd name="connsiteY9510" fmla="*/ 2434173 h 2599480"/>
              <a:gd name="connsiteX9511" fmla="*/ 2903991 w 4326130"/>
              <a:gd name="connsiteY9511" fmla="*/ 2434350 h 2599480"/>
              <a:gd name="connsiteX9512" fmla="*/ 2893874 w 4326130"/>
              <a:gd name="connsiteY9512" fmla="*/ 2436288 h 2599480"/>
              <a:gd name="connsiteX9513" fmla="*/ 2894986 w 4326130"/>
              <a:gd name="connsiteY9513" fmla="*/ 2434852 h 2599480"/>
              <a:gd name="connsiteX9514" fmla="*/ 2861480 w 4326130"/>
              <a:gd name="connsiteY9514" fmla="*/ 2436552 h 2599480"/>
              <a:gd name="connsiteX9515" fmla="*/ 2843554 w 4326130"/>
              <a:gd name="connsiteY9515" fmla="*/ 2436491 h 2599480"/>
              <a:gd name="connsiteX9516" fmla="*/ 2837620 w 4326130"/>
              <a:gd name="connsiteY9516" fmla="*/ 2440073 h 2599480"/>
              <a:gd name="connsiteX9517" fmla="*/ 2845358 w 4326130"/>
              <a:gd name="connsiteY9517" fmla="*/ 2440863 h 2599480"/>
              <a:gd name="connsiteX9518" fmla="*/ 2844347 w 4326130"/>
              <a:gd name="connsiteY9518" fmla="*/ 2441056 h 2599480"/>
              <a:gd name="connsiteX9519" fmla="*/ 2839507 w 4326130"/>
              <a:gd name="connsiteY9519" fmla="*/ 2445477 h 2599480"/>
              <a:gd name="connsiteX9520" fmla="*/ 2840586 w 4326130"/>
              <a:gd name="connsiteY9520" fmla="*/ 2446493 h 2599480"/>
              <a:gd name="connsiteX9521" fmla="*/ 2842778 w 4326130"/>
              <a:gd name="connsiteY9521" fmla="*/ 2446073 h 2599480"/>
              <a:gd name="connsiteX9522" fmla="*/ 2844970 w 4326130"/>
              <a:gd name="connsiteY9522" fmla="*/ 2445653 h 2599480"/>
              <a:gd name="connsiteX9523" fmla="*/ 2868629 w 4326130"/>
              <a:gd name="connsiteY9523" fmla="*/ 2444616 h 2599480"/>
              <a:gd name="connsiteX9524" fmla="*/ 2873268 w 4326130"/>
              <a:gd name="connsiteY9524" fmla="*/ 2442680 h 2599480"/>
              <a:gd name="connsiteX9525" fmla="*/ 2874280 w 4326130"/>
              <a:gd name="connsiteY9525" fmla="*/ 2442486 h 2599480"/>
              <a:gd name="connsiteX9526" fmla="*/ 2876742 w 4326130"/>
              <a:gd name="connsiteY9526" fmla="*/ 2440791 h 2599480"/>
              <a:gd name="connsiteX9527" fmla="*/ 2878934 w 4326130"/>
              <a:gd name="connsiteY9527" fmla="*/ 2440372 h 2599480"/>
              <a:gd name="connsiteX9528" fmla="*/ 2875273 w 4326130"/>
              <a:gd name="connsiteY9528" fmla="*/ 2444567 h 2599480"/>
              <a:gd name="connsiteX9529" fmla="*/ 2883100 w 4326130"/>
              <a:gd name="connsiteY9529" fmla="*/ 2444291 h 2599480"/>
              <a:gd name="connsiteX9530" fmla="*/ 2868342 w 4326130"/>
              <a:gd name="connsiteY9530" fmla="*/ 2448165 h 2599480"/>
              <a:gd name="connsiteX9531" fmla="*/ 2864953 w 4326130"/>
              <a:gd name="connsiteY9531" fmla="*/ 2450068 h 2599480"/>
              <a:gd name="connsiteX9532" fmla="*/ 2861638 w 4326130"/>
              <a:gd name="connsiteY9532" fmla="*/ 2450441 h 2599480"/>
              <a:gd name="connsiteX9533" fmla="*/ 2862608 w 4326130"/>
              <a:gd name="connsiteY9533" fmla="*/ 2449263 h 2599480"/>
              <a:gd name="connsiteX9534" fmla="*/ 2796523 w 4326130"/>
              <a:gd name="connsiteY9534" fmla="*/ 2451438 h 2599480"/>
              <a:gd name="connsiteX9535" fmla="*/ 2790770 w 4326130"/>
              <a:gd name="connsiteY9535" fmla="*/ 2454810 h 2599480"/>
              <a:gd name="connsiteX9536" fmla="*/ 2797316 w 4326130"/>
              <a:gd name="connsiteY9536" fmla="*/ 2456002 h 2599480"/>
              <a:gd name="connsiteX9537" fmla="*/ 2783857 w 4326130"/>
              <a:gd name="connsiteY9537" fmla="*/ 2456135 h 2599480"/>
              <a:gd name="connsiteX9538" fmla="*/ 2780962 w 4326130"/>
              <a:gd name="connsiteY9538" fmla="*/ 2458065 h 2599480"/>
              <a:gd name="connsiteX9539" fmla="*/ 2779645 w 4326130"/>
              <a:gd name="connsiteY9539" fmla="*/ 2459333 h 2599480"/>
              <a:gd name="connsiteX9540" fmla="*/ 2766573 w 4326130"/>
              <a:gd name="connsiteY9540" fmla="*/ 2460276 h 2599480"/>
              <a:gd name="connsiteX9541" fmla="*/ 2748969 w 4326130"/>
              <a:gd name="connsiteY9541" fmla="*/ 2460545 h 2599480"/>
              <a:gd name="connsiteX9542" fmla="*/ 2721851 w 4326130"/>
              <a:gd name="connsiteY9542" fmla="*/ 2463293 h 2599480"/>
              <a:gd name="connsiteX9543" fmla="*/ 2719658 w 4326130"/>
              <a:gd name="connsiteY9543" fmla="*/ 2463713 h 2599480"/>
              <a:gd name="connsiteX9544" fmla="*/ 2717099 w 4326130"/>
              <a:gd name="connsiteY9544" fmla="*/ 2464079 h 2599480"/>
              <a:gd name="connsiteX9545" fmla="*/ 2628841 w 4326130"/>
              <a:gd name="connsiteY9545" fmla="*/ 2471686 h 2599480"/>
              <a:gd name="connsiteX9546" fmla="*/ 2633088 w 4326130"/>
              <a:gd name="connsiteY9546" fmla="*/ 2474774 h 2599480"/>
              <a:gd name="connsiteX9547" fmla="*/ 2634818 w 4326130"/>
              <a:gd name="connsiteY9547" fmla="*/ 2475993 h 2599480"/>
              <a:gd name="connsiteX9548" fmla="*/ 2631877 w 4326130"/>
              <a:gd name="connsiteY9548" fmla="*/ 2475080 h 2599480"/>
              <a:gd name="connsiteX9549" fmla="*/ 2623512 w 4326130"/>
              <a:gd name="connsiteY9549" fmla="*/ 2472218 h 2599480"/>
              <a:gd name="connsiteX9550" fmla="*/ 2577457 w 4326130"/>
              <a:gd name="connsiteY9550" fmla="*/ 2477048 h 2599480"/>
              <a:gd name="connsiteX9551" fmla="*/ 2583794 w 4326130"/>
              <a:gd name="connsiteY9551" fmla="*/ 2481086 h 2599480"/>
              <a:gd name="connsiteX9552" fmla="*/ 2585651 w 4326130"/>
              <a:gd name="connsiteY9552" fmla="*/ 2482180 h 2599480"/>
              <a:gd name="connsiteX9553" fmla="*/ 2579061 w 4326130"/>
              <a:gd name="connsiteY9553" fmla="*/ 2480403 h 2599480"/>
              <a:gd name="connsiteX9554" fmla="*/ 2570286 w 4326130"/>
              <a:gd name="connsiteY9554" fmla="*/ 2477800 h 2599480"/>
              <a:gd name="connsiteX9555" fmla="*/ 2563596 w 4326130"/>
              <a:gd name="connsiteY9555" fmla="*/ 2478502 h 2599480"/>
              <a:gd name="connsiteX9556" fmla="*/ 2566154 w 4326130"/>
              <a:gd name="connsiteY9556" fmla="*/ 2479616 h 2599480"/>
              <a:gd name="connsiteX9557" fmla="*/ 2576821 w 4326130"/>
              <a:gd name="connsiteY9557" fmla="*/ 2484405 h 2599480"/>
              <a:gd name="connsiteX9558" fmla="*/ 2563173 w 4326130"/>
              <a:gd name="connsiteY9558" fmla="*/ 2482579 h 2599480"/>
              <a:gd name="connsiteX9559" fmla="*/ 2558949 w 4326130"/>
              <a:gd name="connsiteY9559" fmla="*/ 2482436 h 2599480"/>
              <a:gd name="connsiteX9560" fmla="*/ 2565951 w 4326130"/>
              <a:gd name="connsiteY9560" fmla="*/ 2484654 h 2599480"/>
              <a:gd name="connsiteX9561" fmla="*/ 2565684 w 4326130"/>
              <a:gd name="connsiteY9561" fmla="*/ 2488474 h 2599480"/>
              <a:gd name="connsiteX9562" fmla="*/ 2578225 w 4326130"/>
              <a:gd name="connsiteY9562" fmla="*/ 2493825 h 2599480"/>
              <a:gd name="connsiteX9563" fmla="*/ 2575506 w 4326130"/>
              <a:gd name="connsiteY9563" fmla="*/ 2494808 h 2599480"/>
              <a:gd name="connsiteX9564" fmla="*/ 2570841 w 4326130"/>
              <a:gd name="connsiteY9564" fmla="*/ 2493499 h 2599480"/>
              <a:gd name="connsiteX9565" fmla="*/ 2571712 w 4326130"/>
              <a:gd name="connsiteY9565" fmla="*/ 2497165 h 2599480"/>
              <a:gd name="connsiteX9566" fmla="*/ 2569820 w 4326130"/>
              <a:gd name="connsiteY9566" fmla="*/ 2496154 h 2599480"/>
              <a:gd name="connsiteX9567" fmla="*/ 2565414 w 4326130"/>
              <a:gd name="connsiteY9567" fmla="*/ 2494473 h 2599480"/>
              <a:gd name="connsiteX9568" fmla="*/ 2565246 w 4326130"/>
              <a:gd name="connsiteY9568" fmla="*/ 2494371 h 2599480"/>
              <a:gd name="connsiteX9569" fmla="*/ 2542666 w 4326130"/>
              <a:gd name="connsiteY9569" fmla="*/ 2480697 h 2599480"/>
              <a:gd name="connsiteX9570" fmla="*/ 2537330 w 4326130"/>
              <a:gd name="connsiteY9570" fmla="*/ 2481257 h 2599480"/>
              <a:gd name="connsiteX9571" fmla="*/ 2568535 w 4326130"/>
              <a:gd name="connsiteY9571" fmla="*/ 2499996 h 2599480"/>
              <a:gd name="connsiteX9572" fmla="*/ 2569212 w 4326130"/>
              <a:gd name="connsiteY9572" fmla="*/ 2500460 h 2599480"/>
              <a:gd name="connsiteX9573" fmla="*/ 2565487 w 4326130"/>
              <a:gd name="connsiteY9573" fmla="*/ 2499509 h 2599480"/>
              <a:gd name="connsiteX9574" fmla="*/ 2564964 w 4326130"/>
              <a:gd name="connsiteY9574" fmla="*/ 2499530 h 2599480"/>
              <a:gd name="connsiteX9575" fmla="*/ 2563930 w 4326130"/>
              <a:gd name="connsiteY9575" fmla="*/ 2498840 h 2599480"/>
              <a:gd name="connsiteX9576" fmla="*/ 2534289 w 4326130"/>
              <a:gd name="connsiteY9576" fmla="*/ 2481576 h 2599480"/>
              <a:gd name="connsiteX9577" fmla="*/ 2527928 w 4326130"/>
              <a:gd name="connsiteY9577" fmla="*/ 2482243 h 2599480"/>
              <a:gd name="connsiteX9578" fmla="*/ 2565186 w 4326130"/>
              <a:gd name="connsiteY9578" fmla="*/ 2505917 h 2599480"/>
              <a:gd name="connsiteX9579" fmla="*/ 2525747 w 4326130"/>
              <a:gd name="connsiteY9579" fmla="*/ 2482471 h 2599480"/>
              <a:gd name="connsiteX9580" fmla="*/ 2521453 w 4326130"/>
              <a:gd name="connsiteY9580" fmla="*/ 2482922 h 2599480"/>
              <a:gd name="connsiteX9581" fmla="*/ 2562976 w 4326130"/>
              <a:gd name="connsiteY9581" fmla="*/ 2508760 h 2599480"/>
              <a:gd name="connsiteX9582" fmla="*/ 2517454 w 4326130"/>
              <a:gd name="connsiteY9582" fmla="*/ 2483282 h 2599480"/>
              <a:gd name="connsiteX9583" fmla="*/ 2513658 w 4326130"/>
              <a:gd name="connsiteY9583" fmla="*/ 2483569 h 2599480"/>
              <a:gd name="connsiteX9584" fmla="*/ 2556175 w 4326130"/>
              <a:gd name="connsiteY9584" fmla="*/ 2508321 h 2599480"/>
              <a:gd name="connsiteX9585" fmla="*/ 2578198 w 4326130"/>
              <a:gd name="connsiteY9585" fmla="*/ 2525202 h 2599480"/>
              <a:gd name="connsiteX9586" fmla="*/ 2584177 w 4326130"/>
              <a:gd name="connsiteY9586" fmla="*/ 2529105 h 2599480"/>
              <a:gd name="connsiteX9587" fmla="*/ 2587171 w 4326130"/>
              <a:gd name="connsiteY9587" fmla="*/ 2532761 h 2599480"/>
              <a:gd name="connsiteX9588" fmla="*/ 2564480 w 4326130"/>
              <a:gd name="connsiteY9588" fmla="*/ 2519535 h 2599480"/>
              <a:gd name="connsiteX9589" fmla="*/ 2503603 w 4326130"/>
              <a:gd name="connsiteY9589" fmla="*/ 2484329 h 2599480"/>
              <a:gd name="connsiteX9590" fmla="*/ 2500999 w 4326130"/>
              <a:gd name="connsiteY9590" fmla="*/ 2484525 h 2599480"/>
              <a:gd name="connsiteX9591" fmla="*/ 2520217 w 4326130"/>
              <a:gd name="connsiteY9591" fmla="*/ 2495231 h 2599480"/>
              <a:gd name="connsiteX9592" fmla="*/ 2558363 w 4326130"/>
              <a:gd name="connsiteY9592" fmla="*/ 2518679 h 2599480"/>
              <a:gd name="connsiteX9593" fmla="*/ 2569838 w 4326130"/>
              <a:gd name="connsiteY9593" fmla="*/ 2526078 h 2599480"/>
              <a:gd name="connsiteX9594" fmla="*/ 2570770 w 4326130"/>
              <a:gd name="connsiteY9594" fmla="*/ 2529360 h 2599480"/>
              <a:gd name="connsiteX9595" fmla="*/ 2573732 w 4326130"/>
              <a:gd name="connsiteY9595" fmla="*/ 2531903 h 2599480"/>
              <a:gd name="connsiteX9596" fmla="*/ 2559067 w 4326130"/>
              <a:gd name="connsiteY9596" fmla="*/ 2525082 h 2599480"/>
              <a:gd name="connsiteX9597" fmla="*/ 2559113 w 4326130"/>
              <a:gd name="connsiteY9597" fmla="*/ 2524072 h 2599480"/>
              <a:gd name="connsiteX9598" fmla="*/ 2559159 w 4326130"/>
              <a:gd name="connsiteY9598" fmla="*/ 2524095 h 2599480"/>
              <a:gd name="connsiteX9599" fmla="*/ 2563533 w 4326130"/>
              <a:gd name="connsiteY9599" fmla="*/ 2526804 h 2599480"/>
              <a:gd name="connsiteX9600" fmla="*/ 2570251 w 4326130"/>
              <a:gd name="connsiteY9600" fmla="*/ 2529798 h 2599480"/>
              <a:gd name="connsiteX9601" fmla="*/ 2559159 w 4326130"/>
              <a:gd name="connsiteY9601" fmla="*/ 2524095 h 2599480"/>
              <a:gd name="connsiteX9602" fmla="*/ 2559113 w 4326130"/>
              <a:gd name="connsiteY9602" fmla="*/ 2524067 h 2599480"/>
              <a:gd name="connsiteX9603" fmla="*/ 2559113 w 4326130"/>
              <a:gd name="connsiteY9603" fmla="*/ 2524072 h 2599480"/>
              <a:gd name="connsiteX9604" fmla="*/ 2553513 w 4326130"/>
              <a:gd name="connsiteY9604" fmla="*/ 2521191 h 2599480"/>
              <a:gd name="connsiteX9605" fmla="*/ 2559067 w 4326130"/>
              <a:gd name="connsiteY9605" fmla="*/ 2525082 h 2599480"/>
              <a:gd name="connsiteX9606" fmla="*/ 2559305 w 4326130"/>
              <a:gd name="connsiteY9606" fmla="*/ 2526009 h 2599480"/>
              <a:gd name="connsiteX9607" fmla="*/ 2554834 w 4326130"/>
              <a:gd name="connsiteY9607" fmla="*/ 2524167 h 2599480"/>
              <a:gd name="connsiteX9608" fmla="*/ 2539031 w 4326130"/>
              <a:gd name="connsiteY9608" fmla="*/ 2513846 h 2599480"/>
              <a:gd name="connsiteX9609" fmla="*/ 2487942 w 4326130"/>
              <a:gd name="connsiteY9609" fmla="*/ 2485512 h 2599480"/>
              <a:gd name="connsiteX9610" fmla="*/ 2444798 w 4326130"/>
              <a:gd name="connsiteY9610" fmla="*/ 2488771 h 2599480"/>
              <a:gd name="connsiteX9611" fmla="*/ 2445017 w 4326130"/>
              <a:gd name="connsiteY9611" fmla="*/ 2489270 h 2599480"/>
              <a:gd name="connsiteX9612" fmla="*/ 2467030 w 4326130"/>
              <a:gd name="connsiteY9612" fmla="*/ 2493418 h 2599480"/>
              <a:gd name="connsiteX9613" fmla="*/ 2475502 w 4326130"/>
              <a:gd name="connsiteY9613" fmla="*/ 2495037 h 2599480"/>
              <a:gd name="connsiteX9614" fmla="*/ 2476413 w 4326130"/>
              <a:gd name="connsiteY9614" fmla="*/ 2495769 h 2599480"/>
              <a:gd name="connsiteX9615" fmla="*/ 2479144 w 4326130"/>
              <a:gd name="connsiteY9615" fmla="*/ 2497656 h 2599480"/>
              <a:gd name="connsiteX9616" fmla="*/ 2476432 w 4326130"/>
              <a:gd name="connsiteY9616" fmla="*/ 2497229 h 2599480"/>
              <a:gd name="connsiteX9617" fmla="*/ 2435722 w 4326130"/>
              <a:gd name="connsiteY9617" fmla="*/ 2490763 h 2599480"/>
              <a:gd name="connsiteX9618" fmla="*/ 2430260 w 4326130"/>
              <a:gd name="connsiteY9618" fmla="*/ 2489870 h 2599480"/>
              <a:gd name="connsiteX9619" fmla="*/ 2412271 w 4326130"/>
              <a:gd name="connsiteY9619" fmla="*/ 2491229 h 2599480"/>
              <a:gd name="connsiteX9620" fmla="*/ 2407328 w 4326130"/>
              <a:gd name="connsiteY9620" fmla="*/ 2491776 h 2599480"/>
              <a:gd name="connsiteX9621" fmla="*/ 2408865 w 4326130"/>
              <a:gd name="connsiteY9621" fmla="*/ 2492546 h 2599480"/>
              <a:gd name="connsiteX9622" fmla="*/ 2421477 w 4326130"/>
              <a:gd name="connsiteY9622" fmla="*/ 2495055 h 2599480"/>
              <a:gd name="connsiteX9623" fmla="*/ 2439039 w 4326130"/>
              <a:gd name="connsiteY9623" fmla="*/ 2500544 h 2599480"/>
              <a:gd name="connsiteX9624" fmla="*/ 2442471 w 4326130"/>
              <a:gd name="connsiteY9624" fmla="*/ 2503538 h 2599480"/>
              <a:gd name="connsiteX9625" fmla="*/ 2461779 w 4326130"/>
              <a:gd name="connsiteY9625" fmla="*/ 2507195 h 2599480"/>
              <a:gd name="connsiteX9626" fmla="*/ 2457534 w 4326130"/>
              <a:gd name="connsiteY9626" fmla="*/ 2507919 h 2599480"/>
              <a:gd name="connsiteX9627" fmla="*/ 2456946 w 4326130"/>
              <a:gd name="connsiteY9627" fmla="*/ 2507781 h 2599480"/>
              <a:gd name="connsiteX9628" fmla="*/ 2457010 w 4326130"/>
              <a:gd name="connsiteY9628" fmla="*/ 2507679 h 2599480"/>
              <a:gd name="connsiteX9629" fmla="*/ 2457844 w 4326130"/>
              <a:gd name="connsiteY9629" fmla="*/ 2507727 h 2599480"/>
              <a:gd name="connsiteX9630" fmla="*/ 2457163 w 4326130"/>
              <a:gd name="connsiteY9630" fmla="*/ 2507442 h 2599480"/>
              <a:gd name="connsiteX9631" fmla="*/ 2457010 w 4326130"/>
              <a:gd name="connsiteY9631" fmla="*/ 2507679 h 2599480"/>
              <a:gd name="connsiteX9632" fmla="*/ 2456351 w 4326130"/>
              <a:gd name="connsiteY9632" fmla="*/ 2507642 h 2599480"/>
              <a:gd name="connsiteX9633" fmla="*/ 2394613 w 4326130"/>
              <a:gd name="connsiteY9633" fmla="*/ 2493183 h 2599480"/>
              <a:gd name="connsiteX9634" fmla="*/ 2303155 w 4326130"/>
              <a:gd name="connsiteY9634" fmla="*/ 2503302 h 2599480"/>
              <a:gd name="connsiteX9635" fmla="*/ 2211907 w 4326130"/>
              <a:gd name="connsiteY9635" fmla="*/ 2520034 h 2599480"/>
              <a:gd name="connsiteX9636" fmla="*/ 2280045 w 4326130"/>
              <a:gd name="connsiteY9636" fmla="*/ 2534229 h 2599480"/>
              <a:gd name="connsiteX9637" fmla="*/ 2315711 w 4326130"/>
              <a:gd name="connsiteY9637" fmla="*/ 2544006 h 2599480"/>
              <a:gd name="connsiteX9638" fmla="*/ 2315228 w 4326130"/>
              <a:gd name="connsiteY9638" fmla="*/ 2544477 h 2599480"/>
              <a:gd name="connsiteX9639" fmla="*/ 2316129 w 4326130"/>
              <a:gd name="connsiteY9639" fmla="*/ 2545811 h 2599480"/>
              <a:gd name="connsiteX9640" fmla="*/ 2316398 w 4326130"/>
              <a:gd name="connsiteY9640" fmla="*/ 2544194 h 2599480"/>
              <a:gd name="connsiteX9641" fmla="*/ 2339596 w 4326130"/>
              <a:gd name="connsiteY9641" fmla="*/ 2550555 h 2599480"/>
              <a:gd name="connsiteX9642" fmla="*/ 2381308 w 4326130"/>
              <a:gd name="connsiteY9642" fmla="*/ 2561745 h 2599480"/>
              <a:gd name="connsiteX9643" fmla="*/ 2397983 w 4326130"/>
              <a:gd name="connsiteY9643" fmla="*/ 2569585 h 2599480"/>
              <a:gd name="connsiteX9644" fmla="*/ 2396799 w 4326130"/>
              <a:gd name="connsiteY9644" fmla="*/ 2569338 h 2599480"/>
              <a:gd name="connsiteX9645" fmla="*/ 2387847 w 4326130"/>
              <a:gd name="connsiteY9645" fmla="*/ 2568006 h 2599480"/>
              <a:gd name="connsiteX9646" fmla="*/ 2389729 w 4326130"/>
              <a:gd name="connsiteY9646" fmla="*/ 2569563 h 2599480"/>
              <a:gd name="connsiteX9647" fmla="*/ 2385208 w 4326130"/>
              <a:gd name="connsiteY9647" fmla="*/ 2569148 h 2599480"/>
              <a:gd name="connsiteX9648" fmla="*/ 2385854 w 4326130"/>
              <a:gd name="connsiteY9648" fmla="*/ 2569417 h 2599480"/>
              <a:gd name="connsiteX9649" fmla="*/ 2397017 w 4326130"/>
              <a:gd name="connsiteY9649" fmla="*/ 2574060 h 2599480"/>
              <a:gd name="connsiteX9650" fmla="*/ 2393815 w 4326130"/>
              <a:gd name="connsiteY9650" fmla="*/ 2573570 h 2599480"/>
              <a:gd name="connsiteX9651" fmla="*/ 2319519 w 4326130"/>
              <a:gd name="connsiteY9651" fmla="*/ 2557679 h 2599480"/>
              <a:gd name="connsiteX9652" fmla="*/ 2221483 w 4326130"/>
              <a:gd name="connsiteY9652" fmla="*/ 2539702 h 2599480"/>
              <a:gd name="connsiteX9653" fmla="*/ 2216428 w 4326130"/>
              <a:gd name="connsiteY9653" fmla="*/ 2542041 h 2599480"/>
              <a:gd name="connsiteX9654" fmla="*/ 2190439 w 4326130"/>
              <a:gd name="connsiteY9654" fmla="*/ 2547736 h 2599480"/>
              <a:gd name="connsiteX9655" fmla="*/ 2212613 w 4326130"/>
              <a:gd name="connsiteY9655" fmla="*/ 2540212 h 2599480"/>
              <a:gd name="connsiteX9656" fmla="*/ 2219536 w 4326130"/>
              <a:gd name="connsiteY9656" fmla="*/ 2539345 h 2599480"/>
              <a:gd name="connsiteX9657" fmla="*/ 2163067 w 4326130"/>
              <a:gd name="connsiteY9657" fmla="*/ 2528990 h 2599480"/>
              <a:gd name="connsiteX9658" fmla="*/ 2106600 w 4326130"/>
              <a:gd name="connsiteY9658" fmla="*/ 2539345 h 2599480"/>
              <a:gd name="connsiteX9659" fmla="*/ 2113516 w 4326130"/>
              <a:gd name="connsiteY9659" fmla="*/ 2540211 h 2599480"/>
              <a:gd name="connsiteX9660" fmla="*/ 2135690 w 4326130"/>
              <a:gd name="connsiteY9660" fmla="*/ 2547735 h 2599480"/>
              <a:gd name="connsiteX9661" fmla="*/ 2109702 w 4326130"/>
              <a:gd name="connsiteY9661" fmla="*/ 2542040 h 2599480"/>
              <a:gd name="connsiteX9662" fmla="*/ 2104650 w 4326130"/>
              <a:gd name="connsiteY9662" fmla="*/ 2539702 h 2599480"/>
              <a:gd name="connsiteX9663" fmla="*/ 2006610 w 4326130"/>
              <a:gd name="connsiteY9663" fmla="*/ 2557680 h 2599480"/>
              <a:gd name="connsiteX9664" fmla="*/ 1932315 w 4326130"/>
              <a:gd name="connsiteY9664" fmla="*/ 2573571 h 2599480"/>
              <a:gd name="connsiteX9665" fmla="*/ 1929113 w 4326130"/>
              <a:gd name="connsiteY9665" fmla="*/ 2574061 h 2599480"/>
              <a:gd name="connsiteX9666" fmla="*/ 1940275 w 4326130"/>
              <a:gd name="connsiteY9666" fmla="*/ 2569418 h 2599480"/>
              <a:gd name="connsiteX9667" fmla="*/ 1940922 w 4326130"/>
              <a:gd name="connsiteY9667" fmla="*/ 2569149 h 2599480"/>
              <a:gd name="connsiteX9668" fmla="*/ 1936400 w 4326130"/>
              <a:gd name="connsiteY9668" fmla="*/ 2569564 h 2599480"/>
              <a:gd name="connsiteX9669" fmla="*/ 1938283 w 4326130"/>
              <a:gd name="connsiteY9669" fmla="*/ 2568007 h 2599480"/>
              <a:gd name="connsiteX9670" fmla="*/ 1929330 w 4326130"/>
              <a:gd name="connsiteY9670" fmla="*/ 2569339 h 2599480"/>
              <a:gd name="connsiteX9671" fmla="*/ 1928146 w 4326130"/>
              <a:gd name="connsiteY9671" fmla="*/ 2569586 h 2599480"/>
              <a:gd name="connsiteX9672" fmla="*/ 1944821 w 4326130"/>
              <a:gd name="connsiteY9672" fmla="*/ 2561746 h 2599480"/>
              <a:gd name="connsiteX9673" fmla="*/ 1986534 w 4326130"/>
              <a:gd name="connsiteY9673" fmla="*/ 2550556 h 2599480"/>
              <a:gd name="connsiteX9674" fmla="*/ 2009732 w 4326130"/>
              <a:gd name="connsiteY9674" fmla="*/ 2544195 h 2599480"/>
              <a:gd name="connsiteX9675" fmla="*/ 2010000 w 4326130"/>
              <a:gd name="connsiteY9675" fmla="*/ 2545812 h 2599480"/>
              <a:gd name="connsiteX9676" fmla="*/ 2010902 w 4326130"/>
              <a:gd name="connsiteY9676" fmla="*/ 2544478 h 2599480"/>
              <a:gd name="connsiteX9677" fmla="*/ 2010419 w 4326130"/>
              <a:gd name="connsiteY9677" fmla="*/ 2544007 h 2599480"/>
              <a:gd name="connsiteX9678" fmla="*/ 2046085 w 4326130"/>
              <a:gd name="connsiteY9678" fmla="*/ 2534230 h 2599480"/>
              <a:gd name="connsiteX9679" fmla="*/ 2114228 w 4326130"/>
              <a:gd name="connsiteY9679" fmla="*/ 2520034 h 2599480"/>
              <a:gd name="connsiteX9680" fmla="*/ 2022975 w 4326130"/>
              <a:gd name="connsiteY9680" fmla="*/ 2503301 h 2599480"/>
              <a:gd name="connsiteX9681" fmla="*/ 1931523 w 4326130"/>
              <a:gd name="connsiteY9681" fmla="*/ 2493182 h 2599480"/>
              <a:gd name="connsiteX9682" fmla="*/ 1869779 w 4326130"/>
              <a:gd name="connsiteY9682" fmla="*/ 2507643 h 2599480"/>
              <a:gd name="connsiteX9683" fmla="*/ 1869119 w 4326130"/>
              <a:gd name="connsiteY9683" fmla="*/ 2507680 h 2599480"/>
              <a:gd name="connsiteX9684" fmla="*/ 1868967 w 4326130"/>
              <a:gd name="connsiteY9684" fmla="*/ 2507443 h 2599480"/>
              <a:gd name="connsiteX9685" fmla="*/ 1868286 w 4326130"/>
              <a:gd name="connsiteY9685" fmla="*/ 2507728 h 2599480"/>
              <a:gd name="connsiteX9686" fmla="*/ 1869119 w 4326130"/>
              <a:gd name="connsiteY9686" fmla="*/ 2507680 h 2599480"/>
              <a:gd name="connsiteX9687" fmla="*/ 1869184 w 4326130"/>
              <a:gd name="connsiteY9687" fmla="*/ 2507782 h 2599480"/>
              <a:gd name="connsiteX9688" fmla="*/ 1868596 w 4326130"/>
              <a:gd name="connsiteY9688" fmla="*/ 2507920 h 2599480"/>
              <a:gd name="connsiteX9689" fmla="*/ 1864351 w 4326130"/>
              <a:gd name="connsiteY9689" fmla="*/ 2507196 h 2599480"/>
              <a:gd name="connsiteX9690" fmla="*/ 1883658 w 4326130"/>
              <a:gd name="connsiteY9690" fmla="*/ 2503539 h 2599480"/>
              <a:gd name="connsiteX9691" fmla="*/ 1887091 w 4326130"/>
              <a:gd name="connsiteY9691" fmla="*/ 2500545 h 2599480"/>
              <a:gd name="connsiteX9692" fmla="*/ 1904653 w 4326130"/>
              <a:gd name="connsiteY9692" fmla="*/ 2495056 h 2599480"/>
              <a:gd name="connsiteX9693" fmla="*/ 1917265 w 4326130"/>
              <a:gd name="connsiteY9693" fmla="*/ 2492547 h 2599480"/>
              <a:gd name="connsiteX9694" fmla="*/ 1918805 w 4326130"/>
              <a:gd name="connsiteY9694" fmla="*/ 2491775 h 2599480"/>
              <a:gd name="connsiteX9695" fmla="*/ 1913858 w 4326130"/>
              <a:gd name="connsiteY9695" fmla="*/ 2491228 h 2599480"/>
              <a:gd name="connsiteX9696" fmla="*/ 1895877 w 4326130"/>
              <a:gd name="connsiteY9696" fmla="*/ 2489870 h 2599480"/>
              <a:gd name="connsiteX9697" fmla="*/ 1890407 w 4326130"/>
              <a:gd name="connsiteY9697" fmla="*/ 2490764 h 2599480"/>
              <a:gd name="connsiteX9698" fmla="*/ 1849698 w 4326130"/>
              <a:gd name="connsiteY9698" fmla="*/ 2497230 h 2599480"/>
              <a:gd name="connsiteX9699" fmla="*/ 1846986 w 4326130"/>
              <a:gd name="connsiteY9699" fmla="*/ 2497657 h 2599480"/>
              <a:gd name="connsiteX9700" fmla="*/ 1849717 w 4326130"/>
              <a:gd name="connsiteY9700" fmla="*/ 2495770 h 2599480"/>
              <a:gd name="connsiteX9701" fmla="*/ 1850628 w 4326130"/>
              <a:gd name="connsiteY9701" fmla="*/ 2495038 h 2599480"/>
              <a:gd name="connsiteX9702" fmla="*/ 1859100 w 4326130"/>
              <a:gd name="connsiteY9702" fmla="*/ 2493419 h 2599480"/>
              <a:gd name="connsiteX9703" fmla="*/ 1881113 w 4326130"/>
              <a:gd name="connsiteY9703" fmla="*/ 2489271 h 2599480"/>
              <a:gd name="connsiteX9704" fmla="*/ 1881332 w 4326130"/>
              <a:gd name="connsiteY9704" fmla="*/ 2488771 h 2599480"/>
              <a:gd name="connsiteX9705" fmla="*/ 1838191 w 4326130"/>
              <a:gd name="connsiteY9705" fmla="*/ 2485511 h 2599480"/>
              <a:gd name="connsiteX9706" fmla="*/ 1787098 w 4326130"/>
              <a:gd name="connsiteY9706" fmla="*/ 2513847 h 2599480"/>
              <a:gd name="connsiteX9707" fmla="*/ 1771296 w 4326130"/>
              <a:gd name="connsiteY9707" fmla="*/ 2524168 h 2599480"/>
              <a:gd name="connsiteX9708" fmla="*/ 1766825 w 4326130"/>
              <a:gd name="connsiteY9708" fmla="*/ 2526010 h 2599480"/>
              <a:gd name="connsiteX9709" fmla="*/ 1767062 w 4326130"/>
              <a:gd name="connsiteY9709" fmla="*/ 2525083 h 2599480"/>
              <a:gd name="connsiteX9710" fmla="*/ 1772616 w 4326130"/>
              <a:gd name="connsiteY9710" fmla="*/ 2521192 h 2599480"/>
              <a:gd name="connsiteX9711" fmla="*/ 1767016 w 4326130"/>
              <a:gd name="connsiteY9711" fmla="*/ 2524073 h 2599480"/>
              <a:gd name="connsiteX9712" fmla="*/ 1767016 w 4326130"/>
              <a:gd name="connsiteY9712" fmla="*/ 2524068 h 2599480"/>
              <a:gd name="connsiteX9713" fmla="*/ 1766971 w 4326130"/>
              <a:gd name="connsiteY9713" fmla="*/ 2524096 h 2599480"/>
              <a:gd name="connsiteX9714" fmla="*/ 1755879 w 4326130"/>
              <a:gd name="connsiteY9714" fmla="*/ 2529799 h 2599480"/>
              <a:gd name="connsiteX9715" fmla="*/ 1762597 w 4326130"/>
              <a:gd name="connsiteY9715" fmla="*/ 2526805 h 2599480"/>
              <a:gd name="connsiteX9716" fmla="*/ 1766971 w 4326130"/>
              <a:gd name="connsiteY9716" fmla="*/ 2524096 h 2599480"/>
              <a:gd name="connsiteX9717" fmla="*/ 1767016 w 4326130"/>
              <a:gd name="connsiteY9717" fmla="*/ 2524073 h 2599480"/>
              <a:gd name="connsiteX9718" fmla="*/ 1767062 w 4326130"/>
              <a:gd name="connsiteY9718" fmla="*/ 2525083 h 2599480"/>
              <a:gd name="connsiteX9719" fmla="*/ 1752398 w 4326130"/>
              <a:gd name="connsiteY9719" fmla="*/ 2531904 h 2599480"/>
              <a:gd name="connsiteX9720" fmla="*/ 1755360 w 4326130"/>
              <a:gd name="connsiteY9720" fmla="*/ 2529361 h 2599480"/>
              <a:gd name="connsiteX9721" fmla="*/ 1756292 w 4326130"/>
              <a:gd name="connsiteY9721" fmla="*/ 2526079 h 2599480"/>
              <a:gd name="connsiteX9722" fmla="*/ 1767767 w 4326130"/>
              <a:gd name="connsiteY9722" fmla="*/ 2518680 h 2599480"/>
              <a:gd name="connsiteX9723" fmla="*/ 1805913 w 4326130"/>
              <a:gd name="connsiteY9723" fmla="*/ 2495232 h 2599480"/>
              <a:gd name="connsiteX9724" fmla="*/ 1825134 w 4326130"/>
              <a:gd name="connsiteY9724" fmla="*/ 2484525 h 2599480"/>
              <a:gd name="connsiteX9725" fmla="*/ 1822529 w 4326130"/>
              <a:gd name="connsiteY9725" fmla="*/ 2484328 h 2599480"/>
              <a:gd name="connsiteX9726" fmla="*/ 1761650 w 4326130"/>
              <a:gd name="connsiteY9726" fmla="*/ 2519536 h 2599480"/>
              <a:gd name="connsiteX9727" fmla="*/ 1738958 w 4326130"/>
              <a:gd name="connsiteY9727" fmla="*/ 2532762 h 2599480"/>
              <a:gd name="connsiteX9728" fmla="*/ 1741953 w 4326130"/>
              <a:gd name="connsiteY9728" fmla="*/ 2529106 h 2599480"/>
              <a:gd name="connsiteX9729" fmla="*/ 1747931 w 4326130"/>
              <a:gd name="connsiteY9729" fmla="*/ 2525203 h 2599480"/>
              <a:gd name="connsiteX9730" fmla="*/ 1769954 w 4326130"/>
              <a:gd name="connsiteY9730" fmla="*/ 2508322 h 2599480"/>
              <a:gd name="connsiteX9731" fmla="*/ 1812474 w 4326130"/>
              <a:gd name="connsiteY9731" fmla="*/ 2483568 h 2599480"/>
              <a:gd name="connsiteX9732" fmla="*/ 1808679 w 4326130"/>
              <a:gd name="connsiteY9732" fmla="*/ 2483281 h 2599480"/>
              <a:gd name="connsiteX9733" fmla="*/ 1763154 w 4326130"/>
              <a:gd name="connsiteY9733" fmla="*/ 2508761 h 2599480"/>
              <a:gd name="connsiteX9734" fmla="*/ 1804680 w 4326130"/>
              <a:gd name="connsiteY9734" fmla="*/ 2482921 h 2599480"/>
              <a:gd name="connsiteX9735" fmla="*/ 1800386 w 4326130"/>
              <a:gd name="connsiteY9735" fmla="*/ 2482471 h 2599480"/>
              <a:gd name="connsiteX9736" fmla="*/ 1760944 w 4326130"/>
              <a:gd name="connsiteY9736" fmla="*/ 2505918 h 2599480"/>
              <a:gd name="connsiteX9737" fmla="*/ 1798204 w 4326130"/>
              <a:gd name="connsiteY9737" fmla="*/ 2482242 h 2599480"/>
              <a:gd name="connsiteX9738" fmla="*/ 1791843 w 4326130"/>
              <a:gd name="connsiteY9738" fmla="*/ 2481575 h 2599480"/>
              <a:gd name="connsiteX9739" fmla="*/ 1762200 w 4326130"/>
              <a:gd name="connsiteY9739" fmla="*/ 2498841 h 2599480"/>
              <a:gd name="connsiteX9740" fmla="*/ 1761166 w 4326130"/>
              <a:gd name="connsiteY9740" fmla="*/ 2499531 h 2599480"/>
              <a:gd name="connsiteX9741" fmla="*/ 1760643 w 4326130"/>
              <a:gd name="connsiteY9741" fmla="*/ 2499510 h 2599480"/>
              <a:gd name="connsiteX9742" fmla="*/ 1756918 w 4326130"/>
              <a:gd name="connsiteY9742" fmla="*/ 2500461 h 2599480"/>
              <a:gd name="connsiteX9743" fmla="*/ 1757594 w 4326130"/>
              <a:gd name="connsiteY9743" fmla="*/ 2499997 h 2599480"/>
              <a:gd name="connsiteX9744" fmla="*/ 1788803 w 4326130"/>
              <a:gd name="connsiteY9744" fmla="*/ 2481256 h 2599480"/>
              <a:gd name="connsiteX9745" fmla="*/ 1783466 w 4326130"/>
              <a:gd name="connsiteY9745" fmla="*/ 2480696 h 2599480"/>
              <a:gd name="connsiteX9746" fmla="*/ 1760884 w 4326130"/>
              <a:gd name="connsiteY9746" fmla="*/ 2494372 h 2599480"/>
              <a:gd name="connsiteX9747" fmla="*/ 1760716 w 4326130"/>
              <a:gd name="connsiteY9747" fmla="*/ 2494474 h 2599480"/>
              <a:gd name="connsiteX9748" fmla="*/ 1756310 w 4326130"/>
              <a:gd name="connsiteY9748" fmla="*/ 2496155 h 2599480"/>
              <a:gd name="connsiteX9749" fmla="*/ 1754418 w 4326130"/>
              <a:gd name="connsiteY9749" fmla="*/ 2497166 h 2599480"/>
              <a:gd name="connsiteX9750" fmla="*/ 1755288 w 4326130"/>
              <a:gd name="connsiteY9750" fmla="*/ 2493500 h 2599480"/>
              <a:gd name="connsiteX9751" fmla="*/ 1750624 w 4326130"/>
              <a:gd name="connsiteY9751" fmla="*/ 2494809 h 2599480"/>
              <a:gd name="connsiteX9752" fmla="*/ 1747905 w 4326130"/>
              <a:gd name="connsiteY9752" fmla="*/ 2493826 h 2599480"/>
              <a:gd name="connsiteX9753" fmla="*/ 1760446 w 4326130"/>
              <a:gd name="connsiteY9753" fmla="*/ 2488475 h 2599480"/>
              <a:gd name="connsiteX9754" fmla="*/ 1760179 w 4326130"/>
              <a:gd name="connsiteY9754" fmla="*/ 2484655 h 2599480"/>
              <a:gd name="connsiteX9755" fmla="*/ 1767181 w 4326130"/>
              <a:gd name="connsiteY9755" fmla="*/ 2482437 h 2599480"/>
              <a:gd name="connsiteX9756" fmla="*/ 1762957 w 4326130"/>
              <a:gd name="connsiteY9756" fmla="*/ 2482580 h 2599480"/>
              <a:gd name="connsiteX9757" fmla="*/ 1749309 w 4326130"/>
              <a:gd name="connsiteY9757" fmla="*/ 2484406 h 2599480"/>
              <a:gd name="connsiteX9758" fmla="*/ 1759975 w 4326130"/>
              <a:gd name="connsiteY9758" fmla="*/ 2479617 h 2599480"/>
              <a:gd name="connsiteX9759" fmla="*/ 1762538 w 4326130"/>
              <a:gd name="connsiteY9759" fmla="*/ 2478501 h 2599480"/>
              <a:gd name="connsiteX9760" fmla="*/ 1755848 w 4326130"/>
              <a:gd name="connsiteY9760" fmla="*/ 2477800 h 2599480"/>
              <a:gd name="connsiteX9761" fmla="*/ 1747069 w 4326130"/>
              <a:gd name="connsiteY9761" fmla="*/ 2480404 h 2599480"/>
              <a:gd name="connsiteX9762" fmla="*/ 1740479 w 4326130"/>
              <a:gd name="connsiteY9762" fmla="*/ 2482181 h 2599480"/>
              <a:gd name="connsiteX9763" fmla="*/ 1742336 w 4326130"/>
              <a:gd name="connsiteY9763" fmla="*/ 2481087 h 2599480"/>
              <a:gd name="connsiteX9764" fmla="*/ 1748675 w 4326130"/>
              <a:gd name="connsiteY9764" fmla="*/ 2477047 h 2599480"/>
              <a:gd name="connsiteX9765" fmla="*/ 1702622 w 4326130"/>
              <a:gd name="connsiteY9765" fmla="*/ 2472217 h 2599480"/>
              <a:gd name="connsiteX9766" fmla="*/ 1694253 w 4326130"/>
              <a:gd name="connsiteY9766" fmla="*/ 2475081 h 2599480"/>
              <a:gd name="connsiteX9767" fmla="*/ 1691312 w 4326130"/>
              <a:gd name="connsiteY9767" fmla="*/ 2475994 h 2599480"/>
              <a:gd name="connsiteX9768" fmla="*/ 1693041 w 4326130"/>
              <a:gd name="connsiteY9768" fmla="*/ 2474775 h 2599480"/>
              <a:gd name="connsiteX9769" fmla="*/ 1697291 w 4326130"/>
              <a:gd name="connsiteY9769" fmla="*/ 2471685 h 2599480"/>
              <a:gd name="connsiteX9770" fmla="*/ 1609030 w 4326130"/>
              <a:gd name="connsiteY9770" fmla="*/ 2464078 h 2599480"/>
              <a:gd name="connsiteX9771" fmla="*/ 1606471 w 4326130"/>
              <a:gd name="connsiteY9771" fmla="*/ 2463712 h 2599480"/>
              <a:gd name="connsiteX9772" fmla="*/ 1604278 w 4326130"/>
              <a:gd name="connsiteY9772" fmla="*/ 2463292 h 2599480"/>
              <a:gd name="connsiteX9773" fmla="*/ 1577161 w 4326130"/>
              <a:gd name="connsiteY9773" fmla="*/ 2460544 h 2599480"/>
              <a:gd name="connsiteX9774" fmla="*/ 1559556 w 4326130"/>
              <a:gd name="connsiteY9774" fmla="*/ 2460275 h 2599480"/>
              <a:gd name="connsiteX9775" fmla="*/ 1546484 w 4326130"/>
              <a:gd name="connsiteY9775" fmla="*/ 2459332 h 2599480"/>
              <a:gd name="connsiteX9776" fmla="*/ 1545167 w 4326130"/>
              <a:gd name="connsiteY9776" fmla="*/ 2458064 h 2599480"/>
              <a:gd name="connsiteX9777" fmla="*/ 1542272 w 4326130"/>
              <a:gd name="connsiteY9777" fmla="*/ 2456134 h 2599480"/>
              <a:gd name="connsiteX9778" fmla="*/ 1528814 w 4326130"/>
              <a:gd name="connsiteY9778" fmla="*/ 2456001 h 2599480"/>
              <a:gd name="connsiteX9779" fmla="*/ 1535360 w 4326130"/>
              <a:gd name="connsiteY9779" fmla="*/ 2454809 h 2599480"/>
              <a:gd name="connsiteX9780" fmla="*/ 1529607 w 4326130"/>
              <a:gd name="connsiteY9780" fmla="*/ 2451437 h 2599480"/>
              <a:gd name="connsiteX9781" fmla="*/ 1463522 w 4326130"/>
              <a:gd name="connsiteY9781" fmla="*/ 2449262 h 2599480"/>
              <a:gd name="connsiteX9782" fmla="*/ 1464492 w 4326130"/>
              <a:gd name="connsiteY9782" fmla="*/ 2450440 h 2599480"/>
              <a:gd name="connsiteX9783" fmla="*/ 1461176 w 4326130"/>
              <a:gd name="connsiteY9783" fmla="*/ 2450067 h 2599480"/>
              <a:gd name="connsiteX9784" fmla="*/ 1457788 w 4326130"/>
              <a:gd name="connsiteY9784" fmla="*/ 2448164 h 2599480"/>
              <a:gd name="connsiteX9785" fmla="*/ 1443030 w 4326130"/>
              <a:gd name="connsiteY9785" fmla="*/ 2444290 h 2599480"/>
              <a:gd name="connsiteX9786" fmla="*/ 1450857 w 4326130"/>
              <a:gd name="connsiteY9786" fmla="*/ 2444566 h 2599480"/>
              <a:gd name="connsiteX9787" fmla="*/ 1447196 w 4326130"/>
              <a:gd name="connsiteY9787" fmla="*/ 2440371 h 2599480"/>
              <a:gd name="connsiteX9788" fmla="*/ 1449388 w 4326130"/>
              <a:gd name="connsiteY9788" fmla="*/ 2440790 h 2599480"/>
              <a:gd name="connsiteX9789" fmla="*/ 1451849 w 4326130"/>
              <a:gd name="connsiteY9789" fmla="*/ 2442485 h 2599480"/>
              <a:gd name="connsiteX9790" fmla="*/ 1452862 w 4326130"/>
              <a:gd name="connsiteY9790" fmla="*/ 2442679 h 2599480"/>
              <a:gd name="connsiteX9791" fmla="*/ 1457501 w 4326130"/>
              <a:gd name="connsiteY9791" fmla="*/ 2444615 h 2599480"/>
              <a:gd name="connsiteX9792" fmla="*/ 1481160 w 4326130"/>
              <a:gd name="connsiteY9792" fmla="*/ 2445652 h 2599480"/>
              <a:gd name="connsiteX9793" fmla="*/ 1483352 w 4326130"/>
              <a:gd name="connsiteY9793" fmla="*/ 2446072 h 2599480"/>
              <a:gd name="connsiteX9794" fmla="*/ 1485543 w 4326130"/>
              <a:gd name="connsiteY9794" fmla="*/ 2446492 h 2599480"/>
              <a:gd name="connsiteX9795" fmla="*/ 1486623 w 4326130"/>
              <a:gd name="connsiteY9795" fmla="*/ 2445476 h 2599480"/>
              <a:gd name="connsiteX9796" fmla="*/ 1481783 w 4326130"/>
              <a:gd name="connsiteY9796" fmla="*/ 2441055 h 2599480"/>
              <a:gd name="connsiteX9797" fmla="*/ 1480772 w 4326130"/>
              <a:gd name="connsiteY9797" fmla="*/ 2440862 h 2599480"/>
              <a:gd name="connsiteX9798" fmla="*/ 1488510 w 4326130"/>
              <a:gd name="connsiteY9798" fmla="*/ 2440072 h 2599480"/>
              <a:gd name="connsiteX9799" fmla="*/ 1482576 w 4326130"/>
              <a:gd name="connsiteY9799" fmla="*/ 2436490 h 2599480"/>
              <a:gd name="connsiteX9800" fmla="*/ 1464650 w 4326130"/>
              <a:gd name="connsiteY9800" fmla="*/ 2436551 h 2599480"/>
              <a:gd name="connsiteX9801" fmla="*/ 1431144 w 4326130"/>
              <a:gd name="connsiteY9801" fmla="*/ 2434851 h 2599480"/>
              <a:gd name="connsiteX9802" fmla="*/ 1432256 w 4326130"/>
              <a:gd name="connsiteY9802" fmla="*/ 2436287 h 2599480"/>
              <a:gd name="connsiteX9803" fmla="*/ 1422138 w 4326130"/>
              <a:gd name="connsiteY9803" fmla="*/ 2434349 h 2599480"/>
              <a:gd name="connsiteX9804" fmla="*/ 1427601 w 4326130"/>
              <a:gd name="connsiteY9804" fmla="*/ 2434172 h 2599480"/>
              <a:gd name="connsiteX9805" fmla="*/ 1426079 w 4326130"/>
              <a:gd name="connsiteY9805" fmla="*/ 2432279 h 2599480"/>
              <a:gd name="connsiteX9806" fmla="*/ 1506565 w 4326130"/>
              <a:gd name="connsiteY9806" fmla="*/ 2436308 h 2599480"/>
              <a:gd name="connsiteX9807" fmla="*/ 1580411 w 4326130"/>
              <a:gd name="connsiteY9807" fmla="*/ 2442270 h 2599480"/>
              <a:gd name="connsiteX9808" fmla="*/ 1590523 w 4326130"/>
              <a:gd name="connsiteY9808" fmla="*/ 2436089 h 2599480"/>
              <a:gd name="connsiteX9809" fmla="*/ 1647961 w 4326130"/>
              <a:gd name="connsiteY9809" fmla="*/ 2410743 h 2599480"/>
              <a:gd name="connsiteX9810" fmla="*/ 1643119 w 4326130"/>
              <a:gd name="connsiteY9810" fmla="*/ 2410718 h 2599480"/>
              <a:gd name="connsiteX9811" fmla="*/ 1583963 w 4326130"/>
              <a:gd name="connsiteY9811" fmla="*/ 2435566 h 2599480"/>
              <a:gd name="connsiteX9812" fmla="*/ 1635922 w 4326130"/>
              <a:gd name="connsiteY9812" fmla="*/ 2410682 h 2599480"/>
              <a:gd name="connsiteX9813" fmla="*/ 1630072 w 4326130"/>
              <a:gd name="connsiteY9813" fmla="*/ 2410653 h 2599480"/>
              <a:gd name="connsiteX9814" fmla="*/ 1582209 w 4326130"/>
              <a:gd name="connsiteY9814" fmla="*/ 2432329 h 2599480"/>
              <a:gd name="connsiteX9815" fmla="*/ 1626376 w 4326130"/>
              <a:gd name="connsiteY9815" fmla="*/ 2410634 h 2599480"/>
              <a:gd name="connsiteX9816" fmla="*/ 1617490 w 4326130"/>
              <a:gd name="connsiteY9816" fmla="*/ 2410589 h 2599480"/>
              <a:gd name="connsiteX9817" fmla="*/ 1584303 w 4326130"/>
              <a:gd name="connsiteY9817" fmla="*/ 2425244 h 2599480"/>
              <a:gd name="connsiteX9818" fmla="*/ 1583225 w 4326130"/>
              <a:gd name="connsiteY9818" fmla="*/ 2425803 h 2599480"/>
              <a:gd name="connsiteX9819" fmla="*/ 1582728 w 4326130"/>
              <a:gd name="connsiteY9819" fmla="*/ 2425708 h 2599480"/>
              <a:gd name="connsiteX9820" fmla="*/ 1579047 w 4326130"/>
              <a:gd name="connsiteY9820" fmla="*/ 2426150 h 2599480"/>
              <a:gd name="connsiteX9821" fmla="*/ 1579752 w 4326130"/>
              <a:gd name="connsiteY9821" fmla="*/ 2425769 h 2599480"/>
              <a:gd name="connsiteX9822" fmla="*/ 1612906 w 4326130"/>
              <a:gd name="connsiteY9822" fmla="*/ 2410566 h 2599480"/>
              <a:gd name="connsiteX9823" fmla="*/ 1609148 w 4326130"/>
              <a:gd name="connsiteY9823" fmla="*/ 2410547 h 2599480"/>
              <a:gd name="connsiteX9824" fmla="*/ 1605137 w 4326130"/>
              <a:gd name="connsiteY9824" fmla="*/ 2410491 h 2599480"/>
              <a:gd name="connsiteX9825" fmla="*/ 1583606 w 4326130"/>
              <a:gd name="connsiteY9825" fmla="*/ 2420466 h 2599480"/>
              <a:gd name="connsiteX9826" fmla="*/ 1583435 w 4326130"/>
              <a:gd name="connsiteY9826" fmla="*/ 2420546 h 2599480"/>
              <a:gd name="connsiteX9827" fmla="*/ 1579008 w 4326130"/>
              <a:gd name="connsiteY9827" fmla="*/ 2421640 h 2599480"/>
              <a:gd name="connsiteX9828" fmla="*/ 1577071 w 4326130"/>
              <a:gd name="connsiteY9828" fmla="*/ 2422407 h 2599480"/>
              <a:gd name="connsiteX9829" fmla="*/ 1578367 w 4326130"/>
              <a:gd name="connsiteY9829" fmla="*/ 2418769 h 2599480"/>
              <a:gd name="connsiteX9830" fmla="*/ 1573741 w 4326130"/>
              <a:gd name="connsiteY9830" fmla="*/ 2419445 h 2599480"/>
              <a:gd name="connsiteX9831" fmla="*/ 1571265 w 4326130"/>
              <a:gd name="connsiteY9831" fmla="*/ 2418045 h 2599480"/>
              <a:gd name="connsiteX9832" fmla="*/ 1583932 w 4326130"/>
              <a:gd name="connsiteY9832" fmla="*/ 2414348 h 2599480"/>
              <a:gd name="connsiteX9833" fmla="*/ 1584158 w 4326130"/>
              <a:gd name="connsiteY9833" fmla="*/ 2410388 h 2599480"/>
              <a:gd name="connsiteX9834" fmla="*/ 1585130 w 4326130"/>
              <a:gd name="connsiteY9834" fmla="*/ 2410211 h 2599480"/>
              <a:gd name="connsiteX9835" fmla="*/ 1584014 w 4326130"/>
              <a:gd name="connsiteY9835" fmla="*/ 2410195 h 2599480"/>
              <a:gd name="connsiteX9836" fmla="*/ 1584158 w 4326130"/>
              <a:gd name="connsiteY9836" fmla="*/ 2410388 h 2599480"/>
              <a:gd name="connsiteX9837" fmla="*/ 1582578 w 4326130"/>
              <a:gd name="connsiteY9837" fmla="*/ 2411327 h 2599480"/>
              <a:gd name="connsiteX9838" fmla="*/ 1583199 w 4326130"/>
              <a:gd name="connsiteY9838" fmla="*/ 2410184 h 2599480"/>
              <a:gd name="connsiteX9839" fmla="*/ 1536753 w 4326130"/>
              <a:gd name="connsiteY9839" fmla="*/ 2409533 h 2599480"/>
              <a:gd name="connsiteX9840" fmla="*/ 1536186 w 4326130"/>
              <a:gd name="connsiteY9840" fmla="*/ 2409616 h 2599480"/>
              <a:gd name="connsiteX9841" fmla="*/ 1536285 w 4326130"/>
              <a:gd name="connsiteY9841" fmla="*/ 2409527 h 2599480"/>
              <a:gd name="connsiteX9842" fmla="*/ 1506337 w 4326130"/>
              <a:gd name="connsiteY9842" fmla="*/ 2409107 h 2599480"/>
              <a:gd name="connsiteX9843" fmla="*/ 1498166 w 4326130"/>
              <a:gd name="connsiteY9843" fmla="*/ 2405144 h 2599480"/>
              <a:gd name="connsiteX9844" fmla="*/ 1548822 w 4326130"/>
              <a:gd name="connsiteY9844" fmla="*/ 2405271 h 2599480"/>
              <a:gd name="connsiteX9845" fmla="*/ 1556003 w 4326130"/>
              <a:gd name="connsiteY9845" fmla="*/ 2404963 h 2599480"/>
              <a:gd name="connsiteX9846" fmla="*/ 1556722 w 4326130"/>
              <a:gd name="connsiteY9846" fmla="*/ 2404845 h 2599480"/>
              <a:gd name="connsiteX9847" fmla="*/ 1569218 w 4326130"/>
              <a:gd name="connsiteY9847" fmla="*/ 2401321 h 2599480"/>
              <a:gd name="connsiteX9848" fmla="*/ 1561792 w 4326130"/>
              <a:gd name="connsiteY9848" fmla="*/ 2404715 h 2599480"/>
              <a:gd name="connsiteX9849" fmla="*/ 1566801 w 4326130"/>
              <a:gd name="connsiteY9849" fmla="*/ 2404500 h 2599480"/>
              <a:gd name="connsiteX9850" fmla="*/ 1567545 w 4326130"/>
              <a:gd name="connsiteY9850" fmla="*/ 2404167 h 2599480"/>
              <a:gd name="connsiteX9851" fmla="*/ 1581262 w 4326130"/>
              <a:gd name="connsiteY9851" fmla="*/ 2397405 h 2599480"/>
              <a:gd name="connsiteX9852" fmla="*/ 1583282 w 4326130"/>
              <a:gd name="connsiteY9852" fmla="*/ 2396700 h 2599480"/>
              <a:gd name="connsiteX9853" fmla="*/ 1452410 w 4326130"/>
              <a:gd name="connsiteY9853" fmla="*/ 2400782 h 2599480"/>
              <a:gd name="connsiteX9854" fmla="*/ 1388892 w 4326130"/>
              <a:gd name="connsiteY9854" fmla="*/ 2399301 h 2599480"/>
              <a:gd name="connsiteX9855" fmla="*/ 1415777 w 4326130"/>
              <a:gd name="connsiteY9855" fmla="*/ 2396795 h 2599480"/>
              <a:gd name="connsiteX9856" fmla="*/ 1420248 w 4326130"/>
              <a:gd name="connsiteY9856" fmla="*/ 2398699 h 2599480"/>
              <a:gd name="connsiteX9857" fmla="*/ 1462641 w 4326130"/>
              <a:gd name="connsiteY9857" fmla="*/ 2397386 h 2599480"/>
              <a:gd name="connsiteX9858" fmla="*/ 1456721 w 4326130"/>
              <a:gd name="connsiteY9858" fmla="*/ 2393980 h 2599480"/>
              <a:gd name="connsiteX9859" fmla="*/ 1417768 w 4326130"/>
              <a:gd name="connsiteY9859" fmla="*/ 2394730 h 2599480"/>
              <a:gd name="connsiteX9860" fmla="*/ 1413027 w 4326130"/>
              <a:gd name="connsiteY9860" fmla="*/ 2391552 h 2599480"/>
              <a:gd name="connsiteX9861" fmla="*/ 1399757 w 4326130"/>
              <a:gd name="connsiteY9861" fmla="*/ 2393727 h 2599480"/>
              <a:gd name="connsiteX9862" fmla="*/ 1398644 w 4326130"/>
              <a:gd name="connsiteY9862" fmla="*/ 2392292 h 2599480"/>
              <a:gd name="connsiteX9863" fmla="*/ 1409655 w 4326130"/>
              <a:gd name="connsiteY9863" fmla="*/ 2390907 h 2599480"/>
              <a:gd name="connsiteX9864" fmla="*/ 1406082 w 4326130"/>
              <a:gd name="connsiteY9864" fmla="*/ 2387776 h 2599480"/>
              <a:gd name="connsiteX9865" fmla="*/ 1408274 w 4326130"/>
              <a:gd name="connsiteY9865" fmla="*/ 2388196 h 2599480"/>
              <a:gd name="connsiteX9866" fmla="*/ 1409354 w 4326130"/>
              <a:gd name="connsiteY9866" fmla="*/ 2387179 h 2599480"/>
              <a:gd name="connsiteX9867" fmla="*/ 1406806 w 4326130"/>
              <a:gd name="connsiteY9867" fmla="*/ 2384421 h 2599480"/>
              <a:gd name="connsiteX9868" fmla="*/ 1419627 w 4326130"/>
              <a:gd name="connsiteY9868" fmla="*/ 2384889 h 2599480"/>
              <a:gd name="connsiteX9869" fmla="*/ 1420331 w 4326130"/>
              <a:gd name="connsiteY9869" fmla="*/ 2384915 h 2599480"/>
              <a:gd name="connsiteX9870" fmla="*/ 1420622 w 4326130"/>
              <a:gd name="connsiteY9870" fmla="*/ 2385932 h 2599480"/>
              <a:gd name="connsiteX9871" fmla="*/ 1427480 w 4326130"/>
              <a:gd name="connsiteY9871" fmla="*/ 2389604 h 2599480"/>
              <a:gd name="connsiteX9872" fmla="*/ 1459587 w 4326130"/>
              <a:gd name="connsiteY9872" fmla="*/ 2386318 h 2599480"/>
              <a:gd name="connsiteX9873" fmla="*/ 1453566 w 4326130"/>
              <a:gd name="connsiteY9873" fmla="*/ 2381672 h 2599480"/>
              <a:gd name="connsiteX9874" fmla="*/ 1435642 w 4326130"/>
              <a:gd name="connsiteY9874" fmla="*/ 2381732 h 2599480"/>
              <a:gd name="connsiteX9875" fmla="*/ 1440094 w 4326130"/>
              <a:gd name="connsiteY9875" fmla="*/ 2381363 h 2599480"/>
              <a:gd name="connsiteX9876" fmla="*/ 1459098 w 4326130"/>
              <a:gd name="connsiteY9876" fmla="*/ 2380286 h 2599480"/>
              <a:gd name="connsiteX9877" fmla="*/ 1458999 w 4326130"/>
              <a:gd name="connsiteY9877" fmla="*/ 2379044 h 2599480"/>
              <a:gd name="connsiteX9878" fmla="*/ 1493399 w 4326130"/>
              <a:gd name="connsiteY9878" fmla="*/ 2377422 h 2599480"/>
              <a:gd name="connsiteX9879" fmla="*/ 1526787 w 4326130"/>
              <a:gd name="connsiteY9879" fmla="*/ 2375605 h 2599480"/>
              <a:gd name="connsiteX9880" fmla="*/ 1524309 w 4326130"/>
              <a:gd name="connsiteY9880" fmla="*/ 2371637 h 2599480"/>
              <a:gd name="connsiteX9881" fmla="*/ 1535505 w 4326130"/>
              <a:gd name="connsiteY9881" fmla="*/ 2372559 h 2599480"/>
              <a:gd name="connsiteX9882" fmla="*/ 1530665 w 4326130"/>
              <a:gd name="connsiteY9882" fmla="*/ 2368138 h 2599480"/>
              <a:gd name="connsiteX9883" fmla="*/ 1539771 w 4326130"/>
              <a:gd name="connsiteY9883" fmla="*/ 2369881 h 2599480"/>
              <a:gd name="connsiteX9884" fmla="*/ 1535942 w 4326130"/>
              <a:gd name="connsiteY9884" fmla="*/ 2365654 h 2599480"/>
              <a:gd name="connsiteX9885" fmla="*/ 1538303 w 4326130"/>
              <a:gd name="connsiteY9885" fmla="*/ 2366106 h 2599480"/>
              <a:gd name="connsiteX9886" fmla="*/ 1532282 w 4326130"/>
              <a:gd name="connsiteY9886" fmla="*/ 2361460 h 2599480"/>
              <a:gd name="connsiteX9887" fmla="*/ 1512656 w 4326130"/>
              <a:gd name="connsiteY9887" fmla="*/ 2359208 h 2599480"/>
              <a:gd name="connsiteX9888" fmla="*/ 1506158 w 4326130"/>
              <a:gd name="connsiteY9888" fmla="*/ 2358746 h 2599480"/>
              <a:gd name="connsiteX9889" fmla="*/ 1516038 w 4326130"/>
              <a:gd name="connsiteY9889" fmla="*/ 2358961 h 2599480"/>
              <a:gd name="connsiteX9890" fmla="*/ 1541101 w 4326130"/>
              <a:gd name="connsiteY9890" fmla="*/ 2359655 h 2599480"/>
              <a:gd name="connsiteX9891" fmla="*/ 1536262 w 4326130"/>
              <a:gd name="connsiteY9891" fmla="*/ 2355235 h 2599480"/>
              <a:gd name="connsiteX9892" fmla="*/ 1529527 w 4326130"/>
              <a:gd name="connsiteY9892" fmla="*/ 2354599 h 2599480"/>
              <a:gd name="connsiteX9893" fmla="*/ 1527734 w 4326130"/>
              <a:gd name="connsiteY9893" fmla="*/ 2354958 h 2599480"/>
              <a:gd name="connsiteX9894" fmla="*/ 1529071 w 4326130"/>
              <a:gd name="connsiteY9894" fmla="*/ 2354556 h 2599480"/>
              <a:gd name="connsiteX9895" fmla="*/ 1500293 w 4326130"/>
              <a:gd name="connsiteY9895" fmla="*/ 2351840 h 2599480"/>
              <a:gd name="connsiteX9896" fmla="*/ 1530596 w 4326130"/>
              <a:gd name="connsiteY9896" fmla="*/ 2352927 h 2599480"/>
              <a:gd name="connsiteX9897" fmla="*/ 1525756 w 4326130"/>
              <a:gd name="connsiteY9897" fmla="*/ 2348505 h 2599480"/>
              <a:gd name="connsiteX9898" fmla="*/ 1511429 w 4326130"/>
              <a:gd name="connsiteY9898" fmla="*/ 2347096 h 2599480"/>
              <a:gd name="connsiteX9899" fmla="*/ 1500165 w 4326130"/>
              <a:gd name="connsiteY9899" fmla="*/ 2350787 h 2599480"/>
              <a:gd name="connsiteX9900" fmla="*/ 1494832 w 4326130"/>
              <a:gd name="connsiteY9900" fmla="*/ 2352472 h 2599480"/>
              <a:gd name="connsiteX9901" fmla="*/ 1499299 w 4326130"/>
              <a:gd name="connsiteY9901" fmla="*/ 2353920 h 2599480"/>
              <a:gd name="connsiteX9902" fmla="*/ 1488772 w 4326130"/>
              <a:gd name="connsiteY9902" fmla="*/ 2354385 h 2599480"/>
              <a:gd name="connsiteX9903" fmla="*/ 1470968 w 4326130"/>
              <a:gd name="connsiteY9903" fmla="*/ 2360005 h 2599480"/>
              <a:gd name="connsiteX9904" fmla="*/ 1436447 w 4326130"/>
              <a:gd name="connsiteY9904" fmla="*/ 2371412 h 2599480"/>
              <a:gd name="connsiteX9905" fmla="*/ 1437046 w 4326130"/>
              <a:gd name="connsiteY9905" fmla="*/ 2370848 h 2599480"/>
              <a:gd name="connsiteX9906" fmla="*/ 1432386 w 4326130"/>
              <a:gd name="connsiteY9906" fmla="*/ 2370578 h 2599480"/>
              <a:gd name="connsiteX9907" fmla="*/ 1449122 w 4326130"/>
              <a:gd name="connsiteY9907" fmla="*/ 2364397 h 2599480"/>
              <a:gd name="connsiteX9908" fmla="*/ 1476240 w 4326130"/>
              <a:gd name="connsiteY9908" fmla="*/ 2354782 h 2599480"/>
              <a:gd name="connsiteX9909" fmla="*/ 1477221 w 4326130"/>
              <a:gd name="connsiteY9909" fmla="*/ 2354408 h 2599480"/>
              <a:gd name="connsiteX9910" fmla="*/ 1477090 w 4326130"/>
              <a:gd name="connsiteY9910" fmla="*/ 2354383 h 2599480"/>
              <a:gd name="connsiteX9911" fmla="*/ 1471487 w 4326130"/>
              <a:gd name="connsiteY9911" fmla="*/ 2354071 h 2599480"/>
              <a:gd name="connsiteX9912" fmla="*/ 1424876 w 4326130"/>
              <a:gd name="connsiteY9912" fmla="*/ 2370144 h 2599480"/>
              <a:gd name="connsiteX9913" fmla="*/ 1391910 w 4326130"/>
              <a:gd name="connsiteY9913" fmla="*/ 2368236 h 2599480"/>
              <a:gd name="connsiteX9914" fmla="*/ 1326648 w 4326130"/>
              <a:gd name="connsiteY9914" fmla="*/ 2364985 h 2599480"/>
              <a:gd name="connsiteX9915" fmla="*/ 1310163 w 4326130"/>
              <a:gd name="connsiteY9915" fmla="*/ 2365570 h 2599480"/>
              <a:gd name="connsiteX9916" fmla="*/ 1285183 w 4326130"/>
              <a:gd name="connsiteY9916" fmla="*/ 2366446 h 2599480"/>
              <a:gd name="connsiteX9917" fmla="*/ 1260615 w 4326130"/>
              <a:gd name="connsiteY9917" fmla="*/ 2367022 h 2599480"/>
              <a:gd name="connsiteX9918" fmla="*/ 1284433 w 4326130"/>
              <a:gd name="connsiteY9918" fmla="*/ 2357164 h 2599480"/>
              <a:gd name="connsiteX9919" fmla="*/ 1286071 w 4326130"/>
              <a:gd name="connsiteY9919" fmla="*/ 2356479 h 2599480"/>
              <a:gd name="connsiteX9920" fmla="*/ 1278114 w 4326130"/>
              <a:gd name="connsiteY9920" fmla="*/ 2357439 h 2599480"/>
              <a:gd name="connsiteX9921" fmla="*/ 1273855 w 4326130"/>
              <a:gd name="connsiteY9921" fmla="*/ 2359281 h 2599480"/>
              <a:gd name="connsiteX9922" fmla="*/ 1255543 w 4326130"/>
              <a:gd name="connsiteY9922" fmla="*/ 2367140 h 2599480"/>
              <a:gd name="connsiteX9923" fmla="*/ 1244676 w 4326130"/>
              <a:gd name="connsiteY9923" fmla="*/ 2367396 h 2599480"/>
              <a:gd name="connsiteX9924" fmla="*/ 1131579 w 4326130"/>
              <a:gd name="connsiteY9924" fmla="*/ 2374017 h 2599480"/>
              <a:gd name="connsiteX9925" fmla="*/ 1107834 w 4326130"/>
              <a:gd name="connsiteY9925" fmla="*/ 2376831 h 2599480"/>
              <a:gd name="connsiteX9926" fmla="*/ 1144741 w 4326130"/>
              <a:gd name="connsiteY9926" fmla="*/ 2375988 h 2599480"/>
              <a:gd name="connsiteX9927" fmla="*/ 1133693 w 4326130"/>
              <a:gd name="connsiteY9927" fmla="*/ 2377730 h 2599480"/>
              <a:gd name="connsiteX9928" fmla="*/ 1105580 w 4326130"/>
              <a:gd name="connsiteY9928" fmla="*/ 2377099 h 2599480"/>
              <a:gd name="connsiteX9929" fmla="*/ 1062464 w 4326130"/>
              <a:gd name="connsiteY9929" fmla="*/ 2382208 h 2599480"/>
              <a:gd name="connsiteX9930" fmla="*/ 865228 w 4326130"/>
              <a:gd name="connsiteY9930" fmla="*/ 2414013 h 2599480"/>
              <a:gd name="connsiteX9931" fmla="*/ 846343 w 4326130"/>
              <a:gd name="connsiteY9931" fmla="*/ 2418086 h 2599480"/>
              <a:gd name="connsiteX9932" fmla="*/ 832904 w 4326130"/>
              <a:gd name="connsiteY9932" fmla="*/ 2420373 h 2599480"/>
              <a:gd name="connsiteX9933" fmla="*/ 836069 w 4326130"/>
              <a:gd name="connsiteY9933" fmla="*/ 2419411 h 2599480"/>
              <a:gd name="connsiteX9934" fmla="*/ 837831 w 4326130"/>
              <a:gd name="connsiteY9934" fmla="*/ 2418875 h 2599480"/>
              <a:gd name="connsiteX9935" fmla="*/ 826532 w 4326130"/>
              <a:gd name="connsiteY9935" fmla="*/ 2416711 h 2599480"/>
              <a:gd name="connsiteX9936" fmla="*/ 792118 w 4326130"/>
              <a:gd name="connsiteY9936" fmla="*/ 2425454 h 2599480"/>
              <a:gd name="connsiteX9937" fmla="*/ 788972 w 4326130"/>
              <a:gd name="connsiteY9937" fmla="*/ 2425797 h 2599480"/>
              <a:gd name="connsiteX9938" fmla="*/ 799320 w 4326130"/>
              <a:gd name="connsiteY9938" fmla="*/ 2418037 h 2599480"/>
              <a:gd name="connsiteX9939" fmla="*/ 819473 w 4326130"/>
              <a:gd name="connsiteY9939" fmla="*/ 2413573 h 2599480"/>
              <a:gd name="connsiteX9940" fmla="*/ 894094 w 4326130"/>
              <a:gd name="connsiteY9940" fmla="*/ 2389004 h 2599480"/>
              <a:gd name="connsiteX9941" fmla="*/ 895926 w 4326130"/>
              <a:gd name="connsiteY9941" fmla="*/ 2388665 h 2599480"/>
              <a:gd name="connsiteX9942" fmla="*/ 714902 w 4326130"/>
              <a:gd name="connsiteY9942" fmla="*/ 2398980 h 2599480"/>
              <a:gd name="connsiteX9943" fmla="*/ 523749 w 4326130"/>
              <a:gd name="connsiteY9943" fmla="*/ 2413145 h 2599480"/>
              <a:gd name="connsiteX9944" fmla="*/ 476038 w 4326130"/>
              <a:gd name="connsiteY9944" fmla="*/ 2417964 h 2599480"/>
              <a:gd name="connsiteX9945" fmla="*/ 474759 w 4326130"/>
              <a:gd name="connsiteY9945" fmla="*/ 2417028 h 2599480"/>
              <a:gd name="connsiteX9946" fmla="*/ 475355 w 4326130"/>
              <a:gd name="connsiteY9946" fmla="*/ 2418034 h 2599480"/>
              <a:gd name="connsiteX9947" fmla="*/ 336402 w 4326130"/>
              <a:gd name="connsiteY9947" fmla="*/ 2432067 h 2599480"/>
              <a:gd name="connsiteX9948" fmla="*/ 334714 w 4326130"/>
              <a:gd name="connsiteY9948" fmla="*/ 2431308 h 2599480"/>
              <a:gd name="connsiteX9949" fmla="*/ 332603 w 4326130"/>
              <a:gd name="connsiteY9949" fmla="*/ 2430361 h 2599480"/>
              <a:gd name="connsiteX9950" fmla="*/ 331900 w 4326130"/>
              <a:gd name="connsiteY9950" fmla="*/ 2430044 h 2599480"/>
              <a:gd name="connsiteX9951" fmla="*/ 331338 w 4326130"/>
              <a:gd name="connsiteY9951" fmla="*/ 2429791 h 2599480"/>
              <a:gd name="connsiteX9952" fmla="*/ 332603 w 4326130"/>
              <a:gd name="connsiteY9952" fmla="*/ 2430361 h 2599480"/>
              <a:gd name="connsiteX9953" fmla="*/ 336402 w 4326130"/>
              <a:gd name="connsiteY9953" fmla="*/ 2432067 h 2599480"/>
              <a:gd name="connsiteX9954" fmla="*/ 362100 w 4326130"/>
              <a:gd name="connsiteY9954" fmla="*/ 2432568 h 2599480"/>
              <a:gd name="connsiteX9955" fmla="*/ 381077 w 4326130"/>
              <a:gd name="connsiteY9955" fmla="*/ 2434358 h 2599480"/>
              <a:gd name="connsiteX9956" fmla="*/ 366103 w 4326130"/>
              <a:gd name="connsiteY9956" fmla="*/ 2437046 h 2599480"/>
              <a:gd name="connsiteX9957" fmla="*/ 360083 w 4326130"/>
              <a:gd name="connsiteY9957" fmla="*/ 2437402 h 2599480"/>
              <a:gd name="connsiteX9958" fmla="*/ 373341 w 4326130"/>
              <a:gd name="connsiteY9958" fmla="*/ 2433805 h 2599480"/>
              <a:gd name="connsiteX9959" fmla="*/ 324102 w 4326130"/>
              <a:gd name="connsiteY9959" fmla="*/ 2442288 h 2599480"/>
              <a:gd name="connsiteX9960" fmla="*/ 277573 w 4326130"/>
              <a:gd name="connsiteY9960" fmla="*/ 2458745 h 2599480"/>
              <a:gd name="connsiteX9961" fmla="*/ 238560 w 4326130"/>
              <a:gd name="connsiteY9961" fmla="*/ 2476396 h 2599480"/>
              <a:gd name="connsiteX9962" fmla="*/ 238413 w 4326130"/>
              <a:gd name="connsiteY9962" fmla="*/ 2476464 h 2599480"/>
              <a:gd name="connsiteX9963" fmla="*/ 234215 w 4326130"/>
              <a:gd name="connsiteY9963" fmla="*/ 2477169 h 2599480"/>
              <a:gd name="connsiteX9964" fmla="*/ 232501 w 4326130"/>
              <a:gd name="connsiteY9964" fmla="*/ 2477781 h 2599480"/>
              <a:gd name="connsiteX9965" fmla="*/ 232308 w 4326130"/>
              <a:gd name="connsiteY9965" fmla="*/ 2474075 h 2599480"/>
              <a:gd name="connsiteX9966" fmla="*/ 227719 w 4326130"/>
              <a:gd name="connsiteY9966" fmla="*/ 2474319 h 2599480"/>
              <a:gd name="connsiteX9967" fmla="*/ 224509 w 4326130"/>
              <a:gd name="connsiteY9967" fmla="*/ 2472594 h 2599480"/>
              <a:gd name="connsiteX9968" fmla="*/ 236277 w 4326130"/>
              <a:gd name="connsiteY9968" fmla="*/ 2469979 h 2599480"/>
              <a:gd name="connsiteX9969" fmla="*/ 234819 w 4326130"/>
              <a:gd name="connsiteY9969" fmla="*/ 2465827 h 2599480"/>
              <a:gd name="connsiteX9970" fmla="*/ 241628 w 4326130"/>
              <a:gd name="connsiteY9970" fmla="*/ 2465190 h 2599480"/>
              <a:gd name="connsiteX9971" fmla="*/ 237153 w 4326130"/>
              <a:gd name="connsiteY9971" fmla="*/ 2464295 h 2599480"/>
              <a:gd name="connsiteX9972" fmla="*/ 223115 w 4326130"/>
              <a:gd name="connsiteY9972" fmla="*/ 2462862 h 2599480"/>
              <a:gd name="connsiteX9973" fmla="*/ 233051 w 4326130"/>
              <a:gd name="connsiteY9973" fmla="*/ 2460386 h 2599480"/>
              <a:gd name="connsiteX9974" fmla="*/ 241028 w 4326130"/>
              <a:gd name="connsiteY9974" fmla="*/ 2456428 h 2599480"/>
              <a:gd name="connsiteX9975" fmla="*/ 229631 w 4326130"/>
              <a:gd name="connsiteY9975" fmla="*/ 2457309 h 2599480"/>
              <a:gd name="connsiteX9976" fmla="*/ 219487 w 4326130"/>
              <a:gd name="connsiteY9976" fmla="*/ 2458027 h 2599480"/>
              <a:gd name="connsiteX9977" fmla="*/ 212983 w 4326130"/>
              <a:gd name="connsiteY9977" fmla="*/ 2458294 h 2599480"/>
              <a:gd name="connsiteX9978" fmla="*/ 214633 w 4326130"/>
              <a:gd name="connsiteY9978" fmla="*/ 2457584 h 2599480"/>
              <a:gd name="connsiteX9979" fmla="*/ 226197 w 4326130"/>
              <a:gd name="connsiteY9979" fmla="*/ 2451844 h 2599480"/>
              <a:gd name="connsiteX9980" fmla="*/ 232825 w 4326130"/>
              <a:gd name="connsiteY9980" fmla="*/ 2449890 h 2599480"/>
              <a:gd name="connsiteX9981" fmla="*/ 231875 w 4326130"/>
              <a:gd name="connsiteY9981" fmla="*/ 2449049 h 2599480"/>
              <a:gd name="connsiteX9982" fmla="*/ 231832 w 4326130"/>
              <a:gd name="connsiteY9982" fmla="*/ 2449048 h 2599480"/>
              <a:gd name="connsiteX9983" fmla="*/ 232330 w 4326130"/>
              <a:gd name="connsiteY9983" fmla="*/ 2448800 h 2599480"/>
              <a:gd name="connsiteX9984" fmla="*/ 251601 w 4326130"/>
              <a:gd name="connsiteY9984" fmla="*/ 2440300 h 2599480"/>
              <a:gd name="connsiteX9985" fmla="*/ 257891 w 4326130"/>
              <a:gd name="connsiteY9985" fmla="*/ 2435941 h 2599480"/>
              <a:gd name="connsiteX9986" fmla="*/ 246755 w 4326130"/>
              <a:gd name="connsiteY9986" fmla="*/ 2440810 h 2599480"/>
              <a:gd name="connsiteX9987" fmla="*/ 228344 w 4326130"/>
              <a:gd name="connsiteY9987" fmla="*/ 2448935 h 2599480"/>
              <a:gd name="connsiteX9988" fmla="*/ 226740 w 4326130"/>
              <a:gd name="connsiteY9988" fmla="*/ 2448883 h 2599480"/>
              <a:gd name="connsiteX9989" fmla="*/ 223763 w 4326130"/>
              <a:gd name="connsiteY9989" fmla="*/ 2447959 h 2599480"/>
              <a:gd name="connsiteX9990" fmla="*/ 239713 w 4326130"/>
              <a:gd name="connsiteY9990" fmla="*/ 2441322 h 2599480"/>
              <a:gd name="connsiteX9991" fmla="*/ 219465 w 4326130"/>
              <a:gd name="connsiteY9991" fmla="*/ 2441623 h 2599480"/>
              <a:gd name="connsiteX9992" fmla="*/ 220324 w 4326130"/>
              <a:gd name="connsiteY9992" fmla="*/ 2435736 h 2599480"/>
              <a:gd name="connsiteX9993" fmla="*/ 222075 w 4326130"/>
              <a:gd name="connsiteY9993" fmla="*/ 2434587 h 2599480"/>
              <a:gd name="connsiteX9994" fmla="*/ 216223 w 4326130"/>
              <a:gd name="connsiteY9994" fmla="*/ 2433106 h 2599480"/>
              <a:gd name="connsiteX9995" fmla="*/ 207355 w 4326130"/>
              <a:gd name="connsiteY9995" fmla="*/ 2433602 h 2599480"/>
              <a:gd name="connsiteX9996" fmla="*/ 206212 w 4326130"/>
              <a:gd name="connsiteY9996" fmla="*/ 2433742 h 2599480"/>
              <a:gd name="connsiteX9997" fmla="*/ 232737 w 4326130"/>
              <a:gd name="connsiteY9997" fmla="*/ 2421474 h 2599480"/>
              <a:gd name="connsiteX9998" fmla="*/ 232916 w 4326130"/>
              <a:gd name="connsiteY9998" fmla="*/ 2419276 h 2599480"/>
              <a:gd name="connsiteX9999" fmla="*/ 210566 w 4326130"/>
              <a:gd name="connsiteY9999" fmla="*/ 2428034 h 2599480"/>
              <a:gd name="connsiteX10000" fmla="*/ 218844 w 4326130"/>
              <a:gd name="connsiteY10000" fmla="*/ 2422985 h 2599480"/>
              <a:gd name="connsiteX10001" fmla="*/ 225398 w 4326130"/>
              <a:gd name="connsiteY10001" fmla="*/ 2419951 h 2599480"/>
              <a:gd name="connsiteX10002" fmla="*/ 226613 w 4326130"/>
              <a:gd name="connsiteY10002" fmla="*/ 2419685 h 2599480"/>
              <a:gd name="connsiteX10003" fmla="*/ 231525 w 4326130"/>
              <a:gd name="connsiteY10003" fmla="*/ 2418055 h 2599480"/>
              <a:gd name="connsiteX10004" fmla="*/ 230662 w 4326130"/>
              <a:gd name="connsiteY10004" fmla="*/ 2417523 h 2599480"/>
              <a:gd name="connsiteX10005" fmla="*/ 236292 w 4326130"/>
              <a:gd name="connsiteY10005" fmla="*/ 2414934 h 2599480"/>
              <a:gd name="connsiteX10006" fmla="*/ 244636 w 4326130"/>
              <a:gd name="connsiteY10006" fmla="*/ 2409942 h 2599480"/>
              <a:gd name="connsiteX10007" fmla="*/ 239013 w 4326130"/>
              <a:gd name="connsiteY10007" fmla="*/ 2412182 h 2599480"/>
              <a:gd name="connsiteX10008" fmla="*/ 227313 w 4326130"/>
              <a:gd name="connsiteY10008" fmla="*/ 2416844 h 2599480"/>
              <a:gd name="connsiteX10009" fmla="*/ 226260 w 4326130"/>
              <a:gd name="connsiteY10009" fmla="*/ 2416713 h 2599480"/>
              <a:gd name="connsiteX10010" fmla="*/ 223776 w 4326130"/>
              <a:gd name="connsiteY10010" fmla="*/ 2416224 h 2599480"/>
              <a:gd name="connsiteX10011" fmla="*/ 238675 w 4326130"/>
              <a:gd name="connsiteY10011" fmla="*/ 2411769 h 2599480"/>
              <a:gd name="connsiteX10012" fmla="*/ 226111 w 4326130"/>
              <a:gd name="connsiteY10012" fmla="*/ 2413414 h 2599480"/>
              <a:gd name="connsiteX10013" fmla="*/ 213547 w 4326130"/>
              <a:gd name="connsiteY10013" fmla="*/ 2415060 h 2599480"/>
              <a:gd name="connsiteX10014" fmla="*/ 220064 w 4326130"/>
              <a:gd name="connsiteY10014" fmla="*/ 2409505 h 2599480"/>
              <a:gd name="connsiteX10015" fmla="*/ 200967 w 4326130"/>
              <a:gd name="connsiteY10015" fmla="*/ 2408838 h 2599480"/>
              <a:gd name="connsiteX10016" fmla="*/ 223938 w 4326130"/>
              <a:gd name="connsiteY10016" fmla="*/ 2402917 h 2599480"/>
              <a:gd name="connsiteX10017" fmla="*/ 238934 w 4326130"/>
              <a:gd name="connsiteY10017" fmla="*/ 2399674 h 2599480"/>
              <a:gd name="connsiteX10018" fmla="*/ 239141 w 4326130"/>
              <a:gd name="connsiteY10018" fmla="*/ 2399928 h 2599480"/>
              <a:gd name="connsiteX10019" fmla="*/ 239400 w 4326130"/>
              <a:gd name="connsiteY10019" fmla="*/ 2400245 h 2599480"/>
              <a:gd name="connsiteX10020" fmla="*/ 239486 w 4326130"/>
              <a:gd name="connsiteY10020" fmla="*/ 2400350 h 2599480"/>
              <a:gd name="connsiteX10021" fmla="*/ 239556 w 4326130"/>
              <a:gd name="connsiteY10021" fmla="*/ 2400435 h 2599480"/>
              <a:gd name="connsiteX10022" fmla="*/ 239400 w 4326130"/>
              <a:gd name="connsiteY10022" fmla="*/ 2400245 h 2599480"/>
              <a:gd name="connsiteX10023" fmla="*/ 238934 w 4326130"/>
              <a:gd name="connsiteY10023" fmla="*/ 2399674 h 2599480"/>
              <a:gd name="connsiteX10024" fmla="*/ 220031 w 4326130"/>
              <a:gd name="connsiteY10024" fmla="*/ 2401436 h 2599480"/>
              <a:gd name="connsiteX10025" fmla="*/ 217096 w 4326130"/>
              <a:gd name="connsiteY10025" fmla="*/ 2396760 h 2599480"/>
              <a:gd name="connsiteX10026" fmla="*/ 202798 w 4326130"/>
              <a:gd name="connsiteY10026" fmla="*/ 2399758 h 2599480"/>
              <a:gd name="connsiteX10027" fmla="*/ 198210 w 4326130"/>
              <a:gd name="connsiteY10027" fmla="*/ 2397446 h 2599480"/>
              <a:gd name="connsiteX10028" fmla="*/ 194373 w 4326130"/>
              <a:gd name="connsiteY10028" fmla="*/ 2397148 h 2599480"/>
              <a:gd name="connsiteX10029" fmla="*/ 192784 w 4326130"/>
              <a:gd name="connsiteY10029" fmla="*/ 2397533 h 2599480"/>
              <a:gd name="connsiteX10030" fmla="*/ 196343 w 4326130"/>
              <a:gd name="connsiteY10030" fmla="*/ 2400486 h 2599480"/>
              <a:gd name="connsiteX10031" fmla="*/ 193071 w 4326130"/>
              <a:gd name="connsiteY10031" fmla="*/ 2401082 h 2599480"/>
              <a:gd name="connsiteX10032" fmla="*/ 190895 w 4326130"/>
              <a:gd name="connsiteY10032" fmla="*/ 2399071 h 2599480"/>
              <a:gd name="connsiteX10033" fmla="*/ 186334 w 4326130"/>
              <a:gd name="connsiteY10033" fmla="*/ 2397549 h 2599480"/>
              <a:gd name="connsiteX10034" fmla="*/ 182907 w 4326130"/>
              <a:gd name="connsiteY10034" fmla="*/ 2398121 h 2599480"/>
              <a:gd name="connsiteX10035" fmla="*/ 151554 w 4326130"/>
              <a:gd name="connsiteY10035" fmla="*/ 2401665 h 2599480"/>
              <a:gd name="connsiteX10036" fmla="*/ 167091 w 4326130"/>
              <a:gd name="connsiteY10036" fmla="*/ 2397989 h 2599480"/>
              <a:gd name="connsiteX10037" fmla="*/ 176514 w 4326130"/>
              <a:gd name="connsiteY10037" fmla="*/ 2395834 h 2599480"/>
              <a:gd name="connsiteX10038" fmla="*/ 173560 w 4326130"/>
              <a:gd name="connsiteY10038" fmla="*/ 2393852 h 2599480"/>
              <a:gd name="connsiteX10039" fmla="*/ 175652 w 4326130"/>
              <a:gd name="connsiteY10039" fmla="*/ 2393029 h 2599480"/>
              <a:gd name="connsiteX10040" fmla="*/ 179024 w 4326130"/>
              <a:gd name="connsiteY10040" fmla="*/ 2393675 h 2599480"/>
              <a:gd name="connsiteX10041" fmla="*/ 181975 w 4326130"/>
              <a:gd name="connsiteY10041" fmla="*/ 2394584 h 2599480"/>
              <a:gd name="connsiteX10042" fmla="*/ 182712 w 4326130"/>
              <a:gd name="connsiteY10042" fmla="*/ 2394417 h 2599480"/>
              <a:gd name="connsiteX10043" fmla="*/ 196799 w 4326130"/>
              <a:gd name="connsiteY10043" fmla="*/ 2391996 h 2599480"/>
              <a:gd name="connsiteX10044" fmla="*/ 210945 w 4326130"/>
              <a:gd name="connsiteY10044" fmla="*/ 2388084 h 2599480"/>
              <a:gd name="connsiteX10045" fmla="*/ 213306 w 4326130"/>
              <a:gd name="connsiteY10045" fmla="*/ 2388536 h 2599480"/>
              <a:gd name="connsiteX10046" fmla="*/ 214522 w 4326130"/>
              <a:gd name="connsiteY10046" fmla="*/ 2388058 h 2599480"/>
              <a:gd name="connsiteX10047" fmla="*/ 209962 w 4326130"/>
              <a:gd name="connsiteY10047" fmla="*/ 2386964 h 2599480"/>
              <a:gd name="connsiteX10048" fmla="*/ 194189 w 4326130"/>
              <a:gd name="connsiteY10048" fmla="*/ 2388161 h 2599480"/>
              <a:gd name="connsiteX10049" fmla="*/ 191450 w 4326130"/>
              <a:gd name="connsiteY10049" fmla="*/ 2385913 h 2599480"/>
              <a:gd name="connsiteX10050" fmla="*/ 178302 w 4326130"/>
              <a:gd name="connsiteY10050" fmla="*/ 2387942 h 2599480"/>
              <a:gd name="connsiteX10051" fmla="*/ 171284 w 4326130"/>
              <a:gd name="connsiteY10051" fmla="*/ 2389168 h 2599480"/>
              <a:gd name="connsiteX10052" fmla="*/ 167079 w 4326130"/>
              <a:gd name="connsiteY10052" fmla="*/ 2388891 h 2599480"/>
              <a:gd name="connsiteX10053" fmla="*/ 155448 w 4326130"/>
              <a:gd name="connsiteY10053" fmla="*/ 2391606 h 2599480"/>
              <a:gd name="connsiteX10054" fmla="*/ 156715 w 4326130"/>
              <a:gd name="connsiteY10054" fmla="*/ 2392897 h 2599480"/>
              <a:gd name="connsiteX10055" fmla="*/ 146729 w 4326130"/>
              <a:gd name="connsiteY10055" fmla="*/ 2394652 h 2599480"/>
              <a:gd name="connsiteX10056" fmla="*/ 152263 w 4326130"/>
              <a:gd name="connsiteY10056" fmla="*/ 2393267 h 2599480"/>
              <a:gd name="connsiteX10057" fmla="*/ 145416 w 4326130"/>
              <a:gd name="connsiteY10057" fmla="*/ 2390732 h 2599480"/>
              <a:gd name="connsiteX10058" fmla="*/ 123426 w 4326130"/>
              <a:gd name="connsiteY10058" fmla="*/ 2395955 h 2599480"/>
              <a:gd name="connsiteX10059" fmla="*/ 134250 w 4326130"/>
              <a:gd name="connsiteY10059" fmla="*/ 2392263 h 2599480"/>
              <a:gd name="connsiteX10060" fmla="*/ 127304 w 4326130"/>
              <a:gd name="connsiteY10060" fmla="*/ 2388487 h 2599480"/>
              <a:gd name="connsiteX10061" fmla="*/ 120846 w 4326130"/>
              <a:gd name="connsiteY10061" fmla="*/ 2390744 h 2599480"/>
              <a:gd name="connsiteX10062" fmla="*/ 117549 w 4326130"/>
              <a:gd name="connsiteY10062" fmla="*/ 2382032 h 2599480"/>
              <a:gd name="connsiteX10063" fmla="*/ 117080 w 4326130"/>
              <a:gd name="connsiteY10063" fmla="*/ 2380792 h 2599480"/>
              <a:gd name="connsiteX10064" fmla="*/ 116812 w 4326130"/>
              <a:gd name="connsiteY10064" fmla="*/ 2380818 h 2599480"/>
              <a:gd name="connsiteX10065" fmla="*/ 113824 w 4326130"/>
              <a:gd name="connsiteY10065" fmla="*/ 2380926 h 2599480"/>
              <a:gd name="connsiteX10066" fmla="*/ 113957 w 4326130"/>
              <a:gd name="connsiteY10066" fmla="*/ 2380837 h 2599480"/>
              <a:gd name="connsiteX10067" fmla="*/ 116640 w 4326130"/>
              <a:gd name="connsiteY10067" fmla="*/ 2379631 h 2599480"/>
              <a:gd name="connsiteX10068" fmla="*/ 116075 w 4326130"/>
              <a:gd name="connsiteY10068" fmla="*/ 2378138 h 2599480"/>
              <a:gd name="connsiteX10069" fmla="*/ 112417 w 4326130"/>
              <a:gd name="connsiteY10069" fmla="*/ 2379896 h 2599480"/>
              <a:gd name="connsiteX10070" fmla="*/ 109574 w 4326130"/>
              <a:gd name="connsiteY10070" fmla="*/ 2381079 h 2599480"/>
              <a:gd name="connsiteX10071" fmla="*/ 98611 w 4326130"/>
              <a:gd name="connsiteY10071" fmla="*/ 2381476 h 2599480"/>
              <a:gd name="connsiteX10072" fmla="*/ 98475 w 4326130"/>
              <a:gd name="connsiteY10072" fmla="*/ 2380505 h 2599480"/>
              <a:gd name="connsiteX10073" fmla="*/ 97481 w 4326130"/>
              <a:gd name="connsiteY10073" fmla="*/ 2381070 h 2599480"/>
              <a:gd name="connsiteX10074" fmla="*/ 95080 w 4326130"/>
              <a:gd name="connsiteY10074" fmla="*/ 2381603 h 2599480"/>
              <a:gd name="connsiteX10075" fmla="*/ 86887 w 4326130"/>
              <a:gd name="connsiteY10075" fmla="*/ 2381898 h 2599480"/>
              <a:gd name="connsiteX10076" fmla="*/ 89330 w 4326130"/>
              <a:gd name="connsiteY10076" fmla="*/ 2380691 h 2599480"/>
              <a:gd name="connsiteX10077" fmla="*/ 88090 w 4326130"/>
              <a:gd name="connsiteY10077" fmla="*/ 2378560 h 2599480"/>
              <a:gd name="connsiteX10078" fmla="*/ 96141 w 4326130"/>
              <a:gd name="connsiteY10078" fmla="*/ 2377138 h 2599480"/>
              <a:gd name="connsiteX10079" fmla="*/ 87348 w 4326130"/>
              <a:gd name="connsiteY10079" fmla="*/ 2377173 h 2599480"/>
              <a:gd name="connsiteX10080" fmla="*/ 90939 w 4326130"/>
              <a:gd name="connsiteY10080" fmla="*/ 2374940 h 2599480"/>
              <a:gd name="connsiteX10081" fmla="*/ 92388 w 4326130"/>
              <a:gd name="connsiteY10081" fmla="*/ 2373874 h 2599480"/>
              <a:gd name="connsiteX10082" fmla="*/ 119650 w 4326130"/>
              <a:gd name="connsiteY10082" fmla="*/ 2371688 h 2599480"/>
              <a:gd name="connsiteX10083" fmla="*/ 122483 w 4326130"/>
              <a:gd name="connsiteY10083" fmla="*/ 2371295 h 2599480"/>
              <a:gd name="connsiteX10084" fmla="*/ 121966 w 4326130"/>
              <a:gd name="connsiteY10084" fmla="*/ 2370738 h 2599480"/>
              <a:gd name="connsiteX10085" fmla="*/ 116848 w 4326130"/>
              <a:gd name="connsiteY10085" fmla="*/ 2370064 h 2599480"/>
              <a:gd name="connsiteX10086" fmla="*/ 112395 w 4326130"/>
              <a:gd name="connsiteY10086" fmla="*/ 2370434 h 2599480"/>
              <a:gd name="connsiteX10087" fmla="*/ 115279 w 4326130"/>
              <a:gd name="connsiteY10087" fmla="*/ 2365046 h 2599480"/>
              <a:gd name="connsiteX10088" fmla="*/ 115078 w 4326130"/>
              <a:gd name="connsiteY10088" fmla="*/ 2362562 h 2599480"/>
              <a:gd name="connsiteX10089" fmla="*/ 115669 w 4326130"/>
              <a:gd name="connsiteY10089" fmla="*/ 2362362 h 2599480"/>
              <a:gd name="connsiteX10090" fmla="*/ 112191 w 4326130"/>
              <a:gd name="connsiteY10090" fmla="*/ 2361494 h 2599480"/>
              <a:gd name="connsiteX10091" fmla="*/ 118697 w 4326130"/>
              <a:gd name="connsiteY10091" fmla="*/ 2360444 h 2599480"/>
              <a:gd name="connsiteX10092" fmla="*/ 121998 w 4326130"/>
              <a:gd name="connsiteY10092" fmla="*/ 2360215 h 2599480"/>
              <a:gd name="connsiteX10093" fmla="*/ 132529 w 4326130"/>
              <a:gd name="connsiteY10093" fmla="*/ 2356646 h 2599480"/>
              <a:gd name="connsiteX10094" fmla="*/ 133183 w 4326130"/>
              <a:gd name="connsiteY10094" fmla="*/ 2356944 h 2599480"/>
              <a:gd name="connsiteX10095" fmla="*/ 133313 w 4326130"/>
              <a:gd name="connsiteY10095" fmla="*/ 2356786 h 2599480"/>
              <a:gd name="connsiteX10096" fmla="*/ 149476 w 4326130"/>
              <a:gd name="connsiteY10096" fmla="*/ 2352779 h 2599480"/>
              <a:gd name="connsiteX10097" fmla="*/ 157619 w 4326130"/>
              <a:gd name="connsiteY10097" fmla="*/ 2351869 h 2599480"/>
              <a:gd name="connsiteX10098" fmla="*/ 166144 w 4326130"/>
              <a:gd name="connsiteY10098" fmla="*/ 2348993 h 2599480"/>
              <a:gd name="connsiteX10099" fmla="*/ 170126 w 4326130"/>
              <a:gd name="connsiteY10099" fmla="*/ 2346902 h 2599480"/>
              <a:gd name="connsiteX10100" fmla="*/ 169479 w 4326130"/>
              <a:gd name="connsiteY10100" fmla="*/ 2346563 h 2599480"/>
              <a:gd name="connsiteX10101" fmla="*/ 167974 w 4326130"/>
              <a:gd name="connsiteY10101" fmla="*/ 2345961 h 2599480"/>
              <a:gd name="connsiteX10102" fmla="*/ 160248 w 4326130"/>
              <a:gd name="connsiteY10102" fmla="*/ 2346609 h 2599480"/>
              <a:gd name="connsiteX10103" fmla="*/ 155215 w 4326130"/>
              <a:gd name="connsiteY10103" fmla="*/ 2348500 h 2599480"/>
              <a:gd name="connsiteX10104" fmla="*/ 134689 w 4326130"/>
              <a:gd name="connsiteY10104" fmla="*/ 2354614 h 2599480"/>
              <a:gd name="connsiteX10105" fmla="*/ 128868 w 4326130"/>
              <a:gd name="connsiteY10105" fmla="*/ 2352451 h 2599480"/>
              <a:gd name="connsiteX10106" fmla="*/ 114704 w 4326130"/>
              <a:gd name="connsiteY10106" fmla="*/ 2357948 h 2599480"/>
              <a:gd name="connsiteX10107" fmla="*/ 112511 w 4326130"/>
              <a:gd name="connsiteY10107" fmla="*/ 2357528 h 2599480"/>
              <a:gd name="connsiteX10108" fmla="*/ 125582 w 4326130"/>
              <a:gd name="connsiteY10108" fmla="*/ 2352869 h 2599480"/>
              <a:gd name="connsiteX10109" fmla="*/ 120943 w 4326130"/>
              <a:gd name="connsiteY10109" fmla="*/ 2350933 h 2599480"/>
              <a:gd name="connsiteX10110" fmla="*/ 123034 w 4326130"/>
              <a:gd name="connsiteY10110" fmla="*/ 2350110 h 2599480"/>
              <a:gd name="connsiteX10111" fmla="*/ 122935 w 4326130"/>
              <a:gd name="connsiteY10111" fmla="*/ 2348869 h 2599480"/>
              <a:gd name="connsiteX10112" fmla="*/ 124115 w 4326130"/>
              <a:gd name="connsiteY10112" fmla="*/ 2349095 h 2599480"/>
              <a:gd name="connsiteX10113" fmla="*/ 121307 w 4326130"/>
              <a:gd name="connsiteY10113" fmla="*/ 2347569 h 2599480"/>
              <a:gd name="connsiteX10114" fmla="*/ 92466 w 4326130"/>
              <a:gd name="connsiteY10114" fmla="*/ 2349502 h 2599480"/>
              <a:gd name="connsiteX10115" fmla="*/ 89790 w 4326130"/>
              <a:gd name="connsiteY10115" fmla="*/ 2349676 h 2599480"/>
              <a:gd name="connsiteX10116" fmla="*/ 91860 w 4326130"/>
              <a:gd name="connsiteY10116" fmla="*/ 2347963 h 2599480"/>
              <a:gd name="connsiteX10117" fmla="*/ 92507 w 4326130"/>
              <a:gd name="connsiteY10117" fmla="*/ 2347284 h 2599480"/>
              <a:gd name="connsiteX10118" fmla="*/ 100744 w 4326130"/>
              <a:gd name="connsiteY10118" fmla="*/ 2346437 h 2599480"/>
              <a:gd name="connsiteX10119" fmla="*/ 122176 w 4326130"/>
              <a:gd name="connsiteY10119" fmla="*/ 2344295 h 2599480"/>
              <a:gd name="connsiteX10120" fmla="*/ 122353 w 4326130"/>
              <a:gd name="connsiteY10120" fmla="*/ 2338854 h 2599480"/>
              <a:gd name="connsiteX10121" fmla="*/ 131707 w 4326130"/>
              <a:gd name="connsiteY10121" fmla="*/ 2336761 h 2599480"/>
              <a:gd name="connsiteX10122" fmla="*/ 140364 w 4326130"/>
              <a:gd name="connsiteY10122" fmla="*/ 2333635 h 2599480"/>
              <a:gd name="connsiteX10123" fmla="*/ 143338 w 4326130"/>
              <a:gd name="connsiteY10123" fmla="*/ 2333222 h 2599480"/>
              <a:gd name="connsiteX10124" fmla="*/ 143192 w 4326130"/>
              <a:gd name="connsiteY10124" fmla="*/ 2333188 h 2599480"/>
              <a:gd name="connsiteX10125" fmla="*/ 142775 w 4326130"/>
              <a:gd name="connsiteY10125" fmla="*/ 2332810 h 2599480"/>
              <a:gd name="connsiteX10126" fmla="*/ 144500 w 4326130"/>
              <a:gd name="connsiteY10126" fmla="*/ 2331671 h 2599480"/>
              <a:gd name="connsiteX10127" fmla="*/ 146580 w 4326130"/>
              <a:gd name="connsiteY10127" fmla="*/ 2331059 h 2599480"/>
              <a:gd name="connsiteX10128" fmla="*/ 145261 w 4326130"/>
              <a:gd name="connsiteY10128" fmla="*/ 2330528 h 2599480"/>
              <a:gd name="connsiteX10129" fmla="*/ 143185 w 4326130"/>
              <a:gd name="connsiteY10129" fmla="*/ 2329228 h 2599480"/>
              <a:gd name="connsiteX10130" fmla="*/ 133733 w 4326130"/>
              <a:gd name="connsiteY10130" fmla="*/ 2330108 h 2599480"/>
              <a:gd name="connsiteX10131" fmla="*/ 125935 w 4326130"/>
              <a:gd name="connsiteY10131" fmla="*/ 2328625 h 2599480"/>
              <a:gd name="connsiteX10132" fmla="*/ 139764 w 4326130"/>
              <a:gd name="connsiteY10132" fmla="*/ 2327427 h 2599480"/>
              <a:gd name="connsiteX10133" fmla="*/ 144044 w 4326130"/>
              <a:gd name="connsiteY10133" fmla="*/ 2324618 h 2599480"/>
              <a:gd name="connsiteX10134" fmla="*/ 149799 w 4326130"/>
              <a:gd name="connsiteY10134" fmla="*/ 2324886 h 2599480"/>
              <a:gd name="connsiteX10135" fmla="*/ 150027 w 4326130"/>
              <a:gd name="connsiteY10135" fmla="*/ 2324736 h 2599480"/>
              <a:gd name="connsiteX10136" fmla="*/ 148835 w 4326130"/>
              <a:gd name="connsiteY10136" fmla="*/ 2324799 h 2599480"/>
              <a:gd name="connsiteX10137" fmla="*/ 147718 w 4326130"/>
              <a:gd name="connsiteY10137" fmla="*/ 2322965 h 2599480"/>
              <a:gd name="connsiteX10138" fmla="*/ 159488 w 4326130"/>
              <a:gd name="connsiteY10138" fmla="*/ 2320350 h 2599480"/>
              <a:gd name="connsiteX10139" fmla="*/ 159013 w 4326130"/>
              <a:gd name="connsiteY10139" fmla="*/ 2319065 h 2599480"/>
              <a:gd name="connsiteX10140" fmla="*/ 158878 w 4326130"/>
              <a:gd name="connsiteY10140" fmla="*/ 2318672 h 2599480"/>
              <a:gd name="connsiteX10141" fmla="*/ 153544 w 4326130"/>
              <a:gd name="connsiteY10141" fmla="*/ 2319607 h 2599480"/>
              <a:gd name="connsiteX10142" fmla="*/ 146281 w 4326130"/>
              <a:gd name="connsiteY10142" fmla="*/ 2320595 h 2599480"/>
              <a:gd name="connsiteX10143" fmla="*/ 133248 w 4326130"/>
              <a:gd name="connsiteY10143" fmla="*/ 2321669 h 2599480"/>
              <a:gd name="connsiteX10144" fmla="*/ 129908 w 4326130"/>
              <a:gd name="connsiteY10144" fmla="*/ 2321807 h 2599480"/>
              <a:gd name="connsiteX10145" fmla="*/ 130500 w 4326130"/>
              <a:gd name="connsiteY10145" fmla="*/ 2321534 h 2599480"/>
              <a:gd name="connsiteX10146" fmla="*/ 135379 w 4326130"/>
              <a:gd name="connsiteY10146" fmla="*/ 2319248 h 2599480"/>
              <a:gd name="connsiteX10147" fmla="*/ 143541 w 4326130"/>
              <a:gd name="connsiteY10147" fmla="*/ 2318347 h 2599480"/>
              <a:gd name="connsiteX10148" fmla="*/ 150949 w 4326130"/>
              <a:gd name="connsiteY10148" fmla="*/ 2314976 h 2599480"/>
              <a:gd name="connsiteX10149" fmla="*/ 145052 w 4326130"/>
              <a:gd name="connsiteY10149" fmla="*/ 2314801 h 2599480"/>
              <a:gd name="connsiteX10150" fmla="*/ 148919 w 4326130"/>
              <a:gd name="connsiteY10150" fmla="*/ 2313121 h 2599480"/>
              <a:gd name="connsiteX10151" fmla="*/ 147776 w 4326130"/>
              <a:gd name="connsiteY10151" fmla="*/ 2313015 h 2599480"/>
              <a:gd name="connsiteX10152" fmla="*/ 146324 w 4326130"/>
              <a:gd name="connsiteY10152" fmla="*/ 2313234 h 2599480"/>
              <a:gd name="connsiteX10153" fmla="*/ 152362 w 4326130"/>
              <a:gd name="connsiteY10153" fmla="*/ 2310977 h 2599480"/>
              <a:gd name="connsiteX10154" fmla="*/ 154076 w 4326130"/>
              <a:gd name="connsiteY10154" fmla="*/ 2310881 h 2599480"/>
              <a:gd name="connsiteX10155" fmla="*/ 155961 w 4326130"/>
              <a:gd name="connsiteY10155" fmla="*/ 2310060 h 2599480"/>
              <a:gd name="connsiteX10156" fmla="*/ 163335 w 4326130"/>
              <a:gd name="connsiteY10156" fmla="*/ 2306848 h 2599480"/>
              <a:gd name="connsiteX10157" fmla="*/ 158758 w 4326130"/>
              <a:gd name="connsiteY10157" fmla="*/ 2307095 h 2599480"/>
              <a:gd name="connsiteX10158" fmla="*/ 155318 w 4326130"/>
              <a:gd name="connsiteY10158" fmla="*/ 2307434 h 2599480"/>
              <a:gd name="connsiteX10159" fmla="*/ 143566 w 4326130"/>
              <a:gd name="connsiteY10159" fmla="*/ 2311797 h 2599480"/>
              <a:gd name="connsiteX10160" fmla="*/ 143144 w 4326130"/>
              <a:gd name="connsiteY10160" fmla="*/ 2309501 h 2599480"/>
              <a:gd name="connsiteX10161" fmla="*/ 145267 w 4326130"/>
              <a:gd name="connsiteY10161" fmla="*/ 2308241 h 2599480"/>
              <a:gd name="connsiteX10162" fmla="*/ 142696 w 4326130"/>
              <a:gd name="connsiteY10162" fmla="*/ 2308398 h 2599480"/>
              <a:gd name="connsiteX10163" fmla="*/ 136194 w 4326130"/>
              <a:gd name="connsiteY10163" fmla="*/ 2308664 h 2599480"/>
              <a:gd name="connsiteX10164" fmla="*/ 137843 w 4326130"/>
              <a:gd name="connsiteY10164" fmla="*/ 2307955 h 2599480"/>
              <a:gd name="connsiteX10165" fmla="*/ 149406 w 4326130"/>
              <a:gd name="connsiteY10165" fmla="*/ 2302215 h 2599480"/>
              <a:gd name="connsiteX10166" fmla="*/ 156034 w 4326130"/>
              <a:gd name="connsiteY10166" fmla="*/ 2300260 h 2599480"/>
              <a:gd name="connsiteX10167" fmla="*/ 155084 w 4326130"/>
              <a:gd name="connsiteY10167" fmla="*/ 2299420 h 2599480"/>
              <a:gd name="connsiteX10168" fmla="*/ 155040 w 4326130"/>
              <a:gd name="connsiteY10168" fmla="*/ 2299418 h 2599480"/>
              <a:gd name="connsiteX10169" fmla="*/ 155540 w 4326130"/>
              <a:gd name="connsiteY10169" fmla="*/ 2299171 h 2599480"/>
              <a:gd name="connsiteX10170" fmla="*/ 174810 w 4326130"/>
              <a:gd name="connsiteY10170" fmla="*/ 2290670 h 2599480"/>
              <a:gd name="connsiteX10171" fmla="*/ 178617 w 4326130"/>
              <a:gd name="connsiteY10171" fmla="*/ 2288720 h 2599480"/>
              <a:gd name="connsiteX10172" fmla="*/ 179807 w 4326130"/>
              <a:gd name="connsiteY10172" fmla="*/ 2287993 h 2599480"/>
              <a:gd name="connsiteX10173" fmla="*/ 176887 w 4326130"/>
              <a:gd name="connsiteY10173" fmla="*/ 2288975 h 2599480"/>
              <a:gd name="connsiteX10174" fmla="*/ 146468 w 4326130"/>
              <a:gd name="connsiteY10174" fmla="*/ 2302149 h 2599480"/>
              <a:gd name="connsiteX10175" fmla="*/ 152898 w 4326130"/>
              <a:gd name="connsiteY10175" fmla="*/ 2298712 h 2599480"/>
              <a:gd name="connsiteX10176" fmla="*/ 151554 w 4326130"/>
              <a:gd name="connsiteY10176" fmla="*/ 2299305 h 2599480"/>
              <a:gd name="connsiteX10177" fmla="*/ 149949 w 4326130"/>
              <a:gd name="connsiteY10177" fmla="*/ 2299253 h 2599480"/>
              <a:gd name="connsiteX10178" fmla="*/ 146971 w 4326130"/>
              <a:gd name="connsiteY10178" fmla="*/ 2298330 h 2599480"/>
              <a:gd name="connsiteX10179" fmla="*/ 162032 w 4326130"/>
              <a:gd name="connsiteY10179" fmla="*/ 2293891 h 2599480"/>
              <a:gd name="connsiteX10180" fmla="*/ 163711 w 4326130"/>
              <a:gd name="connsiteY10180" fmla="*/ 2293322 h 2599480"/>
              <a:gd name="connsiteX10181" fmla="*/ 164718 w 4326130"/>
              <a:gd name="connsiteY10181" fmla="*/ 2292850 h 2599480"/>
              <a:gd name="connsiteX10182" fmla="*/ 165147 w 4326130"/>
              <a:gd name="connsiteY10182" fmla="*/ 2292277 h 2599480"/>
              <a:gd name="connsiteX10183" fmla="*/ 162923 w 4326130"/>
              <a:gd name="connsiteY10183" fmla="*/ 2291693 h 2599480"/>
              <a:gd name="connsiteX10184" fmla="*/ 158884 w 4326130"/>
              <a:gd name="connsiteY10184" fmla="*/ 2292135 h 2599480"/>
              <a:gd name="connsiteX10185" fmla="*/ 153315 w 4326130"/>
              <a:gd name="connsiteY10185" fmla="*/ 2292540 h 2599480"/>
              <a:gd name="connsiteX10186" fmla="*/ 150661 w 4326130"/>
              <a:gd name="connsiteY10186" fmla="*/ 2293810 h 2599480"/>
              <a:gd name="connsiteX10187" fmla="*/ 145255 w 4326130"/>
              <a:gd name="connsiteY10187" fmla="*/ 2295474 h 2599480"/>
              <a:gd name="connsiteX10188" fmla="*/ 148189 w 4326130"/>
              <a:gd name="connsiteY10188" fmla="*/ 2293636 h 2599480"/>
              <a:gd name="connsiteX10189" fmla="*/ 149916 w 4326130"/>
              <a:gd name="connsiteY10189" fmla="*/ 2292697 h 2599480"/>
              <a:gd name="connsiteX10190" fmla="*/ 149014 w 4326130"/>
              <a:gd name="connsiteY10190" fmla="*/ 2292729 h 2599480"/>
              <a:gd name="connsiteX10191" fmla="*/ 146277 w 4326130"/>
              <a:gd name="connsiteY10191" fmla="*/ 2292703 h 2599480"/>
              <a:gd name="connsiteX10192" fmla="*/ 140569 w 4326130"/>
              <a:gd name="connsiteY10192" fmla="*/ 2295431 h 2599480"/>
              <a:gd name="connsiteX10193" fmla="*/ 110969 w 4326130"/>
              <a:gd name="connsiteY10193" fmla="*/ 2308671 h 2599480"/>
              <a:gd name="connsiteX10194" fmla="*/ 110668 w 4326130"/>
              <a:gd name="connsiteY10194" fmla="*/ 2308897 h 2599480"/>
              <a:gd name="connsiteX10195" fmla="*/ 110585 w 4326130"/>
              <a:gd name="connsiteY10195" fmla="*/ 2308953 h 2599480"/>
              <a:gd name="connsiteX10196" fmla="*/ 112251 w 4326130"/>
              <a:gd name="connsiteY10196" fmla="*/ 2308627 h 2599480"/>
              <a:gd name="connsiteX10197" fmla="*/ 126724 w 4326130"/>
              <a:gd name="connsiteY10197" fmla="*/ 2307573 h 2599480"/>
              <a:gd name="connsiteX10198" fmla="*/ 138388 w 4326130"/>
              <a:gd name="connsiteY10198" fmla="*/ 2305125 h 2599480"/>
              <a:gd name="connsiteX10199" fmla="*/ 129706 w 4326130"/>
              <a:gd name="connsiteY10199" fmla="*/ 2308973 h 2599480"/>
              <a:gd name="connsiteX10200" fmla="*/ 128371 w 4326130"/>
              <a:gd name="connsiteY10200" fmla="*/ 2309036 h 2599480"/>
              <a:gd name="connsiteX10201" fmla="*/ 119331 w 4326130"/>
              <a:gd name="connsiteY10201" fmla="*/ 2309870 h 2599480"/>
              <a:gd name="connsiteX10202" fmla="*/ 109670 w 4326130"/>
              <a:gd name="connsiteY10202" fmla="*/ 2310594 h 2599480"/>
              <a:gd name="connsiteX10203" fmla="*/ 108045 w 4326130"/>
              <a:gd name="connsiteY10203" fmla="*/ 2310547 h 2599480"/>
              <a:gd name="connsiteX10204" fmla="*/ 107305 w 4326130"/>
              <a:gd name="connsiteY10204" fmla="*/ 2310991 h 2599480"/>
              <a:gd name="connsiteX10205" fmla="*/ 102493 w 4326130"/>
              <a:gd name="connsiteY10205" fmla="*/ 2311138 h 2599480"/>
              <a:gd name="connsiteX10206" fmla="*/ 115742 w 4326130"/>
              <a:gd name="connsiteY10206" fmla="*/ 2304697 h 2599480"/>
              <a:gd name="connsiteX10207" fmla="*/ 133127 w 4326130"/>
              <a:gd name="connsiteY10207" fmla="*/ 2296183 h 2599480"/>
              <a:gd name="connsiteX10208" fmla="*/ 142619 w 4326130"/>
              <a:gd name="connsiteY10208" fmla="*/ 2291334 h 2599480"/>
              <a:gd name="connsiteX10209" fmla="*/ 142555 w 4326130"/>
              <a:gd name="connsiteY10209" fmla="*/ 2290611 h 2599480"/>
              <a:gd name="connsiteX10210" fmla="*/ 143025 w 4326130"/>
              <a:gd name="connsiteY10210" fmla="*/ 2288544 h 2599480"/>
              <a:gd name="connsiteX10211" fmla="*/ 143083 w 4326130"/>
              <a:gd name="connsiteY10211" fmla="*/ 2288338 h 2599480"/>
              <a:gd name="connsiteX10212" fmla="*/ 140802 w 4326130"/>
              <a:gd name="connsiteY10212" fmla="*/ 2289433 h 2599480"/>
              <a:gd name="connsiteX10213" fmla="*/ 135079 w 4326130"/>
              <a:gd name="connsiteY10213" fmla="*/ 2292282 h 2599480"/>
              <a:gd name="connsiteX10214" fmla="*/ 92204 w 4326130"/>
              <a:gd name="connsiteY10214" fmla="*/ 2313342 h 2599480"/>
              <a:gd name="connsiteX10215" fmla="*/ 84172 w 4326130"/>
              <a:gd name="connsiteY10215" fmla="*/ 2315408 h 2599480"/>
              <a:gd name="connsiteX10216" fmla="*/ 86360 w 4326130"/>
              <a:gd name="connsiteY10216" fmla="*/ 2314181 h 2599480"/>
              <a:gd name="connsiteX10217" fmla="*/ 90110 w 4326130"/>
              <a:gd name="connsiteY10217" fmla="*/ 2313573 h 2599480"/>
              <a:gd name="connsiteX10218" fmla="*/ 93033 w 4326130"/>
              <a:gd name="connsiteY10218" fmla="*/ 2312623 h 2599480"/>
              <a:gd name="connsiteX10219" fmla="*/ 91675 w 4326130"/>
              <a:gd name="connsiteY10219" fmla="*/ 2311614 h 2599480"/>
              <a:gd name="connsiteX10220" fmla="*/ 92499 w 4326130"/>
              <a:gd name="connsiteY10220" fmla="*/ 2311243 h 2599480"/>
              <a:gd name="connsiteX10221" fmla="*/ 99276 w 4326130"/>
              <a:gd name="connsiteY10221" fmla="*/ 2305866 h 2599480"/>
              <a:gd name="connsiteX10222" fmla="*/ 87926 w 4326130"/>
              <a:gd name="connsiteY10222" fmla="*/ 2311337 h 2599480"/>
              <a:gd name="connsiteX10223" fmla="*/ 87200 w 4326130"/>
              <a:gd name="connsiteY10223" fmla="*/ 2311654 h 2599480"/>
              <a:gd name="connsiteX10224" fmla="*/ 87078 w 4326130"/>
              <a:gd name="connsiteY10224" fmla="*/ 2311657 h 2599480"/>
              <a:gd name="connsiteX10225" fmla="*/ 84411 w 4326130"/>
              <a:gd name="connsiteY10225" fmla="*/ 2312027 h 2599480"/>
              <a:gd name="connsiteX10226" fmla="*/ 100052 w 4326130"/>
              <a:gd name="connsiteY10226" fmla="*/ 2303449 h 2599480"/>
              <a:gd name="connsiteX10227" fmla="*/ 124881 w 4326130"/>
              <a:gd name="connsiteY10227" fmla="*/ 2290772 h 2599480"/>
              <a:gd name="connsiteX10228" fmla="*/ 128073 w 4326130"/>
              <a:gd name="connsiteY10228" fmla="*/ 2289483 h 2599480"/>
              <a:gd name="connsiteX10229" fmla="*/ 124190 w 4326130"/>
              <a:gd name="connsiteY10229" fmla="*/ 2290174 h 2599480"/>
              <a:gd name="connsiteX10230" fmla="*/ 78091 w 4326130"/>
              <a:gd name="connsiteY10230" fmla="*/ 2310926 h 2599480"/>
              <a:gd name="connsiteX10231" fmla="*/ 126599 w 4326130"/>
              <a:gd name="connsiteY10231" fmla="*/ 2286506 h 2599480"/>
              <a:gd name="connsiteX10232" fmla="*/ 130379 w 4326130"/>
              <a:gd name="connsiteY10232" fmla="*/ 2284353 h 2599480"/>
              <a:gd name="connsiteX10233" fmla="*/ 130813 w 4326130"/>
              <a:gd name="connsiteY10233" fmla="*/ 2283938 h 2599480"/>
              <a:gd name="connsiteX10234" fmla="*/ 130565 w 4326130"/>
              <a:gd name="connsiteY10234" fmla="*/ 2283973 h 2599480"/>
              <a:gd name="connsiteX10235" fmla="*/ 129422 w 4326130"/>
              <a:gd name="connsiteY10235" fmla="*/ 2284112 h 2599480"/>
              <a:gd name="connsiteX10236" fmla="*/ 131755 w 4326130"/>
              <a:gd name="connsiteY10236" fmla="*/ 2283033 h 2599480"/>
              <a:gd name="connsiteX10237" fmla="*/ 132001 w 4326130"/>
              <a:gd name="connsiteY10237" fmla="*/ 2282799 h 2599480"/>
              <a:gd name="connsiteX10238" fmla="*/ 132028 w 4326130"/>
              <a:gd name="connsiteY10238" fmla="*/ 2281531 h 2599480"/>
              <a:gd name="connsiteX10239" fmla="*/ 124412 w 4326130"/>
              <a:gd name="connsiteY10239" fmla="*/ 2284613 h 2599480"/>
              <a:gd name="connsiteX10240" fmla="*/ 102260 w 4326130"/>
              <a:gd name="connsiteY10240" fmla="*/ 2294719 h 2599480"/>
              <a:gd name="connsiteX10241" fmla="*/ 120568 w 4326130"/>
              <a:gd name="connsiteY10241" fmla="*/ 2285108 h 2599480"/>
              <a:gd name="connsiteX10242" fmla="*/ 135046 w 4326130"/>
              <a:gd name="connsiteY10242" fmla="*/ 2278014 h 2599480"/>
              <a:gd name="connsiteX10243" fmla="*/ 133775 w 4326130"/>
              <a:gd name="connsiteY10243" fmla="*/ 2278405 h 2599480"/>
              <a:gd name="connsiteX10244" fmla="*/ 142054 w 4326130"/>
              <a:gd name="connsiteY10244" fmla="*/ 2273355 h 2599480"/>
              <a:gd name="connsiteX10245" fmla="*/ 148608 w 4326130"/>
              <a:gd name="connsiteY10245" fmla="*/ 2270322 h 2599480"/>
              <a:gd name="connsiteX10246" fmla="*/ 149823 w 4326130"/>
              <a:gd name="connsiteY10246" fmla="*/ 2270055 h 2599480"/>
              <a:gd name="connsiteX10247" fmla="*/ 154735 w 4326130"/>
              <a:gd name="connsiteY10247" fmla="*/ 2268425 h 2599480"/>
              <a:gd name="connsiteX10248" fmla="*/ 153871 w 4326130"/>
              <a:gd name="connsiteY10248" fmla="*/ 2267894 h 2599480"/>
              <a:gd name="connsiteX10249" fmla="*/ 159501 w 4326130"/>
              <a:gd name="connsiteY10249" fmla="*/ 2265304 h 2599480"/>
              <a:gd name="connsiteX10250" fmla="*/ 167846 w 4326130"/>
              <a:gd name="connsiteY10250" fmla="*/ 2260312 h 2599480"/>
              <a:gd name="connsiteX10251" fmla="*/ 162223 w 4326130"/>
              <a:gd name="connsiteY10251" fmla="*/ 2262553 h 2599480"/>
              <a:gd name="connsiteX10252" fmla="*/ 150521 w 4326130"/>
              <a:gd name="connsiteY10252" fmla="*/ 2267215 h 2599480"/>
              <a:gd name="connsiteX10253" fmla="*/ 149469 w 4326130"/>
              <a:gd name="connsiteY10253" fmla="*/ 2267083 h 2599480"/>
              <a:gd name="connsiteX10254" fmla="*/ 146986 w 4326130"/>
              <a:gd name="connsiteY10254" fmla="*/ 2266594 h 2599480"/>
              <a:gd name="connsiteX10255" fmla="*/ 161884 w 4326130"/>
              <a:gd name="connsiteY10255" fmla="*/ 2262139 h 2599480"/>
              <a:gd name="connsiteX10256" fmla="*/ 149320 w 4326130"/>
              <a:gd name="connsiteY10256" fmla="*/ 2263785 h 2599480"/>
              <a:gd name="connsiteX10257" fmla="*/ 136757 w 4326130"/>
              <a:gd name="connsiteY10257" fmla="*/ 2265430 h 2599480"/>
              <a:gd name="connsiteX10258" fmla="*/ 143274 w 4326130"/>
              <a:gd name="connsiteY10258" fmla="*/ 2259876 h 2599480"/>
              <a:gd name="connsiteX10259" fmla="*/ 124176 w 4326130"/>
              <a:gd name="connsiteY10259" fmla="*/ 2259208 h 2599480"/>
              <a:gd name="connsiteX10260" fmla="*/ 147148 w 4326130"/>
              <a:gd name="connsiteY10260" fmla="*/ 2253287 h 2599480"/>
              <a:gd name="connsiteX10261" fmla="*/ 162143 w 4326130"/>
              <a:gd name="connsiteY10261" fmla="*/ 2250046 h 2599480"/>
              <a:gd name="connsiteX10262" fmla="*/ 162350 w 4326130"/>
              <a:gd name="connsiteY10262" fmla="*/ 2250299 h 2599480"/>
              <a:gd name="connsiteX10263" fmla="*/ 162610 w 4326130"/>
              <a:gd name="connsiteY10263" fmla="*/ 2250616 h 2599480"/>
              <a:gd name="connsiteX10264" fmla="*/ 162696 w 4326130"/>
              <a:gd name="connsiteY10264" fmla="*/ 2250721 h 2599480"/>
              <a:gd name="connsiteX10265" fmla="*/ 162766 w 4326130"/>
              <a:gd name="connsiteY10265" fmla="*/ 2250806 h 2599480"/>
              <a:gd name="connsiteX10266" fmla="*/ 162610 w 4326130"/>
              <a:gd name="connsiteY10266" fmla="*/ 2250616 h 2599480"/>
              <a:gd name="connsiteX10267" fmla="*/ 162143 w 4326130"/>
              <a:gd name="connsiteY10267" fmla="*/ 2250046 h 2599480"/>
              <a:gd name="connsiteX10268" fmla="*/ 143240 w 4326130"/>
              <a:gd name="connsiteY10268" fmla="*/ 2251806 h 2599480"/>
              <a:gd name="connsiteX10269" fmla="*/ 140305 w 4326130"/>
              <a:gd name="connsiteY10269" fmla="*/ 2247131 h 2599480"/>
              <a:gd name="connsiteX10270" fmla="*/ 126007 w 4326130"/>
              <a:gd name="connsiteY10270" fmla="*/ 2250128 h 2599480"/>
              <a:gd name="connsiteX10271" fmla="*/ 121419 w 4326130"/>
              <a:gd name="connsiteY10271" fmla="*/ 2247816 h 2599480"/>
              <a:gd name="connsiteX10272" fmla="*/ 106115 w 4326130"/>
              <a:gd name="connsiteY10272" fmla="*/ 2248491 h 2599480"/>
              <a:gd name="connsiteX10273" fmla="*/ 74762 w 4326130"/>
              <a:gd name="connsiteY10273" fmla="*/ 2252035 h 2599480"/>
              <a:gd name="connsiteX10274" fmla="*/ 105921 w 4326130"/>
              <a:gd name="connsiteY10274" fmla="*/ 2244788 h 2599480"/>
              <a:gd name="connsiteX10275" fmla="*/ 122181 w 4326130"/>
              <a:gd name="connsiteY10275" fmla="*/ 2241993 h 2599480"/>
              <a:gd name="connsiteX10276" fmla="*/ 133172 w 4326130"/>
              <a:gd name="connsiteY10276" fmla="*/ 2237335 h 2599480"/>
              <a:gd name="connsiteX10277" fmla="*/ 117399 w 4326130"/>
              <a:gd name="connsiteY10277" fmla="*/ 2238531 h 2599480"/>
              <a:gd name="connsiteX10278" fmla="*/ 114658 w 4326130"/>
              <a:gd name="connsiteY10278" fmla="*/ 2236285 h 2599480"/>
              <a:gd name="connsiteX10279" fmla="*/ 101511 w 4326130"/>
              <a:gd name="connsiteY10279" fmla="*/ 2238313 h 2599480"/>
              <a:gd name="connsiteX10280" fmla="*/ 88267 w 4326130"/>
              <a:gd name="connsiteY10280" fmla="*/ 2239127 h 2599480"/>
              <a:gd name="connsiteX10281" fmla="*/ 90698 w 4326130"/>
              <a:gd name="connsiteY10281" fmla="*/ 2237531 h 2599480"/>
              <a:gd name="connsiteX10282" fmla="*/ 87277 w 4326130"/>
              <a:gd name="connsiteY10282" fmla="*/ 2234454 h 2599480"/>
              <a:gd name="connsiteX10283" fmla="*/ 111627 w 4326130"/>
              <a:gd name="connsiteY10283" fmla="*/ 2229119 h 2599480"/>
              <a:gd name="connsiteX10284" fmla="*/ 93432 w 4326130"/>
              <a:gd name="connsiteY10284" fmla="*/ 2229353 h 2599480"/>
              <a:gd name="connsiteX10285" fmla="*/ 92663 w 4326130"/>
              <a:gd name="connsiteY10285" fmla="*/ 2229395 h 2599480"/>
              <a:gd name="connsiteX10286" fmla="*/ 102413 w 4326130"/>
              <a:gd name="connsiteY10286" fmla="*/ 2223904 h 2599480"/>
              <a:gd name="connsiteX10287" fmla="*/ 88489 w 4326130"/>
              <a:gd name="connsiteY10287" fmla="*/ 2229504 h 2599480"/>
              <a:gd name="connsiteX10288" fmla="*/ 85413 w 4326130"/>
              <a:gd name="connsiteY10288" fmla="*/ 2228650 h 2599480"/>
              <a:gd name="connsiteX10289" fmla="*/ 91167 w 4326130"/>
              <a:gd name="connsiteY10289" fmla="*/ 2226790 h 2599480"/>
              <a:gd name="connsiteX10290" fmla="*/ 40020 w 4326130"/>
              <a:gd name="connsiteY10290" fmla="*/ 2231189 h 2599480"/>
              <a:gd name="connsiteX10291" fmla="*/ 37032 w 4326130"/>
              <a:gd name="connsiteY10291" fmla="*/ 2231296 h 2599480"/>
              <a:gd name="connsiteX10292" fmla="*/ 37166 w 4326130"/>
              <a:gd name="connsiteY10292" fmla="*/ 2231208 h 2599480"/>
              <a:gd name="connsiteX10293" fmla="*/ 50246 w 4326130"/>
              <a:gd name="connsiteY10293" fmla="*/ 2224751 h 2599480"/>
              <a:gd name="connsiteX10294" fmla="*/ 41940 w 4326130"/>
              <a:gd name="connsiteY10294" fmla="*/ 2227234 h 2599480"/>
              <a:gd name="connsiteX10295" fmla="*/ 35626 w 4326130"/>
              <a:gd name="connsiteY10295" fmla="*/ 2230266 h 2599480"/>
              <a:gd name="connsiteX10296" fmla="*/ 32783 w 4326130"/>
              <a:gd name="connsiteY10296" fmla="*/ 2231450 h 2599480"/>
              <a:gd name="connsiteX10297" fmla="*/ 21821 w 4326130"/>
              <a:gd name="connsiteY10297" fmla="*/ 2231846 h 2599480"/>
              <a:gd name="connsiteX10298" fmla="*/ 21685 w 4326130"/>
              <a:gd name="connsiteY10298" fmla="*/ 2230875 h 2599480"/>
              <a:gd name="connsiteX10299" fmla="*/ 20692 w 4326130"/>
              <a:gd name="connsiteY10299" fmla="*/ 2231441 h 2599480"/>
              <a:gd name="connsiteX10300" fmla="*/ 18290 w 4326130"/>
              <a:gd name="connsiteY10300" fmla="*/ 2231972 h 2599480"/>
              <a:gd name="connsiteX10301" fmla="*/ 10096 w 4326130"/>
              <a:gd name="connsiteY10301" fmla="*/ 2232269 h 2599480"/>
              <a:gd name="connsiteX10302" fmla="*/ 12540 w 4326130"/>
              <a:gd name="connsiteY10302" fmla="*/ 2231062 h 2599480"/>
              <a:gd name="connsiteX10303" fmla="*/ 11299 w 4326130"/>
              <a:gd name="connsiteY10303" fmla="*/ 2228930 h 2599480"/>
              <a:gd name="connsiteX10304" fmla="*/ 19351 w 4326130"/>
              <a:gd name="connsiteY10304" fmla="*/ 2227508 h 2599480"/>
              <a:gd name="connsiteX10305" fmla="*/ 10559 w 4326130"/>
              <a:gd name="connsiteY10305" fmla="*/ 2227544 h 2599480"/>
              <a:gd name="connsiteX10306" fmla="*/ 14147 w 4326130"/>
              <a:gd name="connsiteY10306" fmla="*/ 2225311 h 2599480"/>
              <a:gd name="connsiteX10307" fmla="*/ 15596 w 4326130"/>
              <a:gd name="connsiteY10307" fmla="*/ 2224245 h 2599480"/>
              <a:gd name="connsiteX10308" fmla="*/ 42859 w 4326130"/>
              <a:gd name="connsiteY10308" fmla="*/ 2222060 h 2599480"/>
              <a:gd name="connsiteX10309" fmla="*/ 95220 w 4326130"/>
              <a:gd name="connsiteY10309" fmla="*/ 2214762 h 2599480"/>
              <a:gd name="connsiteX10310" fmla="*/ 115290 w 4326130"/>
              <a:gd name="connsiteY10310" fmla="*/ 2210958 h 2599480"/>
              <a:gd name="connsiteX10311" fmla="*/ 112549 w 4326130"/>
              <a:gd name="connsiteY10311" fmla="*/ 2209989 h 2599480"/>
              <a:gd name="connsiteX10312" fmla="*/ 91329 w 4326130"/>
              <a:gd name="connsiteY10312" fmla="*/ 2213483 h 2599480"/>
              <a:gd name="connsiteX10313" fmla="*/ 69898 w 4326130"/>
              <a:gd name="connsiteY10313" fmla="*/ 2215625 h 2599480"/>
              <a:gd name="connsiteX10314" fmla="*/ 66574 w 4326130"/>
              <a:gd name="connsiteY10314" fmla="*/ 2213762 h 2599480"/>
              <a:gd name="connsiteX10315" fmla="*/ 48369 w 4326130"/>
              <a:gd name="connsiteY10315" fmla="*/ 2215276 h 2599480"/>
              <a:gd name="connsiteX10316" fmla="*/ 44268 w 4326130"/>
              <a:gd name="connsiteY10316" fmla="*/ 2212645 h 2599480"/>
              <a:gd name="connsiteX10317" fmla="*/ 43128 w 4326130"/>
              <a:gd name="connsiteY10317" fmla="*/ 2212648 h 2599480"/>
              <a:gd name="connsiteX10318" fmla="*/ 42211 w 4326130"/>
              <a:gd name="connsiteY10318" fmla="*/ 2212922 h 2599480"/>
              <a:gd name="connsiteX10319" fmla="*/ 40635 w 4326130"/>
              <a:gd name="connsiteY10319" fmla="*/ 2212859 h 2599480"/>
              <a:gd name="connsiteX10320" fmla="*/ 40372 w 4326130"/>
              <a:gd name="connsiteY10320" fmla="*/ 2212594 h 2599480"/>
              <a:gd name="connsiteX10321" fmla="*/ 39776 w 4326130"/>
              <a:gd name="connsiteY10321" fmla="*/ 2212825 h 2599480"/>
              <a:gd name="connsiteX10322" fmla="*/ 40635 w 4326130"/>
              <a:gd name="connsiteY10322" fmla="*/ 2212859 h 2599480"/>
              <a:gd name="connsiteX10323" fmla="*/ 41041 w 4326130"/>
              <a:gd name="connsiteY10323" fmla="*/ 2213273 h 2599480"/>
              <a:gd name="connsiteX10324" fmla="*/ 35399 w 4326130"/>
              <a:gd name="connsiteY10324" fmla="*/ 2211865 h 2599480"/>
              <a:gd name="connsiteX10325" fmla="*/ 54189 w 4326130"/>
              <a:gd name="connsiteY10325" fmla="*/ 2209966 h 2599480"/>
              <a:gd name="connsiteX10326" fmla="*/ 55356 w 4326130"/>
              <a:gd name="connsiteY10326" fmla="*/ 2208561 h 2599480"/>
              <a:gd name="connsiteX10327" fmla="*/ 55875 w 4326130"/>
              <a:gd name="connsiteY10327" fmla="*/ 2207937 h 2599480"/>
              <a:gd name="connsiteX10328" fmla="*/ 50196 w 4326130"/>
              <a:gd name="connsiteY10328" fmla="*/ 2209162 h 2599480"/>
              <a:gd name="connsiteX10329" fmla="*/ 43451 w 4326130"/>
              <a:gd name="connsiteY10329" fmla="*/ 2207870 h 2599480"/>
              <a:gd name="connsiteX10330" fmla="*/ 40802 w 4326130"/>
              <a:gd name="connsiteY10330" fmla="*/ 2203869 h 2599480"/>
              <a:gd name="connsiteX10331" fmla="*/ 48340 w 4326130"/>
              <a:gd name="connsiteY10331" fmla="*/ 2200596 h 2599480"/>
              <a:gd name="connsiteX10332" fmla="*/ 50802 w 4326130"/>
              <a:gd name="connsiteY10332" fmla="*/ 2202290 h 2599480"/>
              <a:gd name="connsiteX10333" fmla="*/ 59521 w 4326130"/>
              <a:gd name="connsiteY10333" fmla="*/ 2199243 h 2599480"/>
              <a:gd name="connsiteX10334" fmla="*/ 49420 w 4326130"/>
              <a:gd name="connsiteY10334" fmla="*/ 2199579 h 2599480"/>
              <a:gd name="connsiteX10335" fmla="*/ 51695 w 4326130"/>
              <a:gd name="connsiteY10335" fmla="*/ 2198967 h 2599480"/>
              <a:gd name="connsiteX10336" fmla="*/ 61612 w 4326130"/>
              <a:gd name="connsiteY10336" fmla="*/ 2198421 h 2599480"/>
              <a:gd name="connsiteX10337" fmla="*/ 68099 w 4326130"/>
              <a:gd name="connsiteY10337" fmla="*/ 2196294 h 2599480"/>
              <a:gd name="connsiteX10338" fmla="*/ 55826 w 4326130"/>
              <a:gd name="connsiteY10338" fmla="*/ 2197181 h 2599480"/>
              <a:gd name="connsiteX10339" fmla="*/ 15676 w 4326130"/>
              <a:gd name="connsiteY10339" fmla="*/ 2199871 h 2599480"/>
              <a:gd name="connsiteX10340" fmla="*/ 12999 w 4326130"/>
              <a:gd name="connsiteY10340" fmla="*/ 2200048 h 2599480"/>
              <a:gd name="connsiteX10341" fmla="*/ 15070 w 4326130"/>
              <a:gd name="connsiteY10341" fmla="*/ 2198334 h 2599480"/>
              <a:gd name="connsiteX10342" fmla="*/ 15716 w 4326130"/>
              <a:gd name="connsiteY10342" fmla="*/ 2197655 h 2599480"/>
              <a:gd name="connsiteX10343" fmla="*/ 23953 w 4326130"/>
              <a:gd name="connsiteY10343" fmla="*/ 2196807 h 2599480"/>
              <a:gd name="connsiteX10344" fmla="*/ 45385 w 4326130"/>
              <a:gd name="connsiteY10344" fmla="*/ 2194665 h 2599480"/>
              <a:gd name="connsiteX10345" fmla="*/ 45563 w 4326130"/>
              <a:gd name="connsiteY10345" fmla="*/ 2189224 h 2599480"/>
              <a:gd name="connsiteX10346" fmla="*/ 54917 w 4326130"/>
              <a:gd name="connsiteY10346" fmla="*/ 2187131 h 2599480"/>
              <a:gd name="connsiteX10347" fmla="*/ 63574 w 4326130"/>
              <a:gd name="connsiteY10347" fmla="*/ 2184005 h 2599480"/>
              <a:gd name="connsiteX10348" fmla="*/ 94943 w 4326130"/>
              <a:gd name="connsiteY10348" fmla="*/ 2179385 h 2599480"/>
              <a:gd name="connsiteX10349" fmla="*/ 104977 w 4326130"/>
              <a:gd name="connsiteY10349" fmla="*/ 2178123 h 2599480"/>
              <a:gd name="connsiteX10350" fmla="*/ 99231 w 4326130"/>
              <a:gd name="connsiteY10350" fmla="*/ 2177636 h 2599480"/>
              <a:gd name="connsiteX10351" fmla="*/ 97326 w 4326130"/>
              <a:gd name="connsiteY10351" fmla="*/ 2177801 h 2599480"/>
              <a:gd name="connsiteX10352" fmla="*/ 97374 w 4326130"/>
              <a:gd name="connsiteY10352" fmla="*/ 2177789 h 2599480"/>
              <a:gd name="connsiteX10353" fmla="*/ 97005 w 4326130"/>
              <a:gd name="connsiteY10353" fmla="*/ 2177828 h 2599480"/>
              <a:gd name="connsiteX10354" fmla="*/ 96405 w 4326130"/>
              <a:gd name="connsiteY10354" fmla="*/ 2177880 h 2599480"/>
              <a:gd name="connsiteX10355" fmla="*/ 96240 w 4326130"/>
              <a:gd name="connsiteY10355" fmla="*/ 2177907 h 2599480"/>
              <a:gd name="connsiteX10356" fmla="*/ 97005 w 4326130"/>
              <a:gd name="connsiteY10356" fmla="*/ 2177828 h 2599480"/>
              <a:gd name="connsiteX10357" fmla="*/ 97326 w 4326130"/>
              <a:gd name="connsiteY10357" fmla="*/ 2177801 h 2599480"/>
              <a:gd name="connsiteX10358" fmla="*/ 83340 w 4326130"/>
              <a:gd name="connsiteY10358" fmla="*/ 2180880 h 2599480"/>
              <a:gd name="connsiteX10359" fmla="*/ 70982 w 4326130"/>
              <a:gd name="connsiteY10359" fmla="*/ 2181910 h 2599480"/>
              <a:gd name="connsiteX10360" fmla="*/ 66394 w 4326130"/>
              <a:gd name="connsiteY10360" fmla="*/ 2179599 h 2599480"/>
              <a:gd name="connsiteX10361" fmla="*/ 56944 w 4326130"/>
              <a:gd name="connsiteY10361" fmla="*/ 2180478 h 2599480"/>
              <a:gd name="connsiteX10362" fmla="*/ 49146 w 4326130"/>
              <a:gd name="connsiteY10362" fmla="*/ 2178996 h 2599480"/>
              <a:gd name="connsiteX10363" fmla="*/ 62973 w 4326130"/>
              <a:gd name="connsiteY10363" fmla="*/ 2177798 h 2599480"/>
              <a:gd name="connsiteX10364" fmla="*/ 67254 w 4326130"/>
              <a:gd name="connsiteY10364" fmla="*/ 2174989 h 2599480"/>
              <a:gd name="connsiteX10365" fmla="*/ 73008 w 4326130"/>
              <a:gd name="connsiteY10365" fmla="*/ 2175257 h 2599480"/>
              <a:gd name="connsiteX10366" fmla="*/ 77190 w 4326130"/>
              <a:gd name="connsiteY10366" fmla="*/ 2172512 h 2599480"/>
              <a:gd name="connsiteX10367" fmla="*/ 91019 w 4326130"/>
              <a:gd name="connsiteY10367" fmla="*/ 2170037 h 2599480"/>
              <a:gd name="connsiteX10368" fmla="*/ 99804 w 4326130"/>
              <a:gd name="connsiteY10368" fmla="*/ 2168245 h 2599480"/>
              <a:gd name="connsiteX10369" fmla="*/ 98864 w 4326130"/>
              <a:gd name="connsiteY10369" fmla="*/ 2168021 h 2599480"/>
              <a:gd name="connsiteX10370" fmla="*/ 102484 w 4326130"/>
              <a:gd name="connsiteY10370" fmla="*/ 2167059 h 2599480"/>
              <a:gd name="connsiteX10371" fmla="*/ 99578 w 4326130"/>
              <a:gd name="connsiteY10371" fmla="*/ 2166974 h 2599480"/>
              <a:gd name="connsiteX10372" fmla="*/ 69490 w 4326130"/>
              <a:gd name="connsiteY10372" fmla="*/ 2170966 h 2599480"/>
              <a:gd name="connsiteX10373" fmla="*/ 56459 w 4326130"/>
              <a:gd name="connsiteY10373" fmla="*/ 2172041 h 2599480"/>
              <a:gd name="connsiteX10374" fmla="*/ 53118 w 4326130"/>
              <a:gd name="connsiteY10374" fmla="*/ 2172178 h 2599480"/>
              <a:gd name="connsiteX10375" fmla="*/ 53707 w 4326130"/>
              <a:gd name="connsiteY10375" fmla="*/ 2171905 h 2599480"/>
              <a:gd name="connsiteX10376" fmla="*/ 58589 w 4326130"/>
              <a:gd name="connsiteY10376" fmla="*/ 2169619 h 2599480"/>
              <a:gd name="connsiteX10377" fmla="*/ 66750 w 4326130"/>
              <a:gd name="connsiteY10377" fmla="*/ 2168719 h 2599480"/>
              <a:gd name="connsiteX10378" fmla="*/ 74159 w 4326130"/>
              <a:gd name="connsiteY10378" fmla="*/ 2165346 h 2599480"/>
              <a:gd name="connsiteX10379" fmla="*/ 68262 w 4326130"/>
              <a:gd name="connsiteY10379" fmla="*/ 2165171 h 2599480"/>
              <a:gd name="connsiteX10380" fmla="*/ 79170 w 4326130"/>
              <a:gd name="connsiteY10380" fmla="*/ 2160432 h 2599480"/>
              <a:gd name="connsiteX10381" fmla="*/ 106017 w 4326130"/>
              <a:gd name="connsiteY10381" fmla="*/ 2148294 h 2599480"/>
              <a:gd name="connsiteX10382" fmla="*/ 99714 w 4326130"/>
              <a:gd name="connsiteY10382" fmla="*/ 2149372 h 2599480"/>
              <a:gd name="connsiteX10383" fmla="*/ 66775 w 4326130"/>
              <a:gd name="connsiteY10383" fmla="*/ 2162167 h 2599480"/>
              <a:gd name="connsiteX10384" fmla="*/ 69512 w 4326130"/>
              <a:gd name="connsiteY10384" fmla="*/ 2157998 h 2599480"/>
              <a:gd name="connsiteX10385" fmla="*/ 117341 w 4326130"/>
              <a:gd name="connsiteY10385" fmla="*/ 2136261 h 2599480"/>
              <a:gd name="connsiteX10386" fmla="*/ 111060 w 4326130"/>
              <a:gd name="connsiteY10386" fmla="*/ 2135659 h 2599480"/>
              <a:gd name="connsiteX10387" fmla="*/ 69678 w 4326130"/>
              <a:gd name="connsiteY10387" fmla="*/ 2152520 h 2599480"/>
              <a:gd name="connsiteX10388" fmla="*/ 117891 w 4326130"/>
              <a:gd name="connsiteY10388" fmla="*/ 2130199 h 2599480"/>
              <a:gd name="connsiteX10389" fmla="*/ 123470 w 4326130"/>
              <a:gd name="connsiteY10389" fmla="*/ 2126922 h 2599480"/>
              <a:gd name="connsiteX10390" fmla="*/ 119588 w 4326130"/>
              <a:gd name="connsiteY10390" fmla="*/ 2127614 h 2599480"/>
              <a:gd name="connsiteX10391" fmla="*/ 95995 w 4326130"/>
              <a:gd name="connsiteY10391" fmla="*/ 2136342 h 2599480"/>
              <a:gd name="connsiteX10392" fmla="*/ 88672 w 4326130"/>
              <a:gd name="connsiteY10392" fmla="*/ 2137324 h 2599480"/>
              <a:gd name="connsiteX10393" fmla="*/ 68465 w 4326130"/>
              <a:gd name="connsiteY10393" fmla="*/ 2145845 h 2599480"/>
              <a:gd name="connsiteX10394" fmla="*/ 79178 w 4326130"/>
              <a:gd name="connsiteY10394" fmla="*/ 2139693 h 2599480"/>
              <a:gd name="connsiteX10395" fmla="*/ 90370 w 4326130"/>
              <a:gd name="connsiteY10395" fmla="*/ 2134739 h 2599480"/>
              <a:gd name="connsiteX10396" fmla="*/ 74064 w 4326130"/>
              <a:gd name="connsiteY10396" fmla="*/ 2140886 h 2599480"/>
              <a:gd name="connsiteX10397" fmla="*/ 34179 w 4326130"/>
              <a:gd name="connsiteY10397" fmla="*/ 2159041 h 2599480"/>
              <a:gd name="connsiteX10398" fmla="*/ 25703 w 4326130"/>
              <a:gd name="connsiteY10398" fmla="*/ 2161509 h 2599480"/>
              <a:gd name="connsiteX10399" fmla="*/ 38952 w 4326130"/>
              <a:gd name="connsiteY10399" fmla="*/ 2155068 h 2599480"/>
              <a:gd name="connsiteX10400" fmla="*/ 73882 w 4326130"/>
              <a:gd name="connsiteY10400" fmla="*/ 2137589 h 2599480"/>
              <a:gd name="connsiteX10401" fmla="*/ 76055 w 4326130"/>
              <a:gd name="connsiteY10401" fmla="*/ 2136202 h 2599480"/>
              <a:gd name="connsiteX10402" fmla="*/ 58288 w 4326130"/>
              <a:gd name="connsiteY10402" fmla="*/ 2142653 h 2599480"/>
              <a:gd name="connsiteX10403" fmla="*/ 15414 w 4326130"/>
              <a:gd name="connsiteY10403" fmla="*/ 2163713 h 2599480"/>
              <a:gd name="connsiteX10404" fmla="*/ 7381 w 4326130"/>
              <a:gd name="connsiteY10404" fmla="*/ 2165779 h 2599480"/>
              <a:gd name="connsiteX10405" fmla="*/ 9569 w 4326130"/>
              <a:gd name="connsiteY10405" fmla="*/ 2164553 h 2599480"/>
              <a:gd name="connsiteX10406" fmla="*/ 13319 w 4326130"/>
              <a:gd name="connsiteY10406" fmla="*/ 2163943 h 2599480"/>
              <a:gd name="connsiteX10407" fmla="*/ 16242 w 4326130"/>
              <a:gd name="connsiteY10407" fmla="*/ 2162993 h 2599480"/>
              <a:gd name="connsiteX10408" fmla="*/ 14885 w 4326130"/>
              <a:gd name="connsiteY10408" fmla="*/ 2161985 h 2599480"/>
              <a:gd name="connsiteX10409" fmla="*/ 15708 w 4326130"/>
              <a:gd name="connsiteY10409" fmla="*/ 2161615 h 2599480"/>
              <a:gd name="connsiteX10410" fmla="*/ 22485 w 4326130"/>
              <a:gd name="connsiteY10410" fmla="*/ 2156237 h 2599480"/>
              <a:gd name="connsiteX10411" fmla="*/ 11136 w 4326130"/>
              <a:gd name="connsiteY10411" fmla="*/ 2161708 h 2599480"/>
              <a:gd name="connsiteX10412" fmla="*/ 10409 w 4326130"/>
              <a:gd name="connsiteY10412" fmla="*/ 2162024 h 2599480"/>
              <a:gd name="connsiteX10413" fmla="*/ 10288 w 4326130"/>
              <a:gd name="connsiteY10413" fmla="*/ 2162028 h 2599480"/>
              <a:gd name="connsiteX10414" fmla="*/ 7621 w 4326130"/>
              <a:gd name="connsiteY10414" fmla="*/ 2162397 h 2599480"/>
              <a:gd name="connsiteX10415" fmla="*/ 23261 w 4326130"/>
              <a:gd name="connsiteY10415" fmla="*/ 2153818 h 2599480"/>
              <a:gd name="connsiteX10416" fmla="*/ 48090 w 4326130"/>
              <a:gd name="connsiteY10416" fmla="*/ 2141143 h 2599480"/>
              <a:gd name="connsiteX10417" fmla="*/ 51283 w 4326130"/>
              <a:gd name="connsiteY10417" fmla="*/ 2139854 h 2599480"/>
              <a:gd name="connsiteX10418" fmla="*/ 47399 w 4326130"/>
              <a:gd name="connsiteY10418" fmla="*/ 2140545 h 2599480"/>
              <a:gd name="connsiteX10419" fmla="*/ 1300 w 4326130"/>
              <a:gd name="connsiteY10419" fmla="*/ 2161296 h 2599480"/>
              <a:gd name="connsiteX10420" fmla="*/ 49808 w 4326130"/>
              <a:gd name="connsiteY10420" fmla="*/ 2136876 h 2599480"/>
              <a:gd name="connsiteX10421" fmla="*/ 55237 w 4326130"/>
              <a:gd name="connsiteY10421" fmla="*/ 2131902 h 2599480"/>
              <a:gd name="connsiteX10422" fmla="*/ 47622 w 4326130"/>
              <a:gd name="connsiteY10422" fmla="*/ 2134983 h 2599480"/>
              <a:gd name="connsiteX10423" fmla="*/ 25470 w 4326130"/>
              <a:gd name="connsiteY10423" fmla="*/ 2145089 h 2599480"/>
              <a:gd name="connsiteX10424" fmla="*/ 43778 w 4326130"/>
              <a:gd name="connsiteY10424" fmla="*/ 2135478 h 2599480"/>
              <a:gd name="connsiteX10425" fmla="*/ 63859 w 4326130"/>
              <a:gd name="connsiteY10425" fmla="*/ 2125638 h 2599480"/>
              <a:gd name="connsiteX10426" fmla="*/ 102761 w 4326130"/>
              <a:gd name="connsiteY10426" fmla="*/ 2108984 h 2599480"/>
              <a:gd name="connsiteX10427" fmla="*/ 121288 w 4326130"/>
              <a:gd name="connsiteY10427" fmla="*/ 2100413 h 2599480"/>
              <a:gd name="connsiteX10428" fmla="*/ 125106 w 4326130"/>
              <a:gd name="connsiteY10428" fmla="*/ 2099211 h 2599480"/>
              <a:gd name="connsiteX10429" fmla="*/ 110759 w 4326130"/>
              <a:gd name="connsiteY10429" fmla="*/ 2105773 h 2599480"/>
              <a:gd name="connsiteX10430" fmla="*/ 94335 w 4326130"/>
              <a:gd name="connsiteY10430" fmla="*/ 2113541 h 2599480"/>
              <a:gd name="connsiteX10431" fmla="*/ 84332 w 4326130"/>
              <a:gd name="connsiteY10431" fmla="*/ 2118609 h 2599480"/>
              <a:gd name="connsiteX10432" fmla="*/ 84345 w 4326130"/>
              <a:gd name="connsiteY10432" fmla="*/ 2121890 h 2599480"/>
              <a:gd name="connsiteX10433" fmla="*/ 81958 w 4326130"/>
              <a:gd name="connsiteY10433" fmla="*/ 2123876 h 2599480"/>
              <a:gd name="connsiteX10434" fmla="*/ 95549 w 4326130"/>
              <a:gd name="connsiteY10434" fmla="*/ 2120216 h 2599480"/>
              <a:gd name="connsiteX10435" fmla="*/ 95579 w 4326130"/>
              <a:gd name="connsiteY10435" fmla="*/ 2121148 h 2599480"/>
              <a:gd name="connsiteX10436" fmla="*/ 94838 w 4326130"/>
              <a:gd name="connsiteY10436" fmla="*/ 2121300 h 2599480"/>
              <a:gd name="connsiteX10437" fmla="*/ 95587 w 4326130"/>
              <a:gd name="connsiteY10437" fmla="*/ 2121394 h 2599480"/>
              <a:gd name="connsiteX10438" fmla="*/ 95579 w 4326130"/>
              <a:gd name="connsiteY10438" fmla="*/ 2121148 h 2599480"/>
              <a:gd name="connsiteX10439" fmla="*/ 99796 w 4326130"/>
              <a:gd name="connsiteY10439" fmla="*/ 2120287 h 2599480"/>
              <a:gd name="connsiteX10440" fmla="*/ 113529 w 4326130"/>
              <a:gd name="connsiteY10440" fmla="*/ 2113166 h 2599480"/>
              <a:gd name="connsiteX10441" fmla="*/ 211222 w 4326130"/>
              <a:gd name="connsiteY10441" fmla="*/ 2080345 h 2599480"/>
              <a:gd name="connsiteX10442" fmla="*/ 225299 w 4326130"/>
              <a:gd name="connsiteY10442" fmla="*/ 2077688 h 2599480"/>
              <a:gd name="connsiteX10443" fmla="*/ 224940 w 4326130"/>
              <a:gd name="connsiteY10443" fmla="*/ 2077021 h 2599480"/>
              <a:gd name="connsiteX10444" fmla="*/ 244281 w 4326130"/>
              <a:gd name="connsiteY10444" fmla="*/ 2074103 h 2599480"/>
              <a:gd name="connsiteX10445" fmla="*/ 252005 w 4326130"/>
              <a:gd name="connsiteY10445" fmla="*/ 2072645 h 2599480"/>
              <a:gd name="connsiteX10446" fmla="*/ 252142 w 4326130"/>
              <a:gd name="connsiteY10446" fmla="*/ 2072610 h 2599480"/>
              <a:gd name="connsiteX10447" fmla="*/ 250200 w 4326130"/>
              <a:gd name="connsiteY10447" fmla="*/ 2071203 h 2599480"/>
              <a:gd name="connsiteX10448" fmla="*/ 275574 w 4326130"/>
              <a:gd name="connsiteY10448" fmla="*/ 2064935 h 2599480"/>
              <a:gd name="connsiteX10449" fmla="*/ 259814 w 4326130"/>
              <a:gd name="connsiteY10449" fmla="*/ 2063876 h 2599480"/>
              <a:gd name="connsiteX10450" fmla="*/ 257138 w 4326130"/>
              <a:gd name="connsiteY10450" fmla="*/ 2063693 h 2599480"/>
              <a:gd name="connsiteX10451" fmla="*/ 259388 w 4326130"/>
              <a:gd name="connsiteY10451" fmla="*/ 2062370 h 2599480"/>
              <a:gd name="connsiteX10452" fmla="*/ 260106 w 4326130"/>
              <a:gd name="connsiteY10452" fmla="*/ 2061822 h 2599480"/>
              <a:gd name="connsiteX10453" fmla="*/ 268377 w 4326130"/>
              <a:gd name="connsiteY10453" fmla="*/ 2062102 h 2599480"/>
              <a:gd name="connsiteX10454" fmla="*/ 279838 w 4326130"/>
              <a:gd name="connsiteY10454" fmla="*/ 2063088 h 2599480"/>
              <a:gd name="connsiteX10455" fmla="*/ 283340 w 4326130"/>
              <a:gd name="connsiteY10455" fmla="*/ 2063018 h 2599480"/>
              <a:gd name="connsiteX10456" fmla="*/ 289589 w 4326130"/>
              <a:gd name="connsiteY10456" fmla="*/ 2061474 h 2599480"/>
              <a:gd name="connsiteX10457" fmla="*/ 290126 w 4326130"/>
              <a:gd name="connsiteY10457" fmla="*/ 2061365 h 2599480"/>
              <a:gd name="connsiteX10458" fmla="*/ 290682 w 4326130"/>
              <a:gd name="connsiteY10458" fmla="*/ 2057858 h 2599480"/>
              <a:gd name="connsiteX10459" fmla="*/ 300202 w 4326130"/>
              <a:gd name="connsiteY10459" fmla="*/ 2057124 h 2599480"/>
              <a:gd name="connsiteX10460" fmla="*/ 309148 w 4326130"/>
              <a:gd name="connsiteY10460" fmla="*/ 2055341 h 2599480"/>
              <a:gd name="connsiteX10461" fmla="*/ 320293 w 4326130"/>
              <a:gd name="connsiteY10461" fmla="*/ 2055261 h 2599480"/>
              <a:gd name="connsiteX10462" fmla="*/ 323127 w 4326130"/>
              <a:gd name="connsiteY10462" fmla="*/ 2054687 h 2599480"/>
              <a:gd name="connsiteX10463" fmla="*/ 316737 w 4326130"/>
              <a:gd name="connsiteY10463" fmla="*/ 2054355 h 2599480"/>
              <a:gd name="connsiteX10464" fmla="*/ 312448 w 4326130"/>
              <a:gd name="connsiteY10464" fmla="*/ 2051616 h 2599480"/>
              <a:gd name="connsiteX10465" fmla="*/ 302969 w 4326130"/>
              <a:gd name="connsiteY10465" fmla="*/ 2051208 h 2599480"/>
              <a:gd name="connsiteX10466" fmla="*/ 295401 w 4326130"/>
              <a:gd name="connsiteY10466" fmla="*/ 2048823 h 2599480"/>
              <a:gd name="connsiteX10467" fmla="*/ 309259 w 4326130"/>
              <a:gd name="connsiteY10467" fmla="*/ 2049500 h 2599480"/>
              <a:gd name="connsiteX10468" fmla="*/ 313825 w 4326130"/>
              <a:gd name="connsiteY10468" fmla="*/ 2047446 h 2599480"/>
              <a:gd name="connsiteX10469" fmla="*/ 319504 w 4326130"/>
              <a:gd name="connsiteY10469" fmla="*/ 2048440 h 2599480"/>
              <a:gd name="connsiteX10470" fmla="*/ 323968 w 4326130"/>
              <a:gd name="connsiteY10470" fmla="*/ 2046432 h 2599480"/>
              <a:gd name="connsiteX10471" fmla="*/ 337970 w 4326130"/>
              <a:gd name="connsiteY10471" fmla="*/ 2045924 h 2599480"/>
              <a:gd name="connsiteX10472" fmla="*/ 346812 w 4326130"/>
              <a:gd name="connsiteY10472" fmla="*/ 2044188 h 2599480"/>
              <a:gd name="connsiteX10473" fmla="*/ 316503 w 4326130"/>
              <a:gd name="connsiteY10473" fmla="*/ 2043999 h 2599480"/>
              <a:gd name="connsiteX10474" fmla="*/ 303450 w 4326130"/>
              <a:gd name="connsiteY10474" fmla="*/ 2043310 h 2599480"/>
              <a:gd name="connsiteX10475" fmla="*/ 300120 w 4326130"/>
              <a:gd name="connsiteY10475" fmla="*/ 2043005 h 2599480"/>
              <a:gd name="connsiteX10476" fmla="*/ 300736 w 4326130"/>
              <a:gd name="connsiteY10476" fmla="*/ 2042828 h 2599480"/>
              <a:gd name="connsiteX10477" fmla="*/ 305840 w 4326130"/>
              <a:gd name="connsiteY10477" fmla="*/ 2041337 h 2599480"/>
              <a:gd name="connsiteX10478" fmla="*/ 314040 w 4326130"/>
              <a:gd name="connsiteY10478" fmla="*/ 2041558 h 2599480"/>
              <a:gd name="connsiteX10479" fmla="*/ 321775 w 4326130"/>
              <a:gd name="connsiteY10479" fmla="*/ 2039385 h 2599480"/>
              <a:gd name="connsiteX10480" fmla="*/ 315944 w 4326130"/>
              <a:gd name="connsiteY10480" fmla="*/ 2038460 h 2599480"/>
              <a:gd name="connsiteX10481" fmla="*/ 327308 w 4326130"/>
              <a:gd name="connsiteY10481" fmla="*/ 2035470 h 2599480"/>
              <a:gd name="connsiteX10482" fmla="*/ 355328 w 4326130"/>
              <a:gd name="connsiteY10482" fmla="*/ 2027673 h 2599480"/>
              <a:gd name="connsiteX10483" fmla="*/ 348950 w 4326130"/>
              <a:gd name="connsiteY10483" fmla="*/ 2027859 h 2599480"/>
              <a:gd name="connsiteX10484" fmla="*/ 314811 w 4326130"/>
              <a:gd name="connsiteY10484" fmla="*/ 2035478 h 2599480"/>
              <a:gd name="connsiteX10485" fmla="*/ 318001 w 4326130"/>
              <a:gd name="connsiteY10485" fmla="*/ 2031960 h 2599480"/>
              <a:gd name="connsiteX10486" fmla="*/ 367935 w 4326130"/>
              <a:gd name="connsiteY10486" fmla="*/ 2017965 h 2599480"/>
              <a:gd name="connsiteX10487" fmla="*/ 361770 w 4326130"/>
              <a:gd name="connsiteY10487" fmla="*/ 2016593 h 2599480"/>
              <a:gd name="connsiteX10488" fmla="*/ 318791 w 4326130"/>
              <a:gd name="connsiteY10488" fmla="*/ 2026894 h 2599480"/>
              <a:gd name="connsiteX10489" fmla="*/ 369172 w 4326130"/>
              <a:gd name="connsiteY10489" fmla="*/ 2012407 h 2599480"/>
              <a:gd name="connsiteX10490" fmla="*/ 375081 w 4326130"/>
              <a:gd name="connsiteY10490" fmla="*/ 2010087 h 2599480"/>
              <a:gd name="connsiteX10491" fmla="*/ 371149 w 4326130"/>
              <a:gd name="connsiteY10491" fmla="*/ 2010226 h 2599480"/>
              <a:gd name="connsiteX10492" fmla="*/ 346745 w 4326130"/>
              <a:gd name="connsiteY10492" fmla="*/ 2015276 h 2599480"/>
              <a:gd name="connsiteX10493" fmla="*/ 339369 w 4326130"/>
              <a:gd name="connsiteY10493" fmla="*/ 2015241 h 2599480"/>
              <a:gd name="connsiteX10494" fmla="*/ 318346 w 4326130"/>
              <a:gd name="connsiteY10494" fmla="*/ 2020538 h 2599480"/>
              <a:gd name="connsiteX10495" fmla="*/ 329679 w 4326130"/>
              <a:gd name="connsiteY10495" fmla="*/ 2016213 h 2599480"/>
              <a:gd name="connsiteX10496" fmla="*/ 341346 w 4326130"/>
              <a:gd name="connsiteY10496" fmla="*/ 2013061 h 2599480"/>
              <a:gd name="connsiteX10497" fmla="*/ 324468 w 4326130"/>
              <a:gd name="connsiteY10497" fmla="*/ 2016658 h 2599480"/>
              <a:gd name="connsiteX10498" fmla="*/ 282825 w 4326130"/>
              <a:gd name="connsiteY10498" fmla="*/ 2028356 h 2599480"/>
              <a:gd name="connsiteX10499" fmla="*/ 274133 w 4326130"/>
              <a:gd name="connsiteY10499" fmla="*/ 2029550 h 2599480"/>
              <a:gd name="connsiteX10500" fmla="*/ 288012 w 4326130"/>
              <a:gd name="connsiteY10500" fmla="*/ 2025283 h 2599480"/>
              <a:gd name="connsiteX10501" fmla="*/ 324663 w 4326130"/>
              <a:gd name="connsiteY10501" fmla="*/ 2013574 h 2599480"/>
              <a:gd name="connsiteX10502" fmla="*/ 326977 w 4326130"/>
              <a:gd name="connsiteY10502" fmla="*/ 2012567 h 2599480"/>
              <a:gd name="connsiteX10503" fmla="*/ 308613 w 4326130"/>
              <a:gd name="connsiteY10503" fmla="*/ 2016257 h 2599480"/>
              <a:gd name="connsiteX10504" fmla="*/ 263672 w 4326130"/>
              <a:gd name="connsiteY10504" fmla="*/ 2030264 h 2599480"/>
              <a:gd name="connsiteX10505" fmla="*/ 255467 w 4326130"/>
              <a:gd name="connsiteY10505" fmla="*/ 2031142 h 2599480"/>
              <a:gd name="connsiteX10506" fmla="*/ 257778 w 4326130"/>
              <a:gd name="connsiteY10506" fmla="*/ 2030287 h 2599480"/>
              <a:gd name="connsiteX10507" fmla="*/ 261568 w 4326130"/>
              <a:gd name="connsiteY10507" fmla="*/ 2030207 h 2599480"/>
              <a:gd name="connsiteX10508" fmla="*/ 264576 w 4326130"/>
              <a:gd name="connsiteY10508" fmla="*/ 2029703 h 2599480"/>
              <a:gd name="connsiteX10509" fmla="*/ 263345 w 4326130"/>
              <a:gd name="connsiteY10509" fmla="*/ 2028591 h 2599480"/>
              <a:gd name="connsiteX10510" fmla="*/ 264204 w 4326130"/>
              <a:gd name="connsiteY10510" fmla="*/ 2028353 h 2599480"/>
              <a:gd name="connsiteX10511" fmla="*/ 271541 w 4326130"/>
              <a:gd name="connsiteY10511" fmla="*/ 2024237 h 2599480"/>
              <a:gd name="connsiteX10512" fmla="*/ 259657 w 4326130"/>
              <a:gd name="connsiteY10512" fmla="*/ 2027848 h 2599480"/>
              <a:gd name="connsiteX10513" fmla="*/ 258898 w 4326130"/>
              <a:gd name="connsiteY10513" fmla="*/ 2028049 h 2599480"/>
              <a:gd name="connsiteX10514" fmla="*/ 258778 w 4326130"/>
              <a:gd name="connsiteY10514" fmla="*/ 2028036 h 2599480"/>
              <a:gd name="connsiteX10515" fmla="*/ 256090 w 4326130"/>
              <a:gd name="connsiteY10515" fmla="*/ 2028034 h 2599480"/>
              <a:gd name="connsiteX10516" fmla="*/ 272586 w 4326130"/>
              <a:gd name="connsiteY10516" fmla="*/ 2022092 h 2599480"/>
              <a:gd name="connsiteX10517" fmla="*/ 298666 w 4326130"/>
              <a:gd name="connsiteY10517" fmla="*/ 2013535 h 2599480"/>
              <a:gd name="connsiteX10518" fmla="*/ 301980 w 4326130"/>
              <a:gd name="connsiteY10518" fmla="*/ 2012751 h 2599480"/>
              <a:gd name="connsiteX10519" fmla="*/ 298049 w 4326130"/>
              <a:gd name="connsiteY10519" fmla="*/ 2012891 h 2599480"/>
              <a:gd name="connsiteX10520" fmla="*/ 249944 w 4326130"/>
              <a:gd name="connsiteY10520" fmla="*/ 2026193 h 2599480"/>
              <a:gd name="connsiteX10521" fmla="*/ 300857 w 4326130"/>
              <a:gd name="connsiteY10521" fmla="*/ 2009795 h 2599480"/>
              <a:gd name="connsiteX10522" fmla="*/ 306812 w 4326130"/>
              <a:gd name="connsiteY10522" fmla="*/ 2005878 h 2599480"/>
              <a:gd name="connsiteX10523" fmla="*/ 298902 w 4326130"/>
              <a:gd name="connsiteY10523" fmla="*/ 2007753 h 2599480"/>
              <a:gd name="connsiteX10524" fmla="*/ 275771 w 4326130"/>
              <a:gd name="connsiteY10524" fmla="*/ 2014272 h 2599480"/>
              <a:gd name="connsiteX10525" fmla="*/ 295031 w 4326130"/>
              <a:gd name="connsiteY10525" fmla="*/ 2007715 h 2599480"/>
              <a:gd name="connsiteX10526" fmla="*/ 316079 w 4326130"/>
              <a:gd name="connsiteY10526" fmla="*/ 2001178 h 2599480"/>
              <a:gd name="connsiteX10527" fmla="*/ 356575 w 4326130"/>
              <a:gd name="connsiteY10527" fmla="*/ 1990747 h 2599480"/>
              <a:gd name="connsiteX10528" fmla="*/ 375934 w 4326130"/>
              <a:gd name="connsiteY10528" fmla="*/ 1985186 h 2599480"/>
              <a:gd name="connsiteX10529" fmla="*/ 379860 w 4326130"/>
              <a:gd name="connsiteY10529" fmla="*/ 1984565 h 2599480"/>
              <a:gd name="connsiteX10530" fmla="*/ 364878 w 4326130"/>
              <a:gd name="connsiteY10530" fmla="*/ 1988802 h 2599480"/>
              <a:gd name="connsiteX10531" fmla="*/ 347696 w 4326130"/>
              <a:gd name="connsiteY10531" fmla="*/ 1993889 h 2599480"/>
              <a:gd name="connsiteX10532" fmla="*/ 337194 w 4326130"/>
              <a:gd name="connsiteY10532" fmla="*/ 1997300 h 2599480"/>
              <a:gd name="connsiteX10533" fmla="*/ 336832 w 4326130"/>
              <a:gd name="connsiteY10533" fmla="*/ 2000349 h 2599480"/>
              <a:gd name="connsiteX10534" fmla="*/ 334237 w 4326130"/>
              <a:gd name="connsiteY10534" fmla="*/ 2001884 h 2599480"/>
              <a:gd name="connsiteX10535" fmla="*/ 348140 w 4326130"/>
              <a:gd name="connsiteY10535" fmla="*/ 2000245 h 2599480"/>
              <a:gd name="connsiteX10536" fmla="*/ 348064 w 4326130"/>
              <a:gd name="connsiteY10536" fmla="*/ 2001114 h 2599480"/>
              <a:gd name="connsiteX10537" fmla="*/ 347311 w 4326130"/>
              <a:gd name="connsiteY10537" fmla="*/ 2001159 h 2599480"/>
              <a:gd name="connsiteX10538" fmla="*/ 348044 w 4326130"/>
              <a:gd name="connsiteY10538" fmla="*/ 2001343 h 2599480"/>
              <a:gd name="connsiteX10539" fmla="*/ 348064 w 4326130"/>
              <a:gd name="connsiteY10539" fmla="*/ 2001114 h 2599480"/>
              <a:gd name="connsiteX10540" fmla="*/ 352346 w 4326130"/>
              <a:gd name="connsiteY10540" fmla="*/ 2000861 h 2599480"/>
              <a:gd name="connsiteX10541" fmla="*/ 366783 w 4326130"/>
              <a:gd name="connsiteY10541" fmla="*/ 1996025 h 2599480"/>
              <a:gd name="connsiteX10542" fmla="*/ 416704 w 4326130"/>
              <a:gd name="connsiteY10542" fmla="*/ 1985082 h 2599480"/>
              <a:gd name="connsiteX10543" fmla="*/ 465561 w 4326130"/>
              <a:gd name="connsiteY10543" fmla="*/ 1978450 h 2599480"/>
              <a:gd name="connsiteX10544" fmla="*/ 468319 w 4326130"/>
              <a:gd name="connsiteY10544" fmla="*/ 1977287 h 2599480"/>
              <a:gd name="connsiteX10545" fmla="*/ 469878 w 4326130"/>
              <a:gd name="connsiteY10545" fmla="*/ 1976483 h 2599480"/>
              <a:gd name="connsiteX10546" fmla="*/ 485835 w 4326130"/>
              <a:gd name="connsiteY10546" fmla="*/ 1977360 h 2599480"/>
              <a:gd name="connsiteX10547" fmla="*/ 508798 w 4326130"/>
              <a:gd name="connsiteY10547" fmla="*/ 1976321 h 2599480"/>
              <a:gd name="connsiteX10548" fmla="*/ 523756 w 4326130"/>
              <a:gd name="connsiteY10548" fmla="*/ 1974725 h 2599480"/>
              <a:gd name="connsiteX10549" fmla="*/ 522979 w 4326130"/>
              <a:gd name="connsiteY10549" fmla="*/ 1974106 h 2599480"/>
              <a:gd name="connsiteX10550" fmla="*/ 521653 w 4326130"/>
              <a:gd name="connsiteY10550" fmla="*/ 1973347 h 2599480"/>
              <a:gd name="connsiteX10551" fmla="*/ 503417 w 4326130"/>
              <a:gd name="connsiteY10551" fmla="*/ 1972398 h 2599480"/>
              <a:gd name="connsiteX10552" fmla="*/ 499647 w 4326130"/>
              <a:gd name="connsiteY10552" fmla="*/ 1969423 h 2599480"/>
              <a:gd name="connsiteX10553" fmla="*/ 498516 w 4326130"/>
              <a:gd name="connsiteY10553" fmla="*/ 1969278 h 2599480"/>
              <a:gd name="connsiteX10554" fmla="*/ 497576 w 4326130"/>
              <a:gd name="connsiteY10554" fmla="*/ 1969414 h 2599480"/>
              <a:gd name="connsiteX10555" fmla="*/ 496018 w 4326130"/>
              <a:gd name="connsiteY10555" fmla="*/ 1969152 h 2599480"/>
              <a:gd name="connsiteX10556" fmla="*/ 495803 w 4326130"/>
              <a:gd name="connsiteY10556" fmla="*/ 1968889 h 2599480"/>
              <a:gd name="connsiteX10557" fmla="*/ 495668 w 4326130"/>
              <a:gd name="connsiteY10557" fmla="*/ 1968898 h 2599480"/>
              <a:gd name="connsiteX10558" fmla="*/ 495171 w 4326130"/>
              <a:gd name="connsiteY10558" fmla="*/ 1969009 h 2599480"/>
              <a:gd name="connsiteX10559" fmla="*/ 496018 w 4326130"/>
              <a:gd name="connsiteY10559" fmla="*/ 1969152 h 2599480"/>
              <a:gd name="connsiteX10560" fmla="*/ 496375 w 4326130"/>
              <a:gd name="connsiteY10560" fmla="*/ 1969588 h 2599480"/>
              <a:gd name="connsiteX10561" fmla="*/ 494697 w 4326130"/>
              <a:gd name="connsiteY10561" fmla="*/ 1968960 h 2599480"/>
              <a:gd name="connsiteX10562" fmla="*/ 457952 w 4326130"/>
              <a:gd name="connsiteY10562" fmla="*/ 1971310 h 2599480"/>
              <a:gd name="connsiteX10563" fmla="*/ 418823 w 4326130"/>
              <a:gd name="connsiteY10563" fmla="*/ 1975735 h 2599480"/>
              <a:gd name="connsiteX10564" fmla="*/ 400972 w 4326130"/>
              <a:gd name="connsiteY10564" fmla="*/ 1979201 h 2599480"/>
              <a:gd name="connsiteX10565" fmla="*/ 395565 w 4326130"/>
              <a:gd name="connsiteY10565" fmla="*/ 1980549 h 2599480"/>
              <a:gd name="connsiteX10566" fmla="*/ 394501 w 4326130"/>
              <a:gd name="connsiteY10566" fmla="*/ 1980577 h 2599480"/>
              <a:gd name="connsiteX10567" fmla="*/ 383813 w 4326130"/>
              <a:gd name="connsiteY10567" fmla="*/ 1981722 h 2599480"/>
              <a:gd name="connsiteX10568" fmla="*/ 382442 w 4326130"/>
              <a:gd name="connsiteY10568" fmla="*/ 1981742 h 2599480"/>
              <a:gd name="connsiteX10569" fmla="*/ 395813 w 4326130"/>
              <a:gd name="connsiteY10569" fmla="*/ 1978397 h 2599480"/>
              <a:gd name="connsiteX10570" fmla="*/ 415040 w 4326130"/>
              <a:gd name="connsiteY10570" fmla="*/ 1974385 h 2599480"/>
              <a:gd name="connsiteX10571" fmla="*/ 458511 w 4326130"/>
              <a:gd name="connsiteY10571" fmla="*/ 1968844 h 2599480"/>
              <a:gd name="connsiteX10572" fmla="*/ 490861 w 4326130"/>
              <a:gd name="connsiteY10572" fmla="*/ 1966071 h 2599480"/>
              <a:gd name="connsiteX10573" fmla="*/ 502339 w 4326130"/>
              <a:gd name="connsiteY10573" fmla="*/ 1967103 h 2599480"/>
              <a:gd name="connsiteX10574" fmla="*/ 500985 w 4326130"/>
              <a:gd name="connsiteY10574" fmla="*/ 1967644 h 2599480"/>
              <a:gd name="connsiteX10575" fmla="*/ 509797 w 4326130"/>
              <a:gd name="connsiteY10575" fmla="*/ 1968219 h 2599480"/>
              <a:gd name="connsiteX10576" fmla="*/ 512433 w 4326130"/>
              <a:gd name="connsiteY10576" fmla="*/ 1965913 h 2599480"/>
              <a:gd name="connsiteX10577" fmla="*/ 528926 w 4326130"/>
              <a:gd name="connsiteY10577" fmla="*/ 1964284 h 2599480"/>
              <a:gd name="connsiteX10578" fmla="*/ 553610 w 4326130"/>
              <a:gd name="connsiteY10578" fmla="*/ 1964761 h 2599480"/>
              <a:gd name="connsiteX10579" fmla="*/ 548055 w 4326130"/>
              <a:gd name="connsiteY10579" fmla="*/ 1960347 h 2599480"/>
              <a:gd name="connsiteX10580" fmla="*/ 540549 w 4326130"/>
              <a:gd name="connsiteY10580" fmla="*/ 1959054 h 2599480"/>
              <a:gd name="connsiteX10581" fmla="*/ 528560 w 4326130"/>
              <a:gd name="connsiteY10581" fmla="*/ 1957536 h 2599480"/>
              <a:gd name="connsiteX10582" fmla="*/ 512877 w 4326130"/>
              <a:gd name="connsiteY10582" fmla="*/ 1956558 h 2599480"/>
              <a:gd name="connsiteX10583" fmla="*/ 472733 w 4326130"/>
              <a:gd name="connsiteY10583" fmla="*/ 1953860 h 2599480"/>
              <a:gd name="connsiteX10584" fmla="*/ 470057 w 4326130"/>
              <a:gd name="connsiteY10584" fmla="*/ 1953677 h 2599480"/>
              <a:gd name="connsiteX10585" fmla="*/ 472306 w 4326130"/>
              <a:gd name="connsiteY10585" fmla="*/ 1952354 h 2599480"/>
              <a:gd name="connsiteX10586" fmla="*/ 473025 w 4326130"/>
              <a:gd name="connsiteY10586" fmla="*/ 1951807 h 2599480"/>
              <a:gd name="connsiteX10587" fmla="*/ 481296 w 4326130"/>
              <a:gd name="connsiteY10587" fmla="*/ 1952087 h 2599480"/>
              <a:gd name="connsiteX10588" fmla="*/ 502804 w 4326130"/>
              <a:gd name="connsiteY10588" fmla="*/ 1952871 h 2599480"/>
              <a:gd name="connsiteX10589" fmla="*/ 503600 w 4326130"/>
              <a:gd name="connsiteY10589" fmla="*/ 1947843 h 2599480"/>
              <a:gd name="connsiteX10590" fmla="*/ 513120 w 4326130"/>
              <a:gd name="connsiteY10590" fmla="*/ 1947110 h 2599480"/>
              <a:gd name="connsiteX10591" fmla="*/ 522066 w 4326130"/>
              <a:gd name="connsiteY10591" fmla="*/ 1945325 h 2599480"/>
              <a:gd name="connsiteX10592" fmla="*/ 553718 w 4326130"/>
              <a:gd name="connsiteY10592" fmla="*/ 1945097 h 2599480"/>
              <a:gd name="connsiteX10593" fmla="*/ 563817 w 4326130"/>
              <a:gd name="connsiteY10593" fmla="*/ 1945223 h 2599480"/>
              <a:gd name="connsiteX10594" fmla="*/ 558171 w 4326130"/>
              <a:gd name="connsiteY10594" fmla="*/ 1944027 h 2599480"/>
              <a:gd name="connsiteX10595" fmla="*/ 556261 w 4326130"/>
              <a:gd name="connsiteY10595" fmla="*/ 1943933 h 2599480"/>
              <a:gd name="connsiteX10596" fmla="*/ 556312 w 4326130"/>
              <a:gd name="connsiteY10596" fmla="*/ 1943930 h 2599480"/>
              <a:gd name="connsiteX10597" fmla="*/ 555942 w 4326130"/>
              <a:gd name="connsiteY10597" fmla="*/ 1943917 h 2599480"/>
              <a:gd name="connsiteX10598" fmla="*/ 555340 w 4326130"/>
              <a:gd name="connsiteY10598" fmla="*/ 1943889 h 2599480"/>
              <a:gd name="connsiteX10599" fmla="*/ 555172 w 4326130"/>
              <a:gd name="connsiteY10599" fmla="*/ 1943893 h 2599480"/>
              <a:gd name="connsiteX10600" fmla="*/ 555942 w 4326130"/>
              <a:gd name="connsiteY10600" fmla="*/ 1943917 h 2599480"/>
              <a:gd name="connsiteX10601" fmla="*/ 556261 w 4326130"/>
              <a:gd name="connsiteY10601" fmla="*/ 1943933 h 2599480"/>
              <a:gd name="connsiteX10602" fmla="*/ 542033 w 4326130"/>
              <a:gd name="connsiteY10602" fmla="*/ 1944982 h 2599480"/>
              <a:gd name="connsiteX10603" fmla="*/ 529655 w 4326130"/>
              <a:gd name="connsiteY10603" fmla="*/ 1944340 h 2599480"/>
              <a:gd name="connsiteX10604" fmla="*/ 525366 w 4326130"/>
              <a:gd name="connsiteY10604" fmla="*/ 1941599 h 2599480"/>
              <a:gd name="connsiteX10605" fmla="*/ 515889 w 4326130"/>
              <a:gd name="connsiteY10605" fmla="*/ 1941193 h 2599480"/>
              <a:gd name="connsiteX10606" fmla="*/ 508320 w 4326130"/>
              <a:gd name="connsiteY10606" fmla="*/ 1938806 h 2599480"/>
              <a:gd name="connsiteX10607" fmla="*/ 522178 w 4326130"/>
              <a:gd name="connsiteY10607" fmla="*/ 1939485 h 2599480"/>
              <a:gd name="connsiteX10608" fmla="*/ 526744 w 4326130"/>
              <a:gd name="connsiteY10608" fmla="*/ 1937430 h 2599480"/>
              <a:gd name="connsiteX10609" fmla="*/ 532423 w 4326130"/>
              <a:gd name="connsiteY10609" fmla="*/ 1938424 h 2599480"/>
              <a:gd name="connsiteX10610" fmla="*/ 536886 w 4326130"/>
              <a:gd name="connsiteY10610" fmla="*/ 1936416 h 2599480"/>
              <a:gd name="connsiteX10611" fmla="*/ 550889 w 4326130"/>
              <a:gd name="connsiteY10611" fmla="*/ 1935908 h 2599480"/>
              <a:gd name="connsiteX10612" fmla="*/ 559731 w 4326130"/>
              <a:gd name="connsiteY10612" fmla="*/ 1934172 h 2599480"/>
              <a:gd name="connsiteX10613" fmla="*/ 529422 w 4326130"/>
              <a:gd name="connsiteY10613" fmla="*/ 1933983 h 2599480"/>
              <a:gd name="connsiteX10614" fmla="*/ 516368 w 4326130"/>
              <a:gd name="connsiteY10614" fmla="*/ 1933294 h 2599480"/>
              <a:gd name="connsiteX10615" fmla="*/ 513038 w 4326130"/>
              <a:gd name="connsiteY10615" fmla="*/ 1932990 h 2599480"/>
              <a:gd name="connsiteX10616" fmla="*/ 513655 w 4326130"/>
              <a:gd name="connsiteY10616" fmla="*/ 1932813 h 2599480"/>
              <a:gd name="connsiteX10617" fmla="*/ 518758 w 4326130"/>
              <a:gd name="connsiteY10617" fmla="*/ 1931322 h 2599480"/>
              <a:gd name="connsiteX10618" fmla="*/ 526959 w 4326130"/>
              <a:gd name="connsiteY10618" fmla="*/ 1931542 h 2599480"/>
              <a:gd name="connsiteX10619" fmla="*/ 534694 w 4326130"/>
              <a:gd name="connsiteY10619" fmla="*/ 1929370 h 2599480"/>
              <a:gd name="connsiteX10620" fmla="*/ 528863 w 4326130"/>
              <a:gd name="connsiteY10620" fmla="*/ 1928444 h 2599480"/>
              <a:gd name="connsiteX10621" fmla="*/ 540228 w 4326130"/>
              <a:gd name="connsiteY10621" fmla="*/ 1925454 h 2599480"/>
              <a:gd name="connsiteX10622" fmla="*/ 568248 w 4326130"/>
              <a:gd name="connsiteY10622" fmla="*/ 1917657 h 2599480"/>
              <a:gd name="connsiteX10623" fmla="*/ 561870 w 4326130"/>
              <a:gd name="connsiteY10623" fmla="*/ 1917844 h 2599480"/>
              <a:gd name="connsiteX10624" fmla="*/ 527729 w 4326130"/>
              <a:gd name="connsiteY10624" fmla="*/ 1925462 h 2599480"/>
              <a:gd name="connsiteX10625" fmla="*/ 530919 w 4326130"/>
              <a:gd name="connsiteY10625" fmla="*/ 1921945 h 2599480"/>
              <a:gd name="connsiteX10626" fmla="*/ 580853 w 4326130"/>
              <a:gd name="connsiteY10626" fmla="*/ 1907949 h 2599480"/>
              <a:gd name="connsiteX10627" fmla="*/ 574689 w 4326130"/>
              <a:gd name="connsiteY10627" fmla="*/ 1906578 h 2599480"/>
              <a:gd name="connsiteX10628" fmla="*/ 531708 w 4326130"/>
              <a:gd name="connsiteY10628" fmla="*/ 1916878 h 2599480"/>
              <a:gd name="connsiteX10629" fmla="*/ 582089 w 4326130"/>
              <a:gd name="connsiteY10629" fmla="*/ 1902391 h 2599480"/>
              <a:gd name="connsiteX10630" fmla="*/ 587999 w 4326130"/>
              <a:gd name="connsiteY10630" fmla="*/ 1900071 h 2599480"/>
              <a:gd name="connsiteX10631" fmla="*/ 584068 w 4326130"/>
              <a:gd name="connsiteY10631" fmla="*/ 1900211 h 2599480"/>
              <a:gd name="connsiteX10632" fmla="*/ 559664 w 4326130"/>
              <a:gd name="connsiteY10632" fmla="*/ 1905262 h 2599480"/>
              <a:gd name="connsiteX10633" fmla="*/ 552288 w 4326130"/>
              <a:gd name="connsiteY10633" fmla="*/ 1905226 h 2599480"/>
              <a:gd name="connsiteX10634" fmla="*/ 531266 w 4326130"/>
              <a:gd name="connsiteY10634" fmla="*/ 1910522 h 2599480"/>
              <a:gd name="connsiteX10635" fmla="*/ 542597 w 4326130"/>
              <a:gd name="connsiteY10635" fmla="*/ 1906197 h 2599480"/>
              <a:gd name="connsiteX10636" fmla="*/ 554265 w 4326130"/>
              <a:gd name="connsiteY10636" fmla="*/ 1903045 h 2599480"/>
              <a:gd name="connsiteX10637" fmla="*/ 537386 w 4326130"/>
              <a:gd name="connsiteY10637" fmla="*/ 1906644 h 2599480"/>
              <a:gd name="connsiteX10638" fmla="*/ 495743 w 4326130"/>
              <a:gd name="connsiteY10638" fmla="*/ 1918340 h 2599480"/>
              <a:gd name="connsiteX10639" fmla="*/ 487051 w 4326130"/>
              <a:gd name="connsiteY10639" fmla="*/ 1919534 h 2599480"/>
              <a:gd name="connsiteX10640" fmla="*/ 500931 w 4326130"/>
              <a:gd name="connsiteY10640" fmla="*/ 1915267 h 2599480"/>
              <a:gd name="connsiteX10641" fmla="*/ 537580 w 4326130"/>
              <a:gd name="connsiteY10641" fmla="*/ 1903558 h 2599480"/>
              <a:gd name="connsiteX10642" fmla="*/ 539895 w 4326130"/>
              <a:gd name="connsiteY10642" fmla="*/ 1902551 h 2599480"/>
              <a:gd name="connsiteX10643" fmla="*/ 521531 w 4326130"/>
              <a:gd name="connsiteY10643" fmla="*/ 1906241 h 2599480"/>
              <a:gd name="connsiteX10644" fmla="*/ 476591 w 4326130"/>
              <a:gd name="connsiteY10644" fmla="*/ 1920249 h 2599480"/>
              <a:gd name="connsiteX10645" fmla="*/ 468385 w 4326130"/>
              <a:gd name="connsiteY10645" fmla="*/ 1921127 h 2599480"/>
              <a:gd name="connsiteX10646" fmla="*/ 470697 w 4326130"/>
              <a:gd name="connsiteY10646" fmla="*/ 1920273 h 2599480"/>
              <a:gd name="connsiteX10647" fmla="*/ 474487 w 4326130"/>
              <a:gd name="connsiteY10647" fmla="*/ 1920191 h 2599480"/>
              <a:gd name="connsiteX10648" fmla="*/ 477496 w 4326130"/>
              <a:gd name="connsiteY10648" fmla="*/ 1919688 h 2599480"/>
              <a:gd name="connsiteX10649" fmla="*/ 476264 w 4326130"/>
              <a:gd name="connsiteY10649" fmla="*/ 1918575 h 2599480"/>
              <a:gd name="connsiteX10650" fmla="*/ 477123 w 4326130"/>
              <a:gd name="connsiteY10650" fmla="*/ 1918337 h 2599480"/>
              <a:gd name="connsiteX10651" fmla="*/ 484460 w 4326130"/>
              <a:gd name="connsiteY10651" fmla="*/ 1914222 h 2599480"/>
              <a:gd name="connsiteX10652" fmla="*/ 472575 w 4326130"/>
              <a:gd name="connsiteY10652" fmla="*/ 1917832 h 2599480"/>
              <a:gd name="connsiteX10653" fmla="*/ 471819 w 4326130"/>
              <a:gd name="connsiteY10653" fmla="*/ 1918033 h 2599480"/>
              <a:gd name="connsiteX10654" fmla="*/ 471697 w 4326130"/>
              <a:gd name="connsiteY10654" fmla="*/ 1918020 h 2599480"/>
              <a:gd name="connsiteX10655" fmla="*/ 469009 w 4326130"/>
              <a:gd name="connsiteY10655" fmla="*/ 1918018 h 2599480"/>
              <a:gd name="connsiteX10656" fmla="*/ 485504 w 4326130"/>
              <a:gd name="connsiteY10656" fmla="*/ 1912076 h 2599480"/>
              <a:gd name="connsiteX10657" fmla="*/ 511585 w 4326130"/>
              <a:gd name="connsiteY10657" fmla="*/ 1903520 h 2599480"/>
              <a:gd name="connsiteX10658" fmla="*/ 514899 w 4326130"/>
              <a:gd name="connsiteY10658" fmla="*/ 1902736 h 2599480"/>
              <a:gd name="connsiteX10659" fmla="*/ 510968 w 4326130"/>
              <a:gd name="connsiteY10659" fmla="*/ 1902874 h 2599480"/>
              <a:gd name="connsiteX10660" fmla="*/ 462863 w 4326130"/>
              <a:gd name="connsiteY10660" fmla="*/ 1916178 h 2599480"/>
              <a:gd name="connsiteX10661" fmla="*/ 513775 w 4326130"/>
              <a:gd name="connsiteY10661" fmla="*/ 1899780 h 2599480"/>
              <a:gd name="connsiteX10662" fmla="*/ 519729 w 4326130"/>
              <a:gd name="connsiteY10662" fmla="*/ 1895863 h 2599480"/>
              <a:gd name="connsiteX10663" fmla="*/ 511822 w 4326130"/>
              <a:gd name="connsiteY10663" fmla="*/ 1897739 h 2599480"/>
              <a:gd name="connsiteX10664" fmla="*/ 488691 w 4326130"/>
              <a:gd name="connsiteY10664" fmla="*/ 1904257 h 2599480"/>
              <a:gd name="connsiteX10665" fmla="*/ 507951 w 4326130"/>
              <a:gd name="connsiteY10665" fmla="*/ 1897700 h 2599480"/>
              <a:gd name="connsiteX10666" fmla="*/ 528997 w 4326130"/>
              <a:gd name="connsiteY10666" fmla="*/ 1891163 h 2599480"/>
              <a:gd name="connsiteX10667" fmla="*/ 569493 w 4326130"/>
              <a:gd name="connsiteY10667" fmla="*/ 1880732 h 2599480"/>
              <a:gd name="connsiteX10668" fmla="*/ 588853 w 4326130"/>
              <a:gd name="connsiteY10668" fmla="*/ 1875170 h 2599480"/>
              <a:gd name="connsiteX10669" fmla="*/ 592778 w 4326130"/>
              <a:gd name="connsiteY10669" fmla="*/ 1874550 h 2599480"/>
              <a:gd name="connsiteX10670" fmla="*/ 577796 w 4326130"/>
              <a:gd name="connsiteY10670" fmla="*/ 1878786 h 2599480"/>
              <a:gd name="connsiteX10671" fmla="*/ 560613 w 4326130"/>
              <a:gd name="connsiteY10671" fmla="*/ 1883873 h 2599480"/>
              <a:gd name="connsiteX10672" fmla="*/ 550111 w 4326130"/>
              <a:gd name="connsiteY10672" fmla="*/ 1887285 h 2599480"/>
              <a:gd name="connsiteX10673" fmla="*/ 549751 w 4326130"/>
              <a:gd name="connsiteY10673" fmla="*/ 1890333 h 2599480"/>
              <a:gd name="connsiteX10674" fmla="*/ 547157 w 4326130"/>
              <a:gd name="connsiteY10674" fmla="*/ 1891869 h 2599480"/>
              <a:gd name="connsiteX10675" fmla="*/ 561058 w 4326130"/>
              <a:gd name="connsiteY10675" fmla="*/ 1890230 h 2599480"/>
              <a:gd name="connsiteX10676" fmla="*/ 560982 w 4326130"/>
              <a:gd name="connsiteY10676" fmla="*/ 1891099 h 2599480"/>
              <a:gd name="connsiteX10677" fmla="*/ 560229 w 4326130"/>
              <a:gd name="connsiteY10677" fmla="*/ 1891144 h 2599480"/>
              <a:gd name="connsiteX10678" fmla="*/ 560963 w 4326130"/>
              <a:gd name="connsiteY10678" fmla="*/ 1891327 h 2599480"/>
              <a:gd name="connsiteX10679" fmla="*/ 560982 w 4326130"/>
              <a:gd name="connsiteY10679" fmla="*/ 1891099 h 2599480"/>
              <a:gd name="connsiteX10680" fmla="*/ 565265 w 4326130"/>
              <a:gd name="connsiteY10680" fmla="*/ 1890844 h 2599480"/>
              <a:gd name="connsiteX10681" fmla="*/ 579703 w 4326130"/>
              <a:gd name="connsiteY10681" fmla="*/ 1886009 h 2599480"/>
              <a:gd name="connsiteX10682" fmla="*/ 680373 w 4326130"/>
              <a:gd name="connsiteY10682" fmla="*/ 1868177 h 2599480"/>
              <a:gd name="connsiteX10683" fmla="*/ 696409 w 4326130"/>
              <a:gd name="connsiteY10683" fmla="*/ 1867451 h 2599480"/>
              <a:gd name="connsiteX10684" fmla="*/ 698972 w 4326130"/>
              <a:gd name="connsiteY10684" fmla="*/ 1866843 h 2599480"/>
              <a:gd name="connsiteX10685" fmla="*/ 702195 w 4326130"/>
              <a:gd name="connsiteY10685" fmla="*/ 1863703 h 2599480"/>
              <a:gd name="connsiteX10686" fmla="*/ 690309 w 4326130"/>
              <a:gd name="connsiteY10686" fmla="*/ 1867314 h 2599480"/>
              <a:gd name="connsiteX10687" fmla="*/ 689553 w 4326130"/>
              <a:gd name="connsiteY10687" fmla="*/ 1867515 h 2599480"/>
              <a:gd name="connsiteX10688" fmla="*/ 689433 w 4326130"/>
              <a:gd name="connsiteY10688" fmla="*/ 1867501 h 2599480"/>
              <a:gd name="connsiteX10689" fmla="*/ 686744 w 4326130"/>
              <a:gd name="connsiteY10689" fmla="*/ 1867499 h 2599480"/>
              <a:gd name="connsiteX10690" fmla="*/ 703240 w 4326130"/>
              <a:gd name="connsiteY10690" fmla="*/ 1861557 h 2599480"/>
              <a:gd name="connsiteX10691" fmla="*/ 729320 w 4326130"/>
              <a:gd name="connsiteY10691" fmla="*/ 1853000 h 2599480"/>
              <a:gd name="connsiteX10692" fmla="*/ 732635 w 4326130"/>
              <a:gd name="connsiteY10692" fmla="*/ 1852216 h 2599480"/>
              <a:gd name="connsiteX10693" fmla="*/ 728703 w 4326130"/>
              <a:gd name="connsiteY10693" fmla="*/ 1852356 h 2599480"/>
              <a:gd name="connsiteX10694" fmla="*/ 713565 w 4326130"/>
              <a:gd name="connsiteY10694" fmla="*/ 1856822 h 2599480"/>
              <a:gd name="connsiteX10695" fmla="*/ 715258 w 4326130"/>
              <a:gd name="connsiteY10695" fmla="*/ 1857089 h 2599480"/>
              <a:gd name="connsiteX10696" fmla="*/ 711178 w 4326130"/>
              <a:gd name="connsiteY10696" fmla="*/ 1858717 h 2599480"/>
              <a:gd name="connsiteX10697" fmla="*/ 706029 w 4326130"/>
              <a:gd name="connsiteY10697" fmla="*/ 1859045 h 2599480"/>
              <a:gd name="connsiteX10698" fmla="*/ 704714 w 4326130"/>
              <a:gd name="connsiteY10698" fmla="*/ 1859434 h 2599480"/>
              <a:gd name="connsiteX10699" fmla="*/ 680598 w 4326130"/>
              <a:gd name="connsiteY10699" fmla="*/ 1865658 h 2599480"/>
              <a:gd name="connsiteX10700" fmla="*/ 697883 w 4326130"/>
              <a:gd name="connsiteY10700" fmla="*/ 1859567 h 2599480"/>
              <a:gd name="connsiteX10701" fmla="*/ 692376 w 4326130"/>
              <a:gd name="connsiteY10701" fmla="*/ 1859919 h 2599480"/>
              <a:gd name="connsiteX10702" fmla="*/ 685917 w 4326130"/>
              <a:gd name="connsiteY10702" fmla="*/ 1862530 h 2599480"/>
              <a:gd name="connsiteX10703" fmla="*/ 688982 w 4326130"/>
              <a:gd name="connsiteY10703" fmla="*/ 1860136 h 2599480"/>
              <a:gd name="connsiteX10704" fmla="*/ 675583 w 4326130"/>
              <a:gd name="connsiteY10704" fmla="*/ 1860993 h 2599480"/>
              <a:gd name="connsiteX10705" fmla="*/ 672587 w 4326130"/>
              <a:gd name="connsiteY10705" fmla="*/ 1862546 h 2599480"/>
              <a:gd name="connsiteX10706" fmla="*/ 670139 w 4326130"/>
              <a:gd name="connsiteY10706" fmla="*/ 1862523 h 2599480"/>
              <a:gd name="connsiteX10707" fmla="*/ 672249 w 4326130"/>
              <a:gd name="connsiteY10707" fmla="*/ 1861206 h 2599480"/>
              <a:gd name="connsiteX10708" fmla="*/ 670871 w 4326130"/>
              <a:gd name="connsiteY10708" fmla="*/ 1861294 h 2599480"/>
              <a:gd name="connsiteX10709" fmla="*/ 631741 w 4326130"/>
              <a:gd name="connsiteY10709" fmla="*/ 1865720 h 2599480"/>
              <a:gd name="connsiteX10710" fmla="*/ 613891 w 4326130"/>
              <a:gd name="connsiteY10710" fmla="*/ 1869185 h 2599480"/>
              <a:gd name="connsiteX10711" fmla="*/ 608484 w 4326130"/>
              <a:gd name="connsiteY10711" fmla="*/ 1870534 h 2599480"/>
              <a:gd name="connsiteX10712" fmla="*/ 607419 w 4326130"/>
              <a:gd name="connsiteY10712" fmla="*/ 1870561 h 2599480"/>
              <a:gd name="connsiteX10713" fmla="*/ 596732 w 4326130"/>
              <a:gd name="connsiteY10713" fmla="*/ 1871707 h 2599480"/>
              <a:gd name="connsiteX10714" fmla="*/ 595361 w 4326130"/>
              <a:gd name="connsiteY10714" fmla="*/ 1871726 h 2599480"/>
              <a:gd name="connsiteX10715" fmla="*/ 608732 w 4326130"/>
              <a:gd name="connsiteY10715" fmla="*/ 1868380 h 2599480"/>
              <a:gd name="connsiteX10716" fmla="*/ 627959 w 4326130"/>
              <a:gd name="connsiteY10716" fmla="*/ 1864370 h 2599480"/>
              <a:gd name="connsiteX10717" fmla="*/ 671429 w 4326130"/>
              <a:gd name="connsiteY10717" fmla="*/ 1858830 h 2599480"/>
              <a:gd name="connsiteX10718" fmla="*/ 677163 w 4326130"/>
              <a:gd name="connsiteY10718" fmla="*/ 1858192 h 2599480"/>
              <a:gd name="connsiteX10719" fmla="*/ 681923 w 4326130"/>
              <a:gd name="connsiteY10719" fmla="*/ 1855403 h 2599480"/>
              <a:gd name="connsiteX10720" fmla="*/ 688023 w 4326130"/>
              <a:gd name="connsiteY10720" fmla="*/ 1851172 h 2599480"/>
              <a:gd name="connsiteX10721" fmla="*/ 683121 w 4326130"/>
              <a:gd name="connsiteY10721" fmla="*/ 1851456 h 2599480"/>
              <a:gd name="connsiteX10722" fmla="*/ 651727 w 4326130"/>
              <a:gd name="connsiteY10722" fmla="*/ 1854326 h 2599480"/>
              <a:gd name="connsiteX10723" fmla="*/ 626985 w 4326130"/>
              <a:gd name="connsiteY10723" fmla="*/ 1858028 h 2599480"/>
              <a:gd name="connsiteX10724" fmla="*/ 665953 w 4326130"/>
              <a:gd name="connsiteY10724" fmla="*/ 1850867 h 2599480"/>
              <a:gd name="connsiteX10725" fmla="*/ 690247 w 4326130"/>
              <a:gd name="connsiteY10725" fmla="*/ 1849629 h 2599480"/>
              <a:gd name="connsiteX10726" fmla="*/ 704737 w 4326130"/>
              <a:gd name="connsiteY10726" fmla="*/ 1839578 h 2599480"/>
              <a:gd name="connsiteX10727" fmla="*/ 837757 w 4326130"/>
              <a:gd name="connsiteY10727" fmla="*/ 1778166 h 2599480"/>
              <a:gd name="connsiteX10728" fmla="*/ 857207 w 4326130"/>
              <a:gd name="connsiteY10728" fmla="*/ 1771347 h 2599480"/>
              <a:gd name="connsiteX10729" fmla="*/ 857925 w 4326130"/>
              <a:gd name="connsiteY10729" fmla="*/ 1770669 h 2599480"/>
              <a:gd name="connsiteX10730" fmla="*/ 920956 w 4326130"/>
              <a:gd name="connsiteY10730" fmla="*/ 1758846 h 2599480"/>
              <a:gd name="connsiteX10731" fmla="*/ 923235 w 4326130"/>
              <a:gd name="connsiteY10731" fmla="*/ 1762704 h 2599480"/>
              <a:gd name="connsiteX10732" fmla="*/ 916970 w 4326130"/>
              <a:gd name="connsiteY10732" fmla="*/ 1764887 h 2599480"/>
              <a:gd name="connsiteX10733" fmla="*/ 874393 w 4326130"/>
              <a:gd name="connsiteY10733" fmla="*/ 1781670 h 2599480"/>
              <a:gd name="connsiteX10734" fmla="*/ 830782 w 4326130"/>
              <a:gd name="connsiteY10734" fmla="*/ 1796458 h 2599480"/>
              <a:gd name="connsiteX10735" fmla="*/ 721326 w 4326130"/>
              <a:gd name="connsiteY10735" fmla="*/ 1846313 h 2599480"/>
              <a:gd name="connsiteX10736" fmla="*/ 711740 w 4326130"/>
              <a:gd name="connsiteY10736" fmla="*/ 1851929 h 2599480"/>
              <a:gd name="connsiteX10737" fmla="*/ 725686 w 4326130"/>
              <a:gd name="connsiteY10737" fmla="*/ 1847182 h 2599480"/>
              <a:gd name="connsiteX10738" fmla="*/ 746733 w 4326130"/>
              <a:gd name="connsiteY10738" fmla="*/ 1840644 h 2599480"/>
              <a:gd name="connsiteX10739" fmla="*/ 787229 w 4326130"/>
              <a:gd name="connsiteY10739" fmla="*/ 1830213 h 2599480"/>
              <a:gd name="connsiteX10740" fmla="*/ 806589 w 4326130"/>
              <a:gd name="connsiteY10740" fmla="*/ 1824652 h 2599480"/>
              <a:gd name="connsiteX10741" fmla="*/ 810515 w 4326130"/>
              <a:gd name="connsiteY10741" fmla="*/ 1824031 h 2599480"/>
              <a:gd name="connsiteX10742" fmla="*/ 795531 w 4326130"/>
              <a:gd name="connsiteY10742" fmla="*/ 1828266 h 2599480"/>
              <a:gd name="connsiteX10743" fmla="*/ 778350 w 4326130"/>
              <a:gd name="connsiteY10743" fmla="*/ 1833354 h 2599480"/>
              <a:gd name="connsiteX10744" fmla="*/ 767847 w 4326130"/>
              <a:gd name="connsiteY10744" fmla="*/ 1836766 h 2599480"/>
              <a:gd name="connsiteX10745" fmla="*/ 767485 w 4326130"/>
              <a:gd name="connsiteY10745" fmla="*/ 1839814 h 2599480"/>
              <a:gd name="connsiteX10746" fmla="*/ 764892 w 4326130"/>
              <a:gd name="connsiteY10746" fmla="*/ 1841350 h 2599480"/>
              <a:gd name="connsiteX10747" fmla="*/ 778794 w 4326130"/>
              <a:gd name="connsiteY10747" fmla="*/ 1839710 h 2599480"/>
              <a:gd name="connsiteX10748" fmla="*/ 778717 w 4326130"/>
              <a:gd name="connsiteY10748" fmla="*/ 1840580 h 2599480"/>
              <a:gd name="connsiteX10749" fmla="*/ 777965 w 4326130"/>
              <a:gd name="connsiteY10749" fmla="*/ 1840625 h 2599480"/>
              <a:gd name="connsiteX10750" fmla="*/ 778697 w 4326130"/>
              <a:gd name="connsiteY10750" fmla="*/ 1840809 h 2599480"/>
              <a:gd name="connsiteX10751" fmla="*/ 778717 w 4326130"/>
              <a:gd name="connsiteY10751" fmla="*/ 1840580 h 2599480"/>
              <a:gd name="connsiteX10752" fmla="*/ 783000 w 4326130"/>
              <a:gd name="connsiteY10752" fmla="*/ 1840326 h 2599480"/>
              <a:gd name="connsiteX10753" fmla="*/ 797438 w 4326130"/>
              <a:gd name="connsiteY10753" fmla="*/ 1835490 h 2599480"/>
              <a:gd name="connsiteX10754" fmla="*/ 898110 w 4326130"/>
              <a:gd name="connsiteY10754" fmla="*/ 1817657 h 2599480"/>
              <a:gd name="connsiteX10755" fmla="*/ 939452 w 4326130"/>
              <a:gd name="connsiteY10755" fmla="*/ 1815786 h 2599480"/>
              <a:gd name="connsiteX10756" fmla="*/ 1020888 w 4326130"/>
              <a:gd name="connsiteY10756" fmla="*/ 1809228 h 2599480"/>
              <a:gd name="connsiteX10757" fmla="*/ 1065414 w 4326130"/>
              <a:gd name="connsiteY10757" fmla="*/ 1807940 h 2599480"/>
              <a:gd name="connsiteX10758" fmla="*/ 1076900 w 4326130"/>
              <a:gd name="connsiteY10758" fmla="*/ 1805052 h 2599480"/>
              <a:gd name="connsiteX10759" fmla="*/ 1082172 w 4326130"/>
              <a:gd name="connsiteY10759" fmla="*/ 1801491 h 2599480"/>
              <a:gd name="connsiteX10760" fmla="*/ 1087855 w 4326130"/>
              <a:gd name="connsiteY10760" fmla="*/ 1800764 h 2599480"/>
              <a:gd name="connsiteX10761" fmla="*/ 1093006 w 4326130"/>
              <a:gd name="connsiteY10761" fmla="*/ 1797285 h 2599480"/>
              <a:gd name="connsiteX10762" fmla="*/ 1094483 w 4326130"/>
              <a:gd name="connsiteY10762" fmla="*/ 1796796 h 2599480"/>
              <a:gd name="connsiteX10763" fmla="*/ 1085223 w 4326130"/>
              <a:gd name="connsiteY10763" fmla="*/ 1797211 h 2599480"/>
              <a:gd name="connsiteX10764" fmla="*/ 1072358 w 4326130"/>
              <a:gd name="connsiteY10764" fmla="*/ 1800399 h 2599480"/>
              <a:gd name="connsiteX10765" fmla="*/ 1068957 w 4326130"/>
              <a:gd name="connsiteY10765" fmla="*/ 1801115 h 2599480"/>
              <a:gd name="connsiteX10766" fmla="*/ 1069643 w 4326130"/>
              <a:gd name="connsiteY10766" fmla="*/ 1800739 h 2599480"/>
              <a:gd name="connsiteX10767" fmla="*/ 1075229 w 4326130"/>
              <a:gd name="connsiteY10767" fmla="*/ 1797659 h 2599480"/>
              <a:gd name="connsiteX10768" fmla="*/ 1046725 w 4326130"/>
              <a:gd name="connsiteY10768" fmla="*/ 1798935 h 2599480"/>
              <a:gd name="connsiteX10769" fmla="*/ 1043679 w 4326130"/>
              <a:gd name="connsiteY10769" fmla="*/ 1798872 h 2599480"/>
              <a:gd name="connsiteX10770" fmla="*/ 1053275 w 4326130"/>
              <a:gd name="connsiteY10770" fmla="*/ 1796143 h 2599480"/>
              <a:gd name="connsiteX10771" fmla="*/ 1053830 w 4326130"/>
              <a:gd name="connsiteY10771" fmla="*/ 1795985 h 2599480"/>
              <a:gd name="connsiteX10772" fmla="*/ 1049435 w 4326130"/>
              <a:gd name="connsiteY10772" fmla="*/ 1795619 h 2599480"/>
              <a:gd name="connsiteX10773" fmla="*/ 1050784 w 4326130"/>
              <a:gd name="connsiteY10773" fmla="*/ 1794383 h 2599480"/>
              <a:gd name="connsiteX10774" fmla="*/ 1051765 w 4326130"/>
              <a:gd name="connsiteY10774" fmla="*/ 1793697 h 2599480"/>
              <a:gd name="connsiteX10775" fmla="*/ 1050649 w 4326130"/>
              <a:gd name="connsiteY10775" fmla="*/ 1793753 h 2599480"/>
              <a:gd name="connsiteX10776" fmla="*/ 1050019 w 4326130"/>
              <a:gd name="connsiteY10776" fmla="*/ 1794169 h 2599480"/>
              <a:gd name="connsiteX10777" fmla="*/ 1045137 w 4326130"/>
              <a:gd name="connsiteY10777" fmla="*/ 1795150 h 2599480"/>
              <a:gd name="connsiteX10778" fmla="*/ 1047123 w 4326130"/>
              <a:gd name="connsiteY10778" fmla="*/ 1793928 h 2599480"/>
              <a:gd name="connsiteX10779" fmla="*/ 1042865 w 4326130"/>
              <a:gd name="connsiteY10779" fmla="*/ 1794140 h 2599480"/>
              <a:gd name="connsiteX10780" fmla="*/ 1034044 w 4326130"/>
              <a:gd name="connsiteY10780" fmla="*/ 1799144 h 2599480"/>
              <a:gd name="connsiteX10781" fmla="*/ 1025264 w 4326130"/>
              <a:gd name="connsiteY10781" fmla="*/ 1802608 h 2599480"/>
              <a:gd name="connsiteX10782" fmla="*/ 1027886 w 4326130"/>
              <a:gd name="connsiteY10782" fmla="*/ 1800998 h 2599480"/>
              <a:gd name="connsiteX10783" fmla="*/ 1031862 w 4326130"/>
              <a:gd name="connsiteY10783" fmla="*/ 1799737 h 2599480"/>
              <a:gd name="connsiteX10784" fmla="*/ 1035125 w 4326130"/>
              <a:gd name="connsiteY10784" fmla="*/ 1798278 h 2599480"/>
              <a:gd name="connsiteX10785" fmla="*/ 1034113 w 4326130"/>
              <a:gd name="connsiteY10785" fmla="*/ 1797500 h 2599480"/>
              <a:gd name="connsiteX10786" fmla="*/ 1035069 w 4326130"/>
              <a:gd name="connsiteY10786" fmla="*/ 1796985 h 2599480"/>
              <a:gd name="connsiteX10787" fmla="*/ 1043737 w 4326130"/>
              <a:gd name="connsiteY10787" fmla="*/ 1790415 h 2599480"/>
              <a:gd name="connsiteX10788" fmla="*/ 1030446 w 4326130"/>
              <a:gd name="connsiteY10788" fmla="*/ 1797871 h 2599480"/>
              <a:gd name="connsiteX10789" fmla="*/ 1029606 w 4326130"/>
              <a:gd name="connsiteY10789" fmla="*/ 1798315 h 2599480"/>
              <a:gd name="connsiteX10790" fmla="*/ 1029483 w 4326130"/>
              <a:gd name="connsiteY10790" fmla="*/ 1798339 h 2599480"/>
              <a:gd name="connsiteX10791" fmla="*/ 1026677 w 4326130"/>
              <a:gd name="connsiteY10791" fmla="*/ 1799171 h 2599480"/>
              <a:gd name="connsiteX10792" fmla="*/ 1045355 w 4326130"/>
              <a:gd name="connsiteY10792" fmla="*/ 1787853 h 2599480"/>
              <a:gd name="connsiteX10793" fmla="*/ 1074677 w 4326130"/>
              <a:gd name="connsiteY10793" fmla="*/ 1770832 h 2599480"/>
              <a:gd name="connsiteX10794" fmla="*/ 1078330 w 4326130"/>
              <a:gd name="connsiteY10794" fmla="*/ 1768985 h 2599480"/>
              <a:gd name="connsiteX10795" fmla="*/ 1074192 w 4326130"/>
              <a:gd name="connsiteY10795" fmla="*/ 1770351 h 2599480"/>
              <a:gd name="connsiteX10796" fmla="*/ 1020714 w 4326130"/>
              <a:gd name="connsiteY10796" fmla="*/ 1799161 h 2599480"/>
              <a:gd name="connsiteX10797" fmla="*/ 1077882 w 4326130"/>
              <a:gd name="connsiteY10797" fmla="*/ 1766251 h 2599480"/>
              <a:gd name="connsiteX10798" fmla="*/ 1085058 w 4326130"/>
              <a:gd name="connsiteY10798" fmla="*/ 1760318 h 2599480"/>
              <a:gd name="connsiteX10799" fmla="*/ 1076345 w 4326130"/>
              <a:gd name="connsiteY10799" fmla="*/ 1764728 h 2599480"/>
              <a:gd name="connsiteX10800" fmla="*/ 1050600 w 4326130"/>
              <a:gd name="connsiteY10800" fmla="*/ 1778708 h 2599480"/>
              <a:gd name="connsiteX10801" fmla="*/ 1072313 w 4326130"/>
              <a:gd name="connsiteY10801" fmla="*/ 1765891 h 2599480"/>
              <a:gd name="connsiteX10802" fmla="*/ 1095888 w 4326130"/>
              <a:gd name="connsiteY10802" fmla="*/ 1752537 h 2599480"/>
              <a:gd name="connsiteX10803" fmla="*/ 1140716 w 4326130"/>
              <a:gd name="connsiteY10803" fmla="*/ 1729086 h 2599480"/>
              <a:gd name="connsiteX10804" fmla="*/ 1149999 w 4326130"/>
              <a:gd name="connsiteY10804" fmla="*/ 1724004 h 2599480"/>
              <a:gd name="connsiteX10805" fmla="*/ 1119570 w 4326130"/>
              <a:gd name="connsiteY10805" fmla="*/ 1734115 h 2599480"/>
              <a:gd name="connsiteX10806" fmla="*/ 1136362 w 4326130"/>
              <a:gd name="connsiteY10806" fmla="*/ 1727217 h 2599480"/>
              <a:gd name="connsiteX10807" fmla="*/ 1135861 w 4326130"/>
              <a:gd name="connsiteY10807" fmla="*/ 1726125 h 2599480"/>
              <a:gd name="connsiteX10808" fmla="*/ 1133711 w 4326130"/>
              <a:gd name="connsiteY10808" fmla="*/ 1726022 h 2599480"/>
              <a:gd name="connsiteX10809" fmla="*/ 1155162 w 4326130"/>
              <a:gd name="connsiteY10809" fmla="*/ 1721177 h 2599480"/>
              <a:gd name="connsiteX10810" fmla="*/ 1162290 w 4326130"/>
              <a:gd name="connsiteY10810" fmla="*/ 1717275 h 2599480"/>
              <a:gd name="connsiteX10811" fmla="*/ 1166539 w 4326130"/>
              <a:gd name="connsiteY10811" fmla="*/ 1715408 h 2599480"/>
              <a:gd name="connsiteX10812" fmla="*/ 1156477 w 4326130"/>
              <a:gd name="connsiteY10812" fmla="*/ 1720880 h 2599480"/>
              <a:gd name="connsiteX10813" fmla="*/ 1169676 w 4326130"/>
              <a:gd name="connsiteY10813" fmla="*/ 1717899 h 2599480"/>
              <a:gd name="connsiteX10814" fmla="*/ 1162750 w 4326130"/>
              <a:gd name="connsiteY10814" fmla="*/ 1720693 h 2599480"/>
              <a:gd name="connsiteX10815" fmla="*/ 1167795 w 4326130"/>
              <a:gd name="connsiteY10815" fmla="*/ 1722032 h 2599480"/>
              <a:gd name="connsiteX10816" fmla="*/ 1153435 w 4326130"/>
              <a:gd name="connsiteY10816" fmla="*/ 1727567 h 2599480"/>
              <a:gd name="connsiteX10817" fmla="*/ 1159594 w 4326130"/>
              <a:gd name="connsiteY10817" fmla="*/ 1724161 h 2599480"/>
              <a:gd name="connsiteX10818" fmla="*/ 1157453 w 4326130"/>
              <a:gd name="connsiteY10818" fmla="*/ 1723256 h 2599480"/>
              <a:gd name="connsiteX10819" fmla="*/ 1150950 w 4326130"/>
              <a:gd name="connsiteY10819" fmla="*/ 1723885 h 2599480"/>
              <a:gd name="connsiteX10820" fmla="*/ 1149862 w 4326130"/>
              <a:gd name="connsiteY10820" fmla="*/ 1724477 h 2599480"/>
              <a:gd name="connsiteX10821" fmla="*/ 1130677 w 4326130"/>
              <a:gd name="connsiteY10821" fmla="*/ 1735118 h 2599480"/>
              <a:gd name="connsiteX10822" fmla="*/ 1118878 w 4326130"/>
              <a:gd name="connsiteY10822" fmla="*/ 1741937 h 2599480"/>
              <a:gd name="connsiteX10823" fmla="*/ 1117752 w 4326130"/>
              <a:gd name="connsiteY10823" fmla="*/ 1745228 h 2599480"/>
              <a:gd name="connsiteX10824" fmla="*/ 1114667 w 4326130"/>
              <a:gd name="connsiteY10824" fmla="*/ 1747636 h 2599480"/>
              <a:gd name="connsiteX10825" fmla="*/ 1129580 w 4326130"/>
              <a:gd name="connsiteY10825" fmla="*/ 1741610 h 2599480"/>
              <a:gd name="connsiteX10826" fmla="*/ 1129287 w 4326130"/>
              <a:gd name="connsiteY10826" fmla="*/ 1742540 h 2599480"/>
              <a:gd name="connsiteX10827" fmla="*/ 1128490 w 4326130"/>
              <a:gd name="connsiteY10827" fmla="*/ 1742821 h 2599480"/>
              <a:gd name="connsiteX10828" fmla="*/ 1129210 w 4326130"/>
              <a:gd name="connsiteY10828" fmla="*/ 1742786 h 2599480"/>
              <a:gd name="connsiteX10829" fmla="*/ 1129287 w 4326130"/>
              <a:gd name="connsiteY10829" fmla="*/ 1742540 h 2599480"/>
              <a:gd name="connsiteX10830" fmla="*/ 1133820 w 4326130"/>
              <a:gd name="connsiteY10830" fmla="*/ 1740946 h 2599480"/>
              <a:gd name="connsiteX10831" fmla="*/ 1150077 w 4326130"/>
              <a:gd name="connsiteY10831" fmla="*/ 1731420 h 2599480"/>
              <a:gd name="connsiteX10832" fmla="*/ 1190984 w 4326130"/>
              <a:gd name="connsiteY10832" fmla="*/ 1711328 h 2599480"/>
              <a:gd name="connsiteX10833" fmla="*/ 1088878 w 4326130"/>
              <a:gd name="connsiteY10833" fmla="*/ 1713335 h 2599480"/>
              <a:gd name="connsiteX10834" fmla="*/ 968958 w 4326130"/>
              <a:gd name="connsiteY10834" fmla="*/ 1721398 h 2599480"/>
              <a:gd name="connsiteX10835" fmla="*/ 955315 w 4326130"/>
              <a:gd name="connsiteY10835" fmla="*/ 1725002 h 2599480"/>
              <a:gd name="connsiteX10836" fmla="*/ 954357 w 4326130"/>
              <a:gd name="connsiteY10836" fmla="*/ 1724284 h 2599480"/>
              <a:gd name="connsiteX10837" fmla="*/ 954605 w 4326130"/>
              <a:gd name="connsiteY10837" fmla="*/ 1725190 h 2599480"/>
              <a:gd name="connsiteX10838" fmla="*/ 810248 w 4326130"/>
              <a:gd name="connsiteY10838" fmla="*/ 1763326 h 2599480"/>
              <a:gd name="connsiteX10839" fmla="*/ 808817 w 4326130"/>
              <a:gd name="connsiteY10839" fmla="*/ 1762857 h 2599480"/>
              <a:gd name="connsiteX10840" fmla="*/ 807027 w 4326130"/>
              <a:gd name="connsiteY10840" fmla="*/ 1762271 h 2599480"/>
              <a:gd name="connsiteX10841" fmla="*/ 806431 w 4326130"/>
              <a:gd name="connsiteY10841" fmla="*/ 1762074 h 2599480"/>
              <a:gd name="connsiteX10842" fmla="*/ 805955 w 4326130"/>
              <a:gd name="connsiteY10842" fmla="*/ 1761919 h 2599480"/>
              <a:gd name="connsiteX10843" fmla="*/ 807027 w 4326130"/>
              <a:gd name="connsiteY10843" fmla="*/ 1762271 h 2599480"/>
              <a:gd name="connsiteX10844" fmla="*/ 810248 w 4326130"/>
              <a:gd name="connsiteY10844" fmla="*/ 1763326 h 2599480"/>
              <a:gd name="connsiteX10845" fmla="*/ 835872 w 4326130"/>
              <a:gd name="connsiteY10845" fmla="*/ 1759381 h 2599480"/>
              <a:gd name="connsiteX10846" fmla="*/ 854300 w 4326130"/>
              <a:gd name="connsiteY10846" fmla="*/ 1757894 h 2599480"/>
              <a:gd name="connsiteX10847" fmla="*/ 838336 w 4326130"/>
              <a:gd name="connsiteY10847" fmla="*/ 1763184 h 2599480"/>
              <a:gd name="connsiteX10848" fmla="*/ 832169 w 4326130"/>
              <a:gd name="connsiteY10848" fmla="*/ 1764584 h 2599480"/>
              <a:gd name="connsiteX10849" fmla="*/ 846728 w 4326130"/>
              <a:gd name="connsiteY10849" fmla="*/ 1758678 h 2599480"/>
              <a:gd name="connsiteX10850" fmla="*/ 794355 w 4326130"/>
              <a:gd name="connsiteY10850" fmla="*/ 1775716 h 2599480"/>
              <a:gd name="connsiteX10851" fmla="*/ 741937 w 4326130"/>
              <a:gd name="connsiteY10851" fmla="*/ 1800288 h 2599480"/>
              <a:gd name="connsiteX10852" fmla="*/ 696648 w 4326130"/>
              <a:gd name="connsiteY10852" fmla="*/ 1824760 h 2599480"/>
              <a:gd name="connsiteX10853" fmla="*/ 696477 w 4326130"/>
              <a:gd name="connsiteY10853" fmla="*/ 1824854 h 2599480"/>
              <a:gd name="connsiteX10854" fmla="*/ 692019 w 4326130"/>
              <a:gd name="connsiteY10854" fmla="*/ 1826288 h 2599480"/>
              <a:gd name="connsiteX10855" fmla="*/ 690086 w 4326130"/>
              <a:gd name="connsiteY10855" fmla="*/ 1827199 h 2599480"/>
              <a:gd name="connsiteX10856" fmla="*/ 691176 w 4326130"/>
              <a:gd name="connsiteY10856" fmla="*/ 1823514 h 2599480"/>
              <a:gd name="connsiteX10857" fmla="*/ 686486 w 4326130"/>
              <a:gd name="connsiteY10857" fmla="*/ 1824552 h 2599480"/>
              <a:gd name="connsiteX10858" fmla="*/ 683863 w 4326130"/>
              <a:gd name="connsiteY10858" fmla="*/ 1823375 h 2599480"/>
              <a:gd name="connsiteX10859" fmla="*/ 696585 w 4326130"/>
              <a:gd name="connsiteY10859" fmla="*/ 1818714 h 2599480"/>
              <a:gd name="connsiteX10860" fmla="*/ 696561 w 4326130"/>
              <a:gd name="connsiteY10860" fmla="*/ 1814797 h 2599480"/>
              <a:gd name="connsiteX10861" fmla="*/ 703616 w 4326130"/>
              <a:gd name="connsiteY10861" fmla="*/ 1812980 h 2599480"/>
              <a:gd name="connsiteX10862" fmla="*/ 699436 w 4326130"/>
              <a:gd name="connsiteY10862" fmla="*/ 1812856 h 2599480"/>
              <a:gd name="connsiteX10863" fmla="*/ 685839 w 4326130"/>
              <a:gd name="connsiteY10863" fmla="*/ 1813849 h 2599480"/>
              <a:gd name="connsiteX10864" fmla="*/ 696673 w 4326130"/>
              <a:gd name="connsiteY10864" fmla="*/ 1809642 h 2599480"/>
              <a:gd name="connsiteX10865" fmla="*/ 706054 w 4326130"/>
              <a:gd name="connsiteY10865" fmla="*/ 1804289 h 2599480"/>
              <a:gd name="connsiteX10866" fmla="*/ 694309 w 4326130"/>
              <a:gd name="connsiteY10866" fmla="*/ 1807144 h 2599480"/>
              <a:gd name="connsiteX10867" fmla="*/ 683876 w 4326130"/>
              <a:gd name="connsiteY10867" fmla="*/ 1809622 h 2599480"/>
              <a:gd name="connsiteX10868" fmla="*/ 677254 w 4326130"/>
              <a:gd name="connsiteY10868" fmla="*/ 1811015 h 2599480"/>
              <a:gd name="connsiteX10869" fmla="*/ 679157 w 4326130"/>
              <a:gd name="connsiteY10869" fmla="*/ 1810017 h 2599480"/>
              <a:gd name="connsiteX10870" fmla="*/ 692757 w 4326130"/>
              <a:gd name="connsiteY10870" fmla="*/ 1802254 h 2599480"/>
              <a:gd name="connsiteX10871" fmla="*/ 700088 w 4326130"/>
              <a:gd name="connsiteY10871" fmla="*/ 1799144 h 2599480"/>
              <a:gd name="connsiteX10872" fmla="*/ 699425 w 4326130"/>
              <a:gd name="connsiteY10872" fmla="*/ 1798466 h 2599480"/>
              <a:gd name="connsiteX10873" fmla="*/ 699383 w 4326130"/>
              <a:gd name="connsiteY10873" fmla="*/ 1798471 h 2599480"/>
              <a:gd name="connsiteX10874" fmla="*/ 699970 w 4326130"/>
              <a:gd name="connsiteY10874" fmla="*/ 1798136 h 2599480"/>
              <a:gd name="connsiteX10875" fmla="*/ 722264 w 4326130"/>
              <a:gd name="connsiteY10875" fmla="*/ 1786269 h 2599480"/>
              <a:gd name="connsiteX10876" fmla="*/ 730091 w 4326130"/>
              <a:gd name="connsiteY10876" fmla="*/ 1780803 h 2599480"/>
              <a:gd name="connsiteX10877" fmla="*/ 717223 w 4326130"/>
              <a:gd name="connsiteY10877" fmla="*/ 1787619 h 2599480"/>
              <a:gd name="connsiteX10878" fmla="*/ 695922 w 4326130"/>
              <a:gd name="connsiteY10878" fmla="*/ 1798961 h 2599480"/>
              <a:gd name="connsiteX10879" fmla="*/ 694329 w 4326130"/>
              <a:gd name="connsiteY10879" fmla="*/ 1799187 h 2599480"/>
              <a:gd name="connsiteX10880" fmla="*/ 691660 w 4326130"/>
              <a:gd name="connsiteY10880" fmla="*/ 1798775 h 2599480"/>
              <a:gd name="connsiteX10881" fmla="*/ 709977 w 4326130"/>
              <a:gd name="connsiteY10881" fmla="*/ 1789351 h 2599480"/>
              <a:gd name="connsiteX10882" fmla="*/ 689546 w 4326130"/>
              <a:gd name="connsiteY10882" fmla="*/ 1793158 h 2599480"/>
              <a:gd name="connsiteX10883" fmla="*/ 692450 w 4326130"/>
              <a:gd name="connsiteY10883" fmla="*/ 1787100 h 2599480"/>
              <a:gd name="connsiteX10884" fmla="*/ 694606 w 4326130"/>
              <a:gd name="connsiteY10884" fmla="*/ 1785643 h 2599480"/>
              <a:gd name="connsiteX10885" fmla="*/ 689246 w 4326130"/>
              <a:gd name="connsiteY10885" fmla="*/ 1785169 h 2599480"/>
              <a:gd name="connsiteX10886" fmla="*/ 680172 w 4326130"/>
              <a:gd name="connsiteY10886" fmla="*/ 1787202 h 2599480"/>
              <a:gd name="connsiteX10887" fmla="*/ 678976 w 4326130"/>
              <a:gd name="connsiteY10887" fmla="*/ 1787541 h 2599480"/>
              <a:gd name="connsiteX10888" fmla="*/ 709858 w 4326130"/>
              <a:gd name="connsiteY10888" fmla="*/ 1770636 h 2599480"/>
              <a:gd name="connsiteX10889" fmla="*/ 710801 w 4326130"/>
              <a:gd name="connsiteY10889" fmla="*/ 1768396 h 2599480"/>
              <a:gd name="connsiteX10890" fmla="*/ 685328 w 4326130"/>
              <a:gd name="connsiteY10890" fmla="*/ 1781057 h 2599480"/>
              <a:gd name="connsiteX10891" fmla="*/ 695389 w 4326130"/>
              <a:gd name="connsiteY10891" fmla="*/ 1774556 h 2599480"/>
              <a:gd name="connsiteX10892" fmla="*/ 703021 w 4326130"/>
              <a:gd name="connsiteY10892" fmla="*/ 1770375 h 2599480"/>
              <a:gd name="connsiteX10893" fmla="*/ 704333 w 4326130"/>
              <a:gd name="connsiteY10893" fmla="*/ 1769898 h 2599480"/>
              <a:gd name="connsiteX10894" fmla="*/ 709829 w 4326130"/>
              <a:gd name="connsiteY10894" fmla="*/ 1767412 h 2599480"/>
              <a:gd name="connsiteX10895" fmla="*/ 709147 w 4326130"/>
              <a:gd name="connsiteY10895" fmla="*/ 1767028 h 2599480"/>
              <a:gd name="connsiteX10896" fmla="*/ 715699 w 4326130"/>
              <a:gd name="connsiteY10896" fmla="*/ 1763453 h 2599480"/>
              <a:gd name="connsiteX10897" fmla="*/ 725806 w 4326130"/>
              <a:gd name="connsiteY10897" fmla="*/ 1756997 h 2599480"/>
              <a:gd name="connsiteX10898" fmla="*/ 719383 w 4326130"/>
              <a:gd name="connsiteY10898" fmla="*/ 1760220 h 2599480"/>
              <a:gd name="connsiteX10899" fmla="*/ 706019 w 4326130"/>
              <a:gd name="connsiteY10899" fmla="*/ 1766925 h 2599480"/>
              <a:gd name="connsiteX10900" fmla="*/ 705010 w 4326130"/>
              <a:gd name="connsiteY10900" fmla="*/ 1766976 h 2599480"/>
              <a:gd name="connsiteX10901" fmla="*/ 702686 w 4326130"/>
              <a:gd name="connsiteY10901" fmla="*/ 1766915 h 2599480"/>
              <a:gd name="connsiteX10902" fmla="*/ 719186 w 4326130"/>
              <a:gd name="connsiteY10902" fmla="*/ 1759864 h 2599480"/>
              <a:gd name="connsiteX10903" fmla="*/ 706004 w 4326130"/>
              <a:gd name="connsiteY10903" fmla="*/ 1763690 h 2599480"/>
              <a:gd name="connsiteX10904" fmla="*/ 692820 w 4326130"/>
              <a:gd name="connsiteY10904" fmla="*/ 1767517 h 2599480"/>
              <a:gd name="connsiteX10905" fmla="*/ 701290 w 4326130"/>
              <a:gd name="connsiteY10905" fmla="*/ 1760813 h 2599480"/>
              <a:gd name="connsiteX10906" fmla="*/ 682350 w 4326130"/>
              <a:gd name="connsiteY10906" fmla="*/ 1763448 h 2599480"/>
              <a:gd name="connsiteX10907" fmla="*/ 707465 w 4326130"/>
              <a:gd name="connsiteY10907" fmla="*/ 1753528 h 2599480"/>
              <a:gd name="connsiteX10908" fmla="*/ 715477 w 4326130"/>
              <a:gd name="connsiteY10908" fmla="*/ 1751024 h 2599480"/>
              <a:gd name="connsiteX10909" fmla="*/ 723030 w 4326130"/>
              <a:gd name="connsiteY10909" fmla="*/ 1747929 h 2599480"/>
              <a:gd name="connsiteX10910" fmla="*/ 723643 w 4326130"/>
              <a:gd name="connsiteY10910" fmla="*/ 1747679 h 2599480"/>
              <a:gd name="connsiteX10911" fmla="*/ 723762 w 4326130"/>
              <a:gd name="connsiteY10911" fmla="*/ 1747898 h 2599480"/>
              <a:gd name="connsiteX10912" fmla="*/ 723914 w 4326130"/>
              <a:gd name="connsiteY10912" fmla="*/ 1748170 h 2599480"/>
              <a:gd name="connsiteX10913" fmla="*/ 723964 w 4326130"/>
              <a:gd name="connsiteY10913" fmla="*/ 1748262 h 2599480"/>
              <a:gd name="connsiteX10914" fmla="*/ 724004 w 4326130"/>
              <a:gd name="connsiteY10914" fmla="*/ 1748334 h 2599480"/>
              <a:gd name="connsiteX10915" fmla="*/ 723914 w 4326130"/>
              <a:gd name="connsiteY10915" fmla="*/ 1748170 h 2599480"/>
              <a:gd name="connsiteX10916" fmla="*/ 723643 w 4326130"/>
              <a:gd name="connsiteY10916" fmla="*/ 1747679 h 2599480"/>
              <a:gd name="connsiteX10917" fmla="*/ 722839 w 4326130"/>
              <a:gd name="connsiteY10917" fmla="*/ 1747597 h 2599480"/>
              <a:gd name="connsiteX10918" fmla="*/ 722639 w 4326130"/>
              <a:gd name="connsiteY10918" fmla="*/ 1747253 h 2599480"/>
              <a:gd name="connsiteX10919" fmla="*/ 722575 w 4326130"/>
              <a:gd name="connsiteY10919" fmla="*/ 1747143 h 2599480"/>
              <a:gd name="connsiteX10920" fmla="*/ 721567 w 4326130"/>
              <a:gd name="connsiteY10920" fmla="*/ 1745410 h 2599480"/>
              <a:gd name="connsiteX10921" fmla="*/ 719516 w 4326130"/>
              <a:gd name="connsiteY10921" fmla="*/ 1743999 h 2599480"/>
              <a:gd name="connsiteX10922" fmla="*/ 712820 w 4326130"/>
              <a:gd name="connsiteY10922" fmla="*/ 1749287 h 2599480"/>
              <a:gd name="connsiteX10923" fmla="*/ 710770 w 4326130"/>
              <a:gd name="connsiteY10923" fmla="*/ 1747875 h 2599480"/>
              <a:gd name="connsiteX10924" fmla="*/ 704809 w 4326130"/>
              <a:gd name="connsiteY10924" fmla="*/ 1752581 h 2599480"/>
              <a:gd name="connsiteX10925" fmla="*/ 704058 w 4326130"/>
              <a:gd name="connsiteY10925" fmla="*/ 1752717 h 2599480"/>
              <a:gd name="connsiteX10926" fmla="*/ 702732 w 4326130"/>
              <a:gd name="connsiteY10926" fmla="*/ 1748533 h 2599480"/>
              <a:gd name="connsiteX10927" fmla="*/ 687340 w 4326130"/>
              <a:gd name="connsiteY10927" fmla="*/ 1754016 h 2599480"/>
              <a:gd name="connsiteX10928" fmla="*/ 683536 w 4326130"/>
              <a:gd name="connsiteY10928" fmla="*/ 1752489 h 2599480"/>
              <a:gd name="connsiteX10929" fmla="*/ 681161 w 4326130"/>
              <a:gd name="connsiteY10929" fmla="*/ 1752721 h 2599480"/>
              <a:gd name="connsiteX10930" fmla="*/ 693211 w 4326130"/>
              <a:gd name="connsiteY10930" fmla="*/ 1748168 h 2599480"/>
              <a:gd name="connsiteX10931" fmla="*/ 808594 w 4326130"/>
              <a:gd name="connsiteY10931" fmla="*/ 1698918 h 2599480"/>
              <a:gd name="connsiteX10932" fmla="*/ 699015 w 4326130"/>
              <a:gd name="connsiteY10932" fmla="*/ 1738854 h 2599480"/>
              <a:gd name="connsiteX10933" fmla="*/ 691894 w 4326130"/>
              <a:gd name="connsiteY10933" fmla="*/ 1741744 h 2599480"/>
              <a:gd name="connsiteX10934" fmla="*/ 690576 w 4326130"/>
              <a:gd name="connsiteY10934" fmla="*/ 1742080 h 2599480"/>
              <a:gd name="connsiteX10935" fmla="*/ 682721 w 4326130"/>
              <a:gd name="connsiteY10935" fmla="*/ 1743865 h 2599480"/>
              <a:gd name="connsiteX10936" fmla="*/ 680750 w 4326130"/>
              <a:gd name="connsiteY10936" fmla="*/ 1742082 h 2599480"/>
              <a:gd name="connsiteX10937" fmla="*/ 673835 w 4326130"/>
              <a:gd name="connsiteY10937" fmla="*/ 1744227 h 2599480"/>
              <a:gd name="connsiteX10938" fmla="*/ 709177 w 4326130"/>
              <a:gd name="connsiteY10938" fmla="*/ 1729694 h 2599480"/>
              <a:gd name="connsiteX10939" fmla="*/ 825628 w 4326130"/>
              <a:gd name="connsiteY10939" fmla="*/ 1679412 h 2599480"/>
              <a:gd name="connsiteX10940" fmla="*/ 772728 w 4326130"/>
              <a:gd name="connsiteY10940" fmla="*/ 1698960 h 2599480"/>
              <a:gd name="connsiteX10941" fmla="*/ 717647 w 4326130"/>
              <a:gd name="connsiteY10941" fmla="*/ 1720735 h 2599480"/>
              <a:gd name="connsiteX10942" fmla="*/ 755398 w 4326130"/>
              <a:gd name="connsiteY10942" fmla="*/ 1700020 h 2599480"/>
              <a:gd name="connsiteX10943" fmla="*/ 796158 w 4326130"/>
              <a:gd name="connsiteY10943" fmla="*/ 1683492 h 2599480"/>
              <a:gd name="connsiteX10944" fmla="*/ 761333 w 4326130"/>
              <a:gd name="connsiteY10944" fmla="*/ 1692304 h 2599480"/>
              <a:gd name="connsiteX10945" fmla="*/ 651852 w 4326130"/>
              <a:gd name="connsiteY10945" fmla="*/ 1736769 h 2599480"/>
              <a:gd name="connsiteX10946" fmla="*/ 608020 w 4326130"/>
              <a:gd name="connsiteY10946" fmla="*/ 1754054 h 2599480"/>
              <a:gd name="connsiteX10947" fmla="*/ 607912 w 4326130"/>
              <a:gd name="connsiteY10947" fmla="*/ 1750978 h 2599480"/>
              <a:gd name="connsiteX10948" fmla="*/ 607872 w 4326130"/>
              <a:gd name="connsiteY10948" fmla="*/ 1749813 h 2599480"/>
              <a:gd name="connsiteX10949" fmla="*/ 607593 w 4326130"/>
              <a:gd name="connsiteY10949" fmla="*/ 1749886 h 2599480"/>
              <a:gd name="connsiteX10950" fmla="*/ 604556 w 4326130"/>
              <a:gd name="connsiteY10950" fmla="*/ 1750512 h 2599480"/>
              <a:gd name="connsiteX10951" fmla="*/ 604721 w 4326130"/>
              <a:gd name="connsiteY10951" fmla="*/ 1750399 h 2599480"/>
              <a:gd name="connsiteX10952" fmla="*/ 607834 w 4326130"/>
              <a:gd name="connsiteY10952" fmla="*/ 1748723 h 2599480"/>
              <a:gd name="connsiteX10953" fmla="*/ 607785 w 4326130"/>
              <a:gd name="connsiteY10953" fmla="*/ 1747324 h 2599480"/>
              <a:gd name="connsiteX10954" fmla="*/ 603503 w 4326130"/>
              <a:gd name="connsiteY10954" fmla="*/ 1749721 h 2599480"/>
              <a:gd name="connsiteX10955" fmla="*/ 600237 w 4326130"/>
              <a:gd name="connsiteY10955" fmla="*/ 1751401 h 2599480"/>
              <a:gd name="connsiteX10956" fmla="*/ 589096 w 4326130"/>
              <a:gd name="connsiteY10956" fmla="*/ 1753695 h 2599480"/>
              <a:gd name="connsiteX10957" fmla="*/ 589193 w 4326130"/>
              <a:gd name="connsiteY10957" fmla="*/ 1753226 h 2599480"/>
              <a:gd name="connsiteX10958" fmla="*/ 653322 w 4326130"/>
              <a:gd name="connsiteY10958" fmla="*/ 1727594 h 2599480"/>
              <a:gd name="connsiteX10959" fmla="*/ 717746 w 4326130"/>
              <a:gd name="connsiteY10959" fmla="*/ 1701976 h 2599480"/>
              <a:gd name="connsiteX10960" fmla="*/ 680339 w 4326130"/>
              <a:gd name="connsiteY10960" fmla="*/ 1712322 h 2599480"/>
              <a:gd name="connsiteX10961" fmla="*/ 628498 w 4326130"/>
              <a:gd name="connsiteY10961" fmla="*/ 1731793 h 2599480"/>
              <a:gd name="connsiteX10962" fmla="*/ 607162 w 4326130"/>
              <a:gd name="connsiteY10962" fmla="*/ 1739731 h 2599480"/>
              <a:gd name="connsiteX10963" fmla="*/ 611528 w 4326130"/>
              <a:gd name="connsiteY10963" fmla="*/ 1734319 h 2599480"/>
              <a:gd name="connsiteX10964" fmla="*/ 612187 w 4326130"/>
              <a:gd name="connsiteY10964" fmla="*/ 1731859 h 2599480"/>
              <a:gd name="connsiteX10965" fmla="*/ 612849 w 4326130"/>
              <a:gd name="connsiteY10965" fmla="*/ 1731557 h 2599480"/>
              <a:gd name="connsiteX10966" fmla="*/ 612272 w 4326130"/>
              <a:gd name="connsiteY10966" fmla="*/ 1731508 h 2599480"/>
              <a:gd name="connsiteX10967" fmla="*/ 615072 w 4326130"/>
              <a:gd name="connsiteY10967" fmla="*/ 1729517 h 2599480"/>
              <a:gd name="connsiteX10968" fmla="*/ 611835 w 4326130"/>
              <a:gd name="connsiteY10968" fmla="*/ 1729805 h 2599480"/>
              <a:gd name="connsiteX10969" fmla="*/ 616555 w 4326130"/>
              <a:gd name="connsiteY10969" fmla="*/ 1729107 h 2599480"/>
              <a:gd name="connsiteX10970" fmla="*/ 619948 w 4326130"/>
              <a:gd name="connsiteY10970" fmla="*/ 1728306 h 2599480"/>
              <a:gd name="connsiteX10971" fmla="*/ 631758 w 4326130"/>
              <a:gd name="connsiteY10971" fmla="*/ 1722900 h 2599480"/>
              <a:gd name="connsiteX10972" fmla="*/ 632312 w 4326130"/>
              <a:gd name="connsiteY10972" fmla="*/ 1723085 h 2599480"/>
              <a:gd name="connsiteX10973" fmla="*/ 632496 w 4326130"/>
              <a:gd name="connsiteY10973" fmla="*/ 1722905 h 2599480"/>
              <a:gd name="connsiteX10974" fmla="*/ 650112 w 4326130"/>
              <a:gd name="connsiteY10974" fmla="*/ 1716085 h 2599480"/>
              <a:gd name="connsiteX10975" fmla="*/ 658602 w 4326130"/>
              <a:gd name="connsiteY10975" fmla="*/ 1713762 h 2599480"/>
              <a:gd name="connsiteX10976" fmla="*/ 668159 w 4326130"/>
              <a:gd name="connsiteY10976" fmla="*/ 1709399 h 2599480"/>
              <a:gd name="connsiteX10977" fmla="*/ 672879 w 4326130"/>
              <a:gd name="connsiteY10977" fmla="*/ 1706611 h 2599480"/>
              <a:gd name="connsiteX10978" fmla="*/ 672349 w 4326130"/>
              <a:gd name="connsiteY10978" fmla="*/ 1706384 h 2599480"/>
              <a:gd name="connsiteX10979" fmla="*/ 671046 w 4326130"/>
              <a:gd name="connsiteY10979" fmla="*/ 1706040 h 2599480"/>
              <a:gd name="connsiteX10980" fmla="*/ 663067 w 4326130"/>
              <a:gd name="connsiteY10980" fmla="*/ 1708027 h 2599480"/>
              <a:gd name="connsiteX10981" fmla="*/ 657358 w 4326130"/>
              <a:gd name="connsiteY10981" fmla="*/ 1710796 h 2599480"/>
              <a:gd name="connsiteX10982" fmla="*/ 634631 w 4326130"/>
              <a:gd name="connsiteY10982" fmla="*/ 1720487 h 2599480"/>
              <a:gd name="connsiteX10983" fmla="*/ 629539 w 4326130"/>
              <a:gd name="connsiteY10983" fmla="*/ 1719323 h 2599480"/>
              <a:gd name="connsiteX10984" fmla="*/ 613413 w 4326130"/>
              <a:gd name="connsiteY10984" fmla="*/ 1727293 h 2599480"/>
              <a:gd name="connsiteX10985" fmla="*/ 611357 w 4326130"/>
              <a:gd name="connsiteY10985" fmla="*/ 1727251 h 2599480"/>
              <a:gd name="connsiteX10986" fmla="*/ 626095 w 4326130"/>
              <a:gd name="connsiteY10986" fmla="*/ 1720311 h 2599480"/>
              <a:gd name="connsiteX10987" fmla="*/ 622110 w 4326130"/>
              <a:gd name="connsiteY10987" fmla="*/ 1719170 h 2599480"/>
              <a:gd name="connsiteX10988" fmla="*/ 624495 w 4326130"/>
              <a:gd name="connsiteY10988" fmla="*/ 1717983 h 2599480"/>
              <a:gd name="connsiteX10989" fmla="*/ 624825 w 4326130"/>
              <a:gd name="connsiteY10989" fmla="*/ 1716753 h 2599480"/>
              <a:gd name="connsiteX10990" fmla="*/ 625932 w 4326130"/>
              <a:gd name="connsiteY10990" fmla="*/ 1716777 h 2599480"/>
              <a:gd name="connsiteX10991" fmla="*/ 623642 w 4326130"/>
              <a:gd name="connsiteY10991" fmla="*/ 1715730 h 2599480"/>
              <a:gd name="connsiteX10992" fmla="*/ 594019 w 4326130"/>
              <a:gd name="connsiteY10992" fmla="*/ 1722662 h 2599480"/>
              <a:gd name="connsiteX10993" fmla="*/ 591272 w 4326130"/>
              <a:gd name="connsiteY10993" fmla="*/ 1723302 h 2599480"/>
              <a:gd name="connsiteX10994" fmla="*/ 593945 w 4326130"/>
              <a:gd name="connsiteY10994" fmla="*/ 1721223 h 2599480"/>
              <a:gd name="connsiteX10995" fmla="*/ 594829 w 4326130"/>
              <a:gd name="connsiteY10995" fmla="*/ 1720429 h 2599480"/>
              <a:gd name="connsiteX10996" fmla="*/ 603393 w 4326130"/>
              <a:gd name="connsiteY10996" fmla="*/ 1718153 h 2599480"/>
              <a:gd name="connsiteX10997" fmla="*/ 625651 w 4326130"/>
              <a:gd name="connsiteY10997" fmla="*/ 1712293 h 2599480"/>
              <a:gd name="connsiteX10998" fmla="*/ 627717 w 4326130"/>
              <a:gd name="connsiteY10998" fmla="*/ 1706801 h 2599480"/>
              <a:gd name="connsiteX10999" fmla="*/ 637833 w 4326130"/>
              <a:gd name="connsiteY10999" fmla="*/ 1703080 h 2599480"/>
              <a:gd name="connsiteX11000" fmla="*/ 647608 w 4326130"/>
              <a:gd name="connsiteY11000" fmla="*/ 1698444 h 2599480"/>
              <a:gd name="connsiteX11001" fmla="*/ 650736 w 4326130"/>
              <a:gd name="connsiteY11001" fmla="*/ 1697515 h 2599480"/>
              <a:gd name="connsiteX11002" fmla="*/ 650601 w 4326130"/>
              <a:gd name="connsiteY11002" fmla="*/ 1697507 h 2599480"/>
              <a:gd name="connsiteX11003" fmla="*/ 650313 w 4326130"/>
              <a:gd name="connsiteY11003" fmla="*/ 1697199 h 2599480"/>
              <a:gd name="connsiteX11004" fmla="*/ 652440 w 4326130"/>
              <a:gd name="connsiteY11004" fmla="*/ 1695756 h 2599480"/>
              <a:gd name="connsiteX11005" fmla="*/ 654741 w 4326130"/>
              <a:gd name="connsiteY11005" fmla="*/ 1694782 h 2599480"/>
              <a:gd name="connsiteX11006" fmla="*/ 653601 w 4326130"/>
              <a:gd name="connsiteY11006" fmla="*/ 1694477 h 2599480"/>
              <a:gd name="connsiteX11007" fmla="*/ 651968 w 4326130"/>
              <a:gd name="connsiteY11007" fmla="*/ 1693532 h 2599480"/>
              <a:gd name="connsiteX11008" fmla="*/ 642175 w 4326130"/>
              <a:gd name="connsiteY11008" fmla="*/ 1696051 h 2599480"/>
              <a:gd name="connsiteX11009" fmla="*/ 634862 w 4326130"/>
              <a:gd name="connsiteY11009" fmla="*/ 1695912 h 2599480"/>
              <a:gd name="connsiteX11010" fmla="*/ 649159 w 4326130"/>
              <a:gd name="connsiteY11010" fmla="*/ 1692317 h 2599480"/>
              <a:gd name="connsiteX11011" fmla="*/ 654429 w 4326130"/>
              <a:gd name="connsiteY11011" fmla="*/ 1688756 h 2599480"/>
              <a:gd name="connsiteX11012" fmla="*/ 660114 w 4326130"/>
              <a:gd name="connsiteY11012" fmla="*/ 1688030 h 2599480"/>
              <a:gd name="connsiteX11013" fmla="*/ 660395 w 4326130"/>
              <a:gd name="connsiteY11013" fmla="*/ 1687840 h 2599480"/>
              <a:gd name="connsiteX11014" fmla="*/ 659177 w 4326130"/>
              <a:gd name="connsiteY11014" fmla="*/ 1688108 h 2599480"/>
              <a:gd name="connsiteX11015" fmla="*/ 658691 w 4326130"/>
              <a:gd name="connsiteY11015" fmla="*/ 1686460 h 2599480"/>
              <a:gd name="connsiteX11016" fmla="*/ 671414 w 4326130"/>
              <a:gd name="connsiteY11016" fmla="*/ 1681799 h 2599480"/>
              <a:gd name="connsiteX11017" fmla="*/ 671384 w 4326130"/>
              <a:gd name="connsiteY11017" fmla="*/ 1680590 h 2599480"/>
              <a:gd name="connsiteX11018" fmla="*/ 671384 w 4326130"/>
              <a:gd name="connsiteY11018" fmla="*/ 1680220 h 2599480"/>
              <a:gd name="connsiteX11019" fmla="*/ 665705 w 4326130"/>
              <a:gd name="connsiteY11019" fmla="*/ 1682081 h 2599480"/>
              <a:gd name="connsiteX11020" fmla="*/ 658072 w 4326130"/>
              <a:gd name="connsiteY11020" fmla="*/ 1684330 h 2599480"/>
              <a:gd name="connsiteX11021" fmla="*/ 644616 w 4326130"/>
              <a:gd name="connsiteY11021" fmla="*/ 1687664 h 2599480"/>
              <a:gd name="connsiteX11022" fmla="*/ 641214 w 4326130"/>
              <a:gd name="connsiteY11022" fmla="*/ 1688381 h 2599480"/>
              <a:gd name="connsiteX11023" fmla="*/ 641903 w 4326130"/>
              <a:gd name="connsiteY11023" fmla="*/ 1688004 h 2599480"/>
              <a:gd name="connsiteX11024" fmla="*/ 647595 w 4326130"/>
              <a:gd name="connsiteY11024" fmla="*/ 1684864 h 2599480"/>
              <a:gd name="connsiteX11025" fmla="*/ 656100 w 4326130"/>
              <a:gd name="connsiteY11025" fmla="*/ 1682549 h 2599480"/>
              <a:gd name="connsiteX11026" fmla="*/ 664707 w 4326130"/>
              <a:gd name="connsiteY11026" fmla="*/ 1677882 h 2599480"/>
              <a:gd name="connsiteX11027" fmla="*/ 658848 w 4326130"/>
              <a:gd name="connsiteY11027" fmla="*/ 1678727 h 2599480"/>
              <a:gd name="connsiteX11028" fmla="*/ 663313 w 4326130"/>
              <a:gd name="connsiteY11028" fmla="*/ 1676370 h 2599480"/>
              <a:gd name="connsiteX11029" fmla="*/ 662202 w 4326130"/>
              <a:gd name="connsiteY11029" fmla="*/ 1676463 h 2599480"/>
              <a:gd name="connsiteX11030" fmla="*/ 660669 w 4326130"/>
              <a:gd name="connsiteY11030" fmla="*/ 1676933 h 2599480"/>
              <a:gd name="connsiteX11031" fmla="*/ 667514 w 4326130"/>
              <a:gd name="connsiteY11031" fmla="*/ 1673622 h 2599480"/>
              <a:gd name="connsiteX11032" fmla="*/ 669266 w 4326130"/>
              <a:gd name="connsiteY11032" fmla="*/ 1673228 h 2599480"/>
              <a:gd name="connsiteX11033" fmla="*/ 671444 w 4326130"/>
              <a:gd name="connsiteY11033" fmla="*/ 1672080 h 2599480"/>
              <a:gd name="connsiteX11034" fmla="*/ 679960 w 4326130"/>
              <a:gd name="connsiteY11034" fmla="*/ 1667579 h 2599480"/>
              <a:gd name="connsiteX11035" fmla="*/ 675280 w 4326130"/>
              <a:gd name="connsiteY11035" fmla="*/ 1668619 h 2599480"/>
              <a:gd name="connsiteX11036" fmla="*/ 671709 w 4326130"/>
              <a:gd name="connsiteY11036" fmla="*/ 1669555 h 2599480"/>
              <a:gd name="connsiteX11037" fmla="*/ 658398 w 4326130"/>
              <a:gd name="connsiteY11037" fmla="*/ 1675969 h 2599480"/>
              <a:gd name="connsiteX11038" fmla="*/ 658772 w 4326130"/>
              <a:gd name="connsiteY11038" fmla="*/ 1673736 h 2599480"/>
              <a:gd name="connsiteX11039" fmla="*/ 661340 w 4326130"/>
              <a:gd name="connsiteY11039" fmla="*/ 1672104 h 2599480"/>
              <a:gd name="connsiteX11040" fmla="*/ 658705 w 4326130"/>
              <a:gd name="connsiteY11040" fmla="*/ 1672707 h 2599480"/>
              <a:gd name="connsiteX11041" fmla="*/ 652083 w 4326130"/>
              <a:gd name="connsiteY11041" fmla="*/ 1674099 h 2599480"/>
              <a:gd name="connsiteX11042" fmla="*/ 653986 w 4326130"/>
              <a:gd name="connsiteY11042" fmla="*/ 1673101 h 2599480"/>
              <a:gd name="connsiteX11043" fmla="*/ 667585 w 4326130"/>
              <a:gd name="connsiteY11043" fmla="*/ 1665338 h 2599480"/>
              <a:gd name="connsiteX11044" fmla="*/ 674918 w 4326130"/>
              <a:gd name="connsiteY11044" fmla="*/ 1662229 h 2599480"/>
              <a:gd name="connsiteX11045" fmla="*/ 674254 w 4326130"/>
              <a:gd name="connsiteY11045" fmla="*/ 1661550 h 2599480"/>
              <a:gd name="connsiteX11046" fmla="*/ 674212 w 4326130"/>
              <a:gd name="connsiteY11046" fmla="*/ 1661556 h 2599480"/>
              <a:gd name="connsiteX11047" fmla="*/ 674799 w 4326130"/>
              <a:gd name="connsiteY11047" fmla="*/ 1661221 h 2599480"/>
              <a:gd name="connsiteX11048" fmla="*/ 697093 w 4326130"/>
              <a:gd name="connsiteY11048" fmla="*/ 1649353 h 2599480"/>
              <a:gd name="connsiteX11049" fmla="*/ 701591 w 4326130"/>
              <a:gd name="connsiteY11049" fmla="*/ 1646736 h 2599480"/>
              <a:gd name="connsiteX11050" fmla="*/ 703037 w 4326130"/>
              <a:gd name="connsiteY11050" fmla="*/ 1645801 h 2599480"/>
              <a:gd name="connsiteX11051" fmla="*/ 699767 w 4326130"/>
              <a:gd name="connsiteY11051" fmla="*/ 1647291 h 2599480"/>
              <a:gd name="connsiteX11052" fmla="*/ 664659 w 4326130"/>
              <a:gd name="connsiteY11052" fmla="*/ 1665781 h 2599480"/>
              <a:gd name="connsiteX11053" fmla="*/ 672306 w 4326130"/>
              <a:gd name="connsiteY11053" fmla="*/ 1661218 h 2599480"/>
              <a:gd name="connsiteX11054" fmla="*/ 670751 w 4326130"/>
              <a:gd name="connsiteY11054" fmla="*/ 1662045 h 2599480"/>
              <a:gd name="connsiteX11055" fmla="*/ 669158 w 4326130"/>
              <a:gd name="connsiteY11055" fmla="*/ 1662271 h 2599480"/>
              <a:gd name="connsiteX11056" fmla="*/ 666490 w 4326130"/>
              <a:gd name="connsiteY11056" fmla="*/ 1661859 h 2599480"/>
              <a:gd name="connsiteX11057" fmla="*/ 683149 w 4326130"/>
              <a:gd name="connsiteY11057" fmla="*/ 1654797 h 2599480"/>
              <a:gd name="connsiteX11058" fmla="*/ 685031 w 4326130"/>
              <a:gd name="connsiteY11058" fmla="*/ 1653936 h 2599480"/>
              <a:gd name="connsiteX11059" fmla="*/ 686206 w 4326130"/>
              <a:gd name="connsiteY11059" fmla="*/ 1653287 h 2599480"/>
              <a:gd name="connsiteX11060" fmla="*/ 686834 w 4326130"/>
              <a:gd name="connsiteY11060" fmla="*/ 1652639 h 2599480"/>
              <a:gd name="connsiteX11061" fmla="*/ 684805 w 4326130"/>
              <a:gd name="connsiteY11061" fmla="*/ 1652436 h 2599480"/>
              <a:gd name="connsiteX11062" fmla="*/ 680597 w 4326130"/>
              <a:gd name="connsiteY11062" fmla="*/ 1653579 h 2599480"/>
              <a:gd name="connsiteX11063" fmla="*/ 674866 w 4326130"/>
              <a:gd name="connsiteY11063" fmla="*/ 1654950 h 2599480"/>
              <a:gd name="connsiteX11064" fmla="*/ 671763 w 4326130"/>
              <a:gd name="connsiteY11064" fmla="*/ 1656684 h 2599480"/>
              <a:gd name="connsiteX11065" fmla="*/ 665758 w 4326130"/>
              <a:gd name="connsiteY11065" fmla="*/ 1659290 h 2599480"/>
              <a:gd name="connsiteX11066" fmla="*/ 669341 w 4326130"/>
              <a:gd name="connsiteY11066" fmla="*/ 1656937 h 2599480"/>
              <a:gd name="connsiteX11067" fmla="*/ 671398 w 4326130"/>
              <a:gd name="connsiteY11067" fmla="*/ 1655696 h 2599480"/>
              <a:gd name="connsiteX11068" fmla="*/ 670483 w 4326130"/>
              <a:gd name="connsiteY11068" fmla="*/ 1655884 h 2599480"/>
              <a:gd name="connsiteX11069" fmla="*/ 668606 w 4326130"/>
              <a:gd name="connsiteY11069" fmla="*/ 1656191 h 2599480"/>
              <a:gd name="connsiteX11070" fmla="*/ 682649 w 4326130"/>
              <a:gd name="connsiteY11070" fmla="*/ 1650795 h 2599480"/>
              <a:gd name="connsiteX11071" fmla="*/ 729316 w 4326130"/>
              <a:gd name="connsiteY11071" fmla="*/ 1630235 h 2599480"/>
              <a:gd name="connsiteX11072" fmla="*/ 759890 w 4326130"/>
              <a:gd name="connsiteY11072" fmla="*/ 1609127 h 2599480"/>
              <a:gd name="connsiteX11073" fmla="*/ 778705 w 4326130"/>
              <a:gd name="connsiteY11073" fmla="*/ 1600725 h 2599480"/>
              <a:gd name="connsiteX11074" fmla="*/ 778248 w 4326130"/>
              <a:gd name="connsiteY11074" fmla="*/ 1600760 h 2599480"/>
              <a:gd name="connsiteX11075" fmla="*/ 777538 w 4326130"/>
              <a:gd name="connsiteY11075" fmla="*/ 1600846 h 2599480"/>
              <a:gd name="connsiteX11076" fmla="*/ 786235 w 4326130"/>
              <a:gd name="connsiteY11076" fmla="*/ 1595017 h 2599480"/>
              <a:gd name="connsiteX11077" fmla="*/ 773687 w 4326130"/>
              <a:gd name="connsiteY11077" fmla="*/ 1601201 h 2599480"/>
              <a:gd name="connsiteX11078" fmla="*/ 770792 w 4326130"/>
              <a:gd name="connsiteY11078" fmla="*/ 1600568 h 2599480"/>
              <a:gd name="connsiteX11079" fmla="*/ 776004 w 4326130"/>
              <a:gd name="connsiteY11079" fmla="*/ 1598447 h 2599480"/>
              <a:gd name="connsiteX11080" fmla="*/ 728962 w 4326130"/>
              <a:gd name="connsiteY11080" fmla="*/ 1605708 h 2599480"/>
              <a:gd name="connsiteX11081" fmla="*/ 726205 w 4326130"/>
              <a:gd name="connsiteY11081" fmla="*/ 1605990 h 2599480"/>
              <a:gd name="connsiteX11082" fmla="*/ 726324 w 4326130"/>
              <a:gd name="connsiteY11082" fmla="*/ 1605896 h 2599480"/>
              <a:gd name="connsiteX11083" fmla="*/ 738042 w 4326130"/>
              <a:gd name="connsiteY11083" fmla="*/ 1598944 h 2599480"/>
              <a:gd name="connsiteX11084" fmla="*/ 730505 w 4326130"/>
              <a:gd name="connsiteY11084" fmla="*/ 1601813 h 2599480"/>
              <a:gd name="connsiteX11085" fmla="*/ 724845 w 4326130"/>
              <a:gd name="connsiteY11085" fmla="*/ 1605088 h 2599480"/>
              <a:gd name="connsiteX11086" fmla="*/ 722285 w 4326130"/>
              <a:gd name="connsiteY11086" fmla="*/ 1606390 h 2599480"/>
              <a:gd name="connsiteX11087" fmla="*/ 712169 w 4326130"/>
              <a:gd name="connsiteY11087" fmla="*/ 1607423 h 2599480"/>
              <a:gd name="connsiteX11088" fmla="*/ 711987 w 4326130"/>
              <a:gd name="connsiteY11088" fmla="*/ 1606504 h 2599480"/>
              <a:gd name="connsiteX11089" fmla="*/ 711101 w 4326130"/>
              <a:gd name="connsiteY11089" fmla="*/ 1607104 h 2599480"/>
              <a:gd name="connsiteX11090" fmla="*/ 708911 w 4326130"/>
              <a:gd name="connsiteY11090" fmla="*/ 1607756 h 2599480"/>
              <a:gd name="connsiteX11091" fmla="*/ 701351 w 4326130"/>
              <a:gd name="connsiteY11091" fmla="*/ 1608528 h 2599480"/>
              <a:gd name="connsiteX11092" fmla="*/ 703540 w 4326130"/>
              <a:gd name="connsiteY11092" fmla="*/ 1607229 h 2599480"/>
              <a:gd name="connsiteX11093" fmla="*/ 702268 w 4326130"/>
              <a:gd name="connsiteY11093" fmla="*/ 1605266 h 2599480"/>
              <a:gd name="connsiteX11094" fmla="*/ 709632 w 4326130"/>
              <a:gd name="connsiteY11094" fmla="*/ 1603425 h 2599480"/>
              <a:gd name="connsiteX11095" fmla="*/ 706178 w 4326130"/>
              <a:gd name="connsiteY11095" fmla="*/ 1603664 h 2599480"/>
              <a:gd name="connsiteX11096" fmla="*/ 674493 w 4326130"/>
              <a:gd name="connsiteY11096" fmla="*/ 1612646 h 2599480"/>
              <a:gd name="connsiteX11097" fmla="*/ 660907 w 4326130"/>
              <a:gd name="connsiteY11097" fmla="*/ 1618169 h 2599480"/>
              <a:gd name="connsiteX11098" fmla="*/ 656816 w 4326130"/>
              <a:gd name="connsiteY11098" fmla="*/ 1618643 h 2599480"/>
              <a:gd name="connsiteX11099" fmla="*/ 656843 w 4326130"/>
              <a:gd name="connsiteY11099" fmla="*/ 1617782 h 2599480"/>
              <a:gd name="connsiteX11100" fmla="*/ 661558 w 4326130"/>
              <a:gd name="connsiteY11100" fmla="*/ 1615574 h 2599480"/>
              <a:gd name="connsiteX11101" fmla="*/ 656563 w 4326130"/>
              <a:gd name="connsiteY11101" fmla="*/ 1616748 h 2599480"/>
              <a:gd name="connsiteX11102" fmla="*/ 656562 w 4326130"/>
              <a:gd name="connsiteY11102" fmla="*/ 1616743 h 2599480"/>
              <a:gd name="connsiteX11103" fmla="*/ 656523 w 4326130"/>
              <a:gd name="connsiteY11103" fmla="*/ 1616757 h 2599480"/>
              <a:gd name="connsiteX11104" fmla="*/ 646634 w 4326130"/>
              <a:gd name="connsiteY11104" fmla="*/ 1619080 h 2599480"/>
              <a:gd name="connsiteX11105" fmla="*/ 652728 w 4326130"/>
              <a:gd name="connsiteY11105" fmla="*/ 1618137 h 2599480"/>
              <a:gd name="connsiteX11106" fmla="*/ 656523 w 4326130"/>
              <a:gd name="connsiteY11106" fmla="*/ 1616757 h 2599480"/>
              <a:gd name="connsiteX11107" fmla="*/ 656563 w 4326130"/>
              <a:gd name="connsiteY11107" fmla="*/ 1616748 h 2599480"/>
              <a:gd name="connsiteX11108" fmla="*/ 656843 w 4326130"/>
              <a:gd name="connsiteY11108" fmla="*/ 1617782 h 2599480"/>
              <a:gd name="connsiteX11109" fmla="*/ 643602 w 4326130"/>
              <a:gd name="connsiteY11109" fmla="*/ 1620126 h 2599480"/>
              <a:gd name="connsiteX11110" fmla="*/ 646009 w 4326130"/>
              <a:gd name="connsiteY11110" fmla="*/ 1618477 h 2599480"/>
              <a:gd name="connsiteX11111" fmla="*/ 646195 w 4326130"/>
              <a:gd name="connsiteY11111" fmla="*/ 1615454 h 2599480"/>
              <a:gd name="connsiteX11112" fmla="*/ 656084 w 4326130"/>
              <a:gd name="connsiteY11112" fmla="*/ 1611540 h 2599480"/>
              <a:gd name="connsiteX11113" fmla="*/ 723316 w 4326130"/>
              <a:gd name="connsiteY11113" fmla="*/ 1589917 h 2599480"/>
              <a:gd name="connsiteX11114" fmla="*/ 732477 w 4326130"/>
              <a:gd name="connsiteY11114" fmla="*/ 1588341 h 2599480"/>
              <a:gd name="connsiteX11115" fmla="*/ 731803 w 4326130"/>
              <a:gd name="connsiteY11115" fmla="*/ 1587735 h 2599480"/>
              <a:gd name="connsiteX11116" fmla="*/ 730749 w 4326130"/>
              <a:gd name="connsiteY11116" fmla="*/ 1587805 h 2599480"/>
              <a:gd name="connsiteX11117" fmla="*/ 729916 w 4326130"/>
              <a:gd name="connsiteY11117" fmla="*/ 1588122 h 2599480"/>
              <a:gd name="connsiteX11118" fmla="*/ 728455 w 4326130"/>
              <a:gd name="connsiteY11118" fmla="*/ 1588156 h 2599480"/>
              <a:gd name="connsiteX11119" fmla="*/ 728199 w 4326130"/>
              <a:gd name="connsiteY11119" fmla="*/ 1587918 h 2599480"/>
              <a:gd name="connsiteX11120" fmla="*/ 727660 w 4326130"/>
              <a:gd name="connsiteY11120" fmla="*/ 1588174 h 2599480"/>
              <a:gd name="connsiteX11121" fmla="*/ 728455 w 4326130"/>
              <a:gd name="connsiteY11121" fmla="*/ 1588156 h 2599480"/>
              <a:gd name="connsiteX11122" fmla="*/ 728856 w 4326130"/>
              <a:gd name="connsiteY11122" fmla="*/ 1588527 h 2599480"/>
              <a:gd name="connsiteX11123" fmla="*/ 724595 w 4326130"/>
              <a:gd name="connsiteY11123" fmla="*/ 1587717 h 2599480"/>
              <a:gd name="connsiteX11124" fmla="*/ 719620 w 4326130"/>
              <a:gd name="connsiteY11124" fmla="*/ 1588785 h 2599480"/>
              <a:gd name="connsiteX11125" fmla="*/ 650103 w 4326130"/>
              <a:gd name="connsiteY11125" fmla="*/ 1610510 h 2599480"/>
              <a:gd name="connsiteX11126" fmla="*/ 630228 w 4326130"/>
              <a:gd name="connsiteY11126" fmla="*/ 1616833 h 2599480"/>
              <a:gd name="connsiteX11127" fmla="*/ 632412 w 4326130"/>
              <a:gd name="connsiteY11127" fmla="*/ 1614071 h 2599480"/>
              <a:gd name="connsiteX11128" fmla="*/ 637554 w 4326130"/>
              <a:gd name="connsiteY11128" fmla="*/ 1611983 h 2599480"/>
              <a:gd name="connsiteX11129" fmla="*/ 655915 w 4326130"/>
              <a:gd name="connsiteY11129" fmla="*/ 1601767 h 2599480"/>
              <a:gd name="connsiteX11130" fmla="*/ 712481 w 4326130"/>
              <a:gd name="connsiteY11130" fmla="*/ 1583819 h 2599480"/>
              <a:gd name="connsiteX11131" fmla="*/ 771355 w 4326130"/>
              <a:gd name="connsiteY11131" fmla="*/ 1573247 h 2599480"/>
              <a:gd name="connsiteX11132" fmla="*/ 771560 w 4326130"/>
              <a:gd name="connsiteY11132" fmla="*/ 1573077 h 2599480"/>
              <a:gd name="connsiteX11133" fmla="*/ 774125 w 4326130"/>
              <a:gd name="connsiteY11133" fmla="*/ 1571466 h 2599480"/>
              <a:gd name="connsiteX11134" fmla="*/ 752381 w 4326130"/>
              <a:gd name="connsiteY11134" fmla="*/ 1573800 h 2599480"/>
              <a:gd name="connsiteX11135" fmla="*/ 718704 w 4326130"/>
              <a:gd name="connsiteY11135" fmla="*/ 1579956 h 2599480"/>
              <a:gd name="connsiteX11136" fmla="*/ 649148 w 4326130"/>
              <a:gd name="connsiteY11136" fmla="*/ 1600105 h 2599480"/>
              <a:gd name="connsiteX11137" fmla="*/ 706860 w 4326130"/>
              <a:gd name="connsiteY11137" fmla="*/ 1578908 h 2599480"/>
              <a:gd name="connsiteX11138" fmla="*/ 711126 w 4326130"/>
              <a:gd name="connsiteY11138" fmla="*/ 1577690 h 2599480"/>
              <a:gd name="connsiteX11139" fmla="*/ 711067 w 4326130"/>
              <a:gd name="connsiteY11139" fmla="*/ 1577757 h 2599480"/>
              <a:gd name="connsiteX11140" fmla="*/ 700123 w 4326130"/>
              <a:gd name="connsiteY11140" fmla="*/ 1582717 h 2599480"/>
              <a:gd name="connsiteX11141" fmla="*/ 709264 w 4326130"/>
              <a:gd name="connsiteY11141" fmla="*/ 1579823 h 2599480"/>
              <a:gd name="connsiteX11142" fmla="*/ 711067 w 4326130"/>
              <a:gd name="connsiteY11142" fmla="*/ 1577757 h 2599480"/>
              <a:gd name="connsiteX11143" fmla="*/ 711369 w 4326130"/>
              <a:gd name="connsiteY11143" fmla="*/ 1577619 h 2599480"/>
              <a:gd name="connsiteX11144" fmla="*/ 711126 w 4326130"/>
              <a:gd name="connsiteY11144" fmla="*/ 1577690 h 2599480"/>
              <a:gd name="connsiteX11145" fmla="*/ 712436 w 4326130"/>
              <a:gd name="connsiteY11145" fmla="*/ 1576185 h 2599480"/>
              <a:gd name="connsiteX11146" fmla="*/ 704613 w 4326130"/>
              <a:gd name="connsiteY11146" fmla="*/ 1577238 h 2599480"/>
              <a:gd name="connsiteX11147" fmla="*/ 704387 w 4326130"/>
              <a:gd name="connsiteY11147" fmla="*/ 1577267 h 2599480"/>
              <a:gd name="connsiteX11148" fmla="*/ 695844 w 4326130"/>
              <a:gd name="connsiteY11148" fmla="*/ 1580067 h 2599480"/>
              <a:gd name="connsiteX11149" fmla="*/ 646263 w 4326130"/>
              <a:gd name="connsiteY11149" fmla="*/ 1596553 h 2599480"/>
              <a:gd name="connsiteX11150" fmla="*/ 692148 w 4326130"/>
              <a:gd name="connsiteY11150" fmla="*/ 1578935 h 2599480"/>
              <a:gd name="connsiteX11151" fmla="*/ 695179 w 4326130"/>
              <a:gd name="connsiteY11151" fmla="*/ 1577888 h 2599480"/>
              <a:gd name="connsiteX11152" fmla="*/ 706544 w 4326130"/>
              <a:gd name="connsiteY11152" fmla="*/ 1573733 h 2599480"/>
              <a:gd name="connsiteX11153" fmla="*/ 731777 w 4326130"/>
              <a:gd name="connsiteY11153" fmla="*/ 1568508 h 2599480"/>
              <a:gd name="connsiteX11154" fmla="*/ 731776 w 4326130"/>
              <a:gd name="connsiteY11154" fmla="*/ 1568387 h 2599480"/>
              <a:gd name="connsiteX11155" fmla="*/ 731637 w 4326130"/>
              <a:gd name="connsiteY11155" fmla="*/ 1565461 h 2599480"/>
              <a:gd name="connsiteX11156" fmla="*/ 731607 w 4326130"/>
              <a:gd name="connsiteY11156" fmla="*/ 1565465 h 2599480"/>
              <a:gd name="connsiteX11157" fmla="*/ 705255 w 4326130"/>
              <a:gd name="connsiteY11157" fmla="*/ 1570951 h 2599480"/>
              <a:gd name="connsiteX11158" fmla="*/ 645908 w 4326130"/>
              <a:gd name="connsiteY11158" fmla="*/ 1589803 h 2599480"/>
              <a:gd name="connsiteX11159" fmla="*/ 645021 w 4326130"/>
              <a:gd name="connsiteY11159" fmla="*/ 1590178 h 2599480"/>
              <a:gd name="connsiteX11160" fmla="*/ 644488 w 4326130"/>
              <a:gd name="connsiteY11160" fmla="*/ 1589996 h 2599480"/>
              <a:gd name="connsiteX11161" fmla="*/ 640945 w 4326130"/>
              <a:gd name="connsiteY11161" fmla="*/ 1589803 h 2599480"/>
              <a:gd name="connsiteX11162" fmla="*/ 641522 w 4326130"/>
              <a:gd name="connsiteY11162" fmla="*/ 1589543 h 2599480"/>
              <a:gd name="connsiteX11163" fmla="*/ 702305 w 4326130"/>
              <a:gd name="connsiteY11163" fmla="*/ 1568874 h 2599480"/>
              <a:gd name="connsiteX11164" fmla="*/ 739328 w 4326130"/>
              <a:gd name="connsiteY11164" fmla="*/ 1562262 h 2599480"/>
              <a:gd name="connsiteX11165" fmla="*/ 742404 w 4326130"/>
              <a:gd name="connsiteY11165" fmla="*/ 1561712 h 2599480"/>
              <a:gd name="connsiteX11166" fmla="*/ 747978 w 4326130"/>
              <a:gd name="connsiteY11166" fmla="*/ 1559214 h 2599480"/>
              <a:gd name="connsiteX11167" fmla="*/ 750704 w 4326130"/>
              <a:gd name="connsiteY11167" fmla="*/ 1558642 h 2599480"/>
              <a:gd name="connsiteX11168" fmla="*/ 750566 w 4326130"/>
              <a:gd name="connsiteY11168" fmla="*/ 1558618 h 2599480"/>
              <a:gd name="connsiteX11169" fmla="*/ 750158 w 4326130"/>
              <a:gd name="connsiteY11169" fmla="*/ 1558281 h 2599480"/>
              <a:gd name="connsiteX11170" fmla="*/ 751688 w 4326130"/>
              <a:gd name="connsiteY11170" fmla="*/ 1557090 h 2599480"/>
              <a:gd name="connsiteX11171" fmla="*/ 752945 w 4326130"/>
              <a:gd name="connsiteY11171" fmla="*/ 1556618 h 2599480"/>
              <a:gd name="connsiteX11172" fmla="*/ 751108 w 4326130"/>
              <a:gd name="connsiteY11172" fmla="*/ 1556683 h 2599480"/>
              <a:gd name="connsiteX11173" fmla="*/ 727561 w 4326130"/>
              <a:gd name="connsiteY11173" fmla="*/ 1559927 h 2599480"/>
              <a:gd name="connsiteX11174" fmla="*/ 681994 w 4326130"/>
              <a:gd name="connsiteY11174" fmla="*/ 1571571 h 2599480"/>
              <a:gd name="connsiteX11175" fmla="*/ 643550 w 4326130"/>
              <a:gd name="connsiteY11175" fmla="*/ 1584886 h 2599480"/>
              <a:gd name="connsiteX11176" fmla="*/ 643406 w 4326130"/>
              <a:gd name="connsiteY11176" fmla="*/ 1584937 h 2599480"/>
              <a:gd name="connsiteX11177" fmla="*/ 639343 w 4326130"/>
              <a:gd name="connsiteY11177" fmla="*/ 1585269 h 2599480"/>
              <a:gd name="connsiteX11178" fmla="*/ 637665 w 4326130"/>
              <a:gd name="connsiteY11178" fmla="*/ 1585704 h 2599480"/>
              <a:gd name="connsiteX11179" fmla="*/ 637702 w 4326130"/>
              <a:gd name="connsiteY11179" fmla="*/ 1582275 h 2599480"/>
              <a:gd name="connsiteX11180" fmla="*/ 633293 w 4326130"/>
              <a:gd name="connsiteY11180" fmla="*/ 1582154 h 2599480"/>
              <a:gd name="connsiteX11181" fmla="*/ 630322 w 4326130"/>
              <a:gd name="connsiteY11181" fmla="*/ 1580320 h 2599480"/>
              <a:gd name="connsiteX11182" fmla="*/ 641755 w 4326130"/>
              <a:gd name="connsiteY11182" fmla="*/ 1578801 h 2599480"/>
              <a:gd name="connsiteX11183" fmla="*/ 640607 w 4326130"/>
              <a:gd name="connsiteY11183" fmla="*/ 1574864 h 2599480"/>
              <a:gd name="connsiteX11184" fmla="*/ 647169 w 4326130"/>
              <a:gd name="connsiteY11184" fmla="*/ 1574794 h 2599480"/>
              <a:gd name="connsiteX11185" fmla="*/ 642937 w 4326130"/>
              <a:gd name="connsiteY11185" fmla="*/ 1573630 h 2599480"/>
              <a:gd name="connsiteX11186" fmla="*/ 629576 w 4326130"/>
              <a:gd name="connsiteY11186" fmla="*/ 1571249 h 2599480"/>
              <a:gd name="connsiteX11187" fmla="*/ 639245 w 4326130"/>
              <a:gd name="connsiteY11187" fmla="*/ 1569719 h 2599480"/>
              <a:gd name="connsiteX11188" fmla="*/ 647124 w 4326130"/>
              <a:gd name="connsiteY11188" fmla="*/ 1566675 h 2599480"/>
              <a:gd name="connsiteX11189" fmla="*/ 636155 w 4326130"/>
              <a:gd name="connsiteY11189" fmla="*/ 1566624 h 2599480"/>
              <a:gd name="connsiteX11190" fmla="*/ 626395 w 4326130"/>
              <a:gd name="connsiteY11190" fmla="*/ 1566520 h 2599480"/>
              <a:gd name="connsiteX11191" fmla="*/ 620148 w 4326130"/>
              <a:gd name="connsiteY11191" fmla="*/ 1566273 h 2599480"/>
              <a:gd name="connsiteX11192" fmla="*/ 621771 w 4326130"/>
              <a:gd name="connsiteY11192" fmla="*/ 1565744 h 2599480"/>
              <a:gd name="connsiteX11193" fmla="*/ 633195 w 4326130"/>
              <a:gd name="connsiteY11193" fmla="*/ 1561330 h 2599480"/>
              <a:gd name="connsiteX11194" fmla="*/ 639663 w 4326130"/>
              <a:gd name="connsiteY11194" fmla="*/ 1560030 h 2599480"/>
              <a:gd name="connsiteX11195" fmla="*/ 638804 w 4326130"/>
              <a:gd name="connsiteY11195" fmla="*/ 1559185 h 2599480"/>
              <a:gd name="connsiteX11196" fmla="*/ 638763 w 4326130"/>
              <a:gd name="connsiteY11196" fmla="*/ 1559179 h 2599480"/>
              <a:gd name="connsiteX11197" fmla="*/ 639256 w 4326130"/>
              <a:gd name="connsiteY11197" fmla="*/ 1558989 h 2599480"/>
              <a:gd name="connsiteX11198" fmla="*/ 658231 w 4326130"/>
              <a:gd name="connsiteY11198" fmla="*/ 1552614 h 2599480"/>
              <a:gd name="connsiteX11199" fmla="*/ 664520 w 4326130"/>
              <a:gd name="connsiteY11199" fmla="*/ 1549072 h 2599480"/>
              <a:gd name="connsiteX11200" fmla="*/ 653558 w 4326130"/>
              <a:gd name="connsiteY11200" fmla="*/ 1552718 h 2599480"/>
              <a:gd name="connsiteX11201" fmla="*/ 635429 w 4326130"/>
              <a:gd name="connsiteY11201" fmla="*/ 1558812 h 2599480"/>
              <a:gd name="connsiteX11202" fmla="*/ 633896 w 4326130"/>
              <a:gd name="connsiteY11202" fmla="*/ 1558643 h 2599480"/>
              <a:gd name="connsiteX11203" fmla="*/ 631099 w 4326130"/>
              <a:gd name="connsiteY11203" fmla="*/ 1557567 h 2599480"/>
              <a:gd name="connsiteX11204" fmla="*/ 646781 w 4326130"/>
              <a:gd name="connsiteY11204" fmla="*/ 1552657 h 2599480"/>
              <a:gd name="connsiteX11205" fmla="*/ 627367 w 4326130"/>
              <a:gd name="connsiteY11205" fmla="*/ 1551404 h 2599480"/>
              <a:gd name="connsiteX11206" fmla="*/ 628547 w 4326130"/>
              <a:gd name="connsiteY11206" fmla="*/ 1546045 h 2599480"/>
              <a:gd name="connsiteX11207" fmla="*/ 630293 w 4326130"/>
              <a:gd name="connsiteY11207" fmla="*/ 1545118 h 2599480"/>
              <a:gd name="connsiteX11208" fmla="*/ 624777 w 4326130"/>
              <a:gd name="connsiteY11208" fmla="*/ 1543311 h 2599480"/>
              <a:gd name="connsiteX11209" fmla="*/ 616253 w 4326130"/>
              <a:gd name="connsiteY11209" fmla="*/ 1543098 h 2599480"/>
              <a:gd name="connsiteX11210" fmla="*/ 615149 w 4326130"/>
              <a:gd name="connsiteY11210" fmla="*/ 1543141 h 2599480"/>
              <a:gd name="connsiteX11211" fmla="*/ 641300 w 4326130"/>
              <a:gd name="connsiteY11211" fmla="*/ 1533844 h 2599480"/>
              <a:gd name="connsiteX11212" fmla="*/ 641606 w 4326130"/>
              <a:gd name="connsiteY11212" fmla="*/ 1531831 h 2599480"/>
              <a:gd name="connsiteX11213" fmla="*/ 619665 w 4326130"/>
              <a:gd name="connsiteY11213" fmla="*/ 1538211 h 2599480"/>
              <a:gd name="connsiteX11214" fmla="*/ 627902 w 4326130"/>
              <a:gd name="connsiteY11214" fmla="*/ 1534185 h 2599480"/>
              <a:gd name="connsiteX11215" fmla="*/ 634364 w 4326130"/>
              <a:gd name="connsiteY11215" fmla="*/ 1531885 h 2599480"/>
              <a:gd name="connsiteX11216" fmla="*/ 635544 w 4326130"/>
              <a:gd name="connsiteY11216" fmla="*/ 1531732 h 2599480"/>
              <a:gd name="connsiteX11217" fmla="*/ 640349 w 4326130"/>
              <a:gd name="connsiteY11217" fmla="*/ 1530601 h 2599480"/>
              <a:gd name="connsiteX11218" fmla="*/ 639553 w 4326130"/>
              <a:gd name="connsiteY11218" fmla="*/ 1530046 h 2599480"/>
              <a:gd name="connsiteX11219" fmla="*/ 645103 w 4326130"/>
              <a:gd name="connsiteY11219" fmla="*/ 1528086 h 2599480"/>
              <a:gd name="connsiteX11220" fmla="*/ 653398 w 4326130"/>
              <a:gd name="connsiteY11220" fmla="*/ 1524117 h 2599480"/>
              <a:gd name="connsiteX11221" fmla="*/ 647876 w 4326130"/>
              <a:gd name="connsiteY11221" fmla="*/ 1525756 h 2599480"/>
              <a:gd name="connsiteX11222" fmla="*/ 636385 w 4326130"/>
              <a:gd name="connsiteY11222" fmla="*/ 1529167 h 2599480"/>
              <a:gd name="connsiteX11223" fmla="*/ 635386 w 4326130"/>
              <a:gd name="connsiteY11223" fmla="*/ 1528967 h 2599480"/>
              <a:gd name="connsiteX11224" fmla="*/ 633036 w 4326130"/>
              <a:gd name="connsiteY11224" fmla="*/ 1528328 h 2599480"/>
              <a:gd name="connsiteX11225" fmla="*/ 647577 w 4326130"/>
              <a:gd name="connsiteY11225" fmla="*/ 1525349 h 2599480"/>
              <a:gd name="connsiteX11226" fmla="*/ 635442 w 4326130"/>
              <a:gd name="connsiteY11226" fmla="*/ 1525916 h 2599480"/>
              <a:gd name="connsiteX11227" fmla="*/ 623307 w 4326130"/>
              <a:gd name="connsiteY11227" fmla="*/ 1526482 h 2599480"/>
              <a:gd name="connsiteX11228" fmla="*/ 629887 w 4326130"/>
              <a:gd name="connsiteY11228" fmla="*/ 1521857 h 2599480"/>
              <a:gd name="connsiteX11229" fmla="*/ 611634 w 4326130"/>
              <a:gd name="connsiteY11229" fmla="*/ 1519799 h 2599480"/>
              <a:gd name="connsiteX11230" fmla="*/ 633997 w 4326130"/>
              <a:gd name="connsiteY11230" fmla="*/ 1516080 h 2599480"/>
              <a:gd name="connsiteX11231" fmla="*/ 648557 w 4326130"/>
              <a:gd name="connsiteY11231" fmla="*/ 1514227 h 2599480"/>
              <a:gd name="connsiteX11232" fmla="*/ 648971 w 4326130"/>
              <a:gd name="connsiteY11232" fmla="*/ 1514787 h 2599480"/>
              <a:gd name="connsiteX11233" fmla="*/ 649108 w 4326130"/>
              <a:gd name="connsiteY11233" fmla="*/ 1514974 h 2599480"/>
              <a:gd name="connsiteX11234" fmla="*/ 649048 w 4326130"/>
              <a:gd name="connsiteY11234" fmla="*/ 1514891 h 2599480"/>
              <a:gd name="connsiteX11235" fmla="*/ 648971 w 4326130"/>
              <a:gd name="connsiteY11235" fmla="*/ 1514787 h 2599480"/>
              <a:gd name="connsiteX11236" fmla="*/ 648741 w 4326130"/>
              <a:gd name="connsiteY11236" fmla="*/ 1514475 h 2599480"/>
              <a:gd name="connsiteX11237" fmla="*/ 648557 w 4326130"/>
              <a:gd name="connsiteY11237" fmla="*/ 1514227 h 2599480"/>
              <a:gd name="connsiteX11238" fmla="*/ 630345 w 4326130"/>
              <a:gd name="connsiteY11238" fmla="*/ 1514420 h 2599480"/>
              <a:gd name="connsiteX11239" fmla="*/ 627816 w 4326130"/>
              <a:gd name="connsiteY11239" fmla="*/ 1509891 h 2599480"/>
              <a:gd name="connsiteX11240" fmla="*/ 613937 w 4326130"/>
              <a:gd name="connsiteY11240" fmla="*/ 1511571 h 2599480"/>
              <a:gd name="connsiteX11241" fmla="*/ 609683 w 4326130"/>
              <a:gd name="connsiteY11241" fmla="*/ 1509094 h 2599480"/>
              <a:gd name="connsiteX11242" fmla="*/ 594982 w 4326130"/>
              <a:gd name="connsiteY11242" fmla="*/ 1508560 h 2599480"/>
              <a:gd name="connsiteX11243" fmla="*/ 564734 w 4326130"/>
              <a:gd name="connsiteY11243" fmla="*/ 1509456 h 2599480"/>
              <a:gd name="connsiteX11244" fmla="*/ 595021 w 4326130"/>
              <a:gd name="connsiteY11244" fmla="*/ 1505133 h 2599480"/>
              <a:gd name="connsiteX11245" fmla="*/ 610767 w 4326130"/>
              <a:gd name="connsiteY11245" fmla="*/ 1503786 h 2599480"/>
              <a:gd name="connsiteX11246" fmla="*/ 621577 w 4326130"/>
              <a:gd name="connsiteY11246" fmla="*/ 1500325 h 2599480"/>
              <a:gd name="connsiteX11247" fmla="*/ 606394 w 4326130"/>
              <a:gd name="connsiteY11247" fmla="*/ 1500236 h 2599480"/>
              <a:gd name="connsiteX11248" fmla="*/ 603906 w 4326130"/>
              <a:gd name="connsiteY11248" fmla="*/ 1497959 h 2599480"/>
              <a:gd name="connsiteX11249" fmla="*/ 591189 w 4326130"/>
              <a:gd name="connsiteY11249" fmla="*/ 1498833 h 2599480"/>
              <a:gd name="connsiteX11250" fmla="*/ 578453 w 4326130"/>
              <a:gd name="connsiteY11250" fmla="*/ 1498583 h 2599480"/>
              <a:gd name="connsiteX11251" fmla="*/ 580878 w 4326130"/>
              <a:gd name="connsiteY11251" fmla="*/ 1497296 h 2599480"/>
              <a:gd name="connsiteX11252" fmla="*/ 577787 w 4326130"/>
              <a:gd name="connsiteY11252" fmla="*/ 1494203 h 2599480"/>
              <a:gd name="connsiteX11253" fmla="*/ 601436 w 4326130"/>
              <a:gd name="connsiteY11253" fmla="*/ 1491128 h 2599480"/>
              <a:gd name="connsiteX11254" fmla="*/ 583992 w 4326130"/>
              <a:gd name="connsiteY11254" fmla="*/ 1489968 h 2599480"/>
              <a:gd name="connsiteX11255" fmla="*/ 583253 w 4326130"/>
              <a:gd name="connsiteY11255" fmla="*/ 1489948 h 2599480"/>
              <a:gd name="connsiteX11256" fmla="*/ 592925 w 4326130"/>
              <a:gd name="connsiteY11256" fmla="*/ 1485626 h 2599480"/>
              <a:gd name="connsiteX11257" fmla="*/ 579248 w 4326130"/>
              <a:gd name="connsiteY11257" fmla="*/ 1489734 h 2599480"/>
              <a:gd name="connsiteX11258" fmla="*/ 576353 w 4326130"/>
              <a:gd name="connsiteY11258" fmla="*/ 1488715 h 2599480"/>
              <a:gd name="connsiteX11259" fmla="*/ 581979 w 4326130"/>
              <a:gd name="connsiteY11259" fmla="*/ 1487435 h 2599480"/>
              <a:gd name="connsiteX11260" fmla="*/ 532717 w 4326130"/>
              <a:gd name="connsiteY11260" fmla="*/ 1487622 h 2599480"/>
              <a:gd name="connsiteX11261" fmla="*/ 529847 w 4326130"/>
              <a:gd name="connsiteY11261" fmla="*/ 1487496 h 2599480"/>
              <a:gd name="connsiteX11262" fmla="*/ 529981 w 4326130"/>
              <a:gd name="connsiteY11262" fmla="*/ 1487423 h 2599480"/>
              <a:gd name="connsiteX11263" fmla="*/ 542903 w 4326130"/>
              <a:gd name="connsiteY11263" fmla="*/ 1482464 h 2599480"/>
              <a:gd name="connsiteX11264" fmla="*/ 534795 w 4326130"/>
              <a:gd name="connsiteY11264" fmla="*/ 1484123 h 2599480"/>
              <a:gd name="connsiteX11265" fmla="*/ 528564 w 4326130"/>
              <a:gd name="connsiteY11265" fmla="*/ 1486440 h 2599480"/>
              <a:gd name="connsiteX11266" fmla="*/ 525768 w 4326130"/>
              <a:gd name="connsiteY11266" fmla="*/ 1487316 h 2599480"/>
              <a:gd name="connsiteX11267" fmla="*/ 515243 w 4326130"/>
              <a:gd name="connsiteY11267" fmla="*/ 1486852 h 2599480"/>
              <a:gd name="connsiteX11268" fmla="*/ 515171 w 4326130"/>
              <a:gd name="connsiteY11268" fmla="*/ 1485948 h 2599480"/>
              <a:gd name="connsiteX11269" fmla="*/ 514186 w 4326130"/>
              <a:gd name="connsiteY11269" fmla="*/ 1486393 h 2599480"/>
              <a:gd name="connsiteX11270" fmla="*/ 511853 w 4326130"/>
              <a:gd name="connsiteY11270" fmla="*/ 1486702 h 2599480"/>
              <a:gd name="connsiteX11271" fmla="*/ 503986 w 4326130"/>
              <a:gd name="connsiteY11271" fmla="*/ 1486356 h 2599480"/>
              <a:gd name="connsiteX11272" fmla="*/ 506400 w 4326130"/>
              <a:gd name="connsiteY11272" fmla="*/ 1485428 h 2599480"/>
              <a:gd name="connsiteX11273" fmla="*/ 505341 w 4326130"/>
              <a:gd name="connsiteY11273" fmla="*/ 1483370 h 2599480"/>
              <a:gd name="connsiteX11274" fmla="*/ 513140 w 4326130"/>
              <a:gd name="connsiteY11274" fmla="*/ 1482669 h 2599480"/>
              <a:gd name="connsiteX11275" fmla="*/ 504715 w 4326130"/>
              <a:gd name="connsiteY11275" fmla="*/ 1482038 h 2599480"/>
              <a:gd name="connsiteX11276" fmla="*/ 508289 w 4326130"/>
              <a:gd name="connsiteY11276" fmla="*/ 1480252 h 2599480"/>
              <a:gd name="connsiteX11277" fmla="*/ 509741 w 4326130"/>
              <a:gd name="connsiteY11277" fmla="*/ 1479378 h 2599480"/>
              <a:gd name="connsiteX11278" fmla="*/ 535990 w 4326130"/>
              <a:gd name="connsiteY11278" fmla="*/ 1479426 h 2599480"/>
              <a:gd name="connsiteX11279" fmla="*/ 586589 w 4326130"/>
              <a:gd name="connsiteY11279" fmla="*/ 1476660 h 2599480"/>
              <a:gd name="connsiteX11280" fmla="*/ 606044 w 4326130"/>
              <a:gd name="connsiteY11280" fmla="*/ 1474672 h 2599480"/>
              <a:gd name="connsiteX11281" fmla="*/ 603478 w 4326130"/>
              <a:gd name="connsiteY11281" fmla="*/ 1473572 h 2599480"/>
              <a:gd name="connsiteX11282" fmla="*/ 598845 w 4326130"/>
              <a:gd name="connsiteY11282" fmla="*/ 1473612 h 2599480"/>
              <a:gd name="connsiteX11283" fmla="*/ 596414 w 4326130"/>
              <a:gd name="connsiteY11283" fmla="*/ 1474503 h 2599480"/>
              <a:gd name="connsiteX11284" fmla="*/ 592321 w 4326130"/>
              <a:gd name="connsiteY11284" fmla="*/ 1474978 h 2599480"/>
              <a:gd name="connsiteX11285" fmla="*/ 592349 w 4326130"/>
              <a:gd name="connsiteY11285" fmla="*/ 1474116 h 2599480"/>
              <a:gd name="connsiteX11286" fmla="*/ 592786 w 4326130"/>
              <a:gd name="connsiteY11286" fmla="*/ 1473990 h 2599480"/>
              <a:gd name="connsiteX11287" fmla="*/ 592396 w 4326130"/>
              <a:gd name="connsiteY11287" fmla="*/ 1474021 h 2599480"/>
              <a:gd name="connsiteX11288" fmla="*/ 592349 w 4326130"/>
              <a:gd name="connsiteY11288" fmla="*/ 1474116 h 2599480"/>
              <a:gd name="connsiteX11289" fmla="*/ 579108 w 4326130"/>
              <a:gd name="connsiteY11289" fmla="*/ 1476462 h 2599480"/>
              <a:gd name="connsiteX11290" fmla="*/ 580546 w 4326130"/>
              <a:gd name="connsiteY11290" fmla="*/ 1475862 h 2599480"/>
              <a:gd name="connsiteX11291" fmla="*/ 581151 w 4326130"/>
              <a:gd name="connsiteY11291" fmla="*/ 1475235 h 2599480"/>
              <a:gd name="connsiteX11292" fmla="*/ 577909 w 4326130"/>
              <a:gd name="connsiteY11292" fmla="*/ 1475320 h 2599480"/>
              <a:gd name="connsiteX11293" fmla="*/ 562280 w 4326130"/>
              <a:gd name="connsiteY11293" fmla="*/ 1475541 h 2599480"/>
              <a:gd name="connsiteX11294" fmla="*/ 559209 w 4326130"/>
              <a:gd name="connsiteY11294" fmla="*/ 1473572 h 2599480"/>
              <a:gd name="connsiteX11295" fmla="*/ 541678 w 4326130"/>
              <a:gd name="connsiteY11295" fmla="*/ 1473592 h 2599480"/>
              <a:gd name="connsiteX11296" fmla="*/ 537908 w 4326130"/>
              <a:gd name="connsiteY11296" fmla="*/ 1470858 h 2599480"/>
              <a:gd name="connsiteX11297" fmla="*/ 536817 w 4326130"/>
              <a:gd name="connsiteY11297" fmla="*/ 1470774 h 2599480"/>
              <a:gd name="connsiteX11298" fmla="*/ 535922 w 4326130"/>
              <a:gd name="connsiteY11298" fmla="*/ 1470958 h 2599480"/>
              <a:gd name="connsiteX11299" fmla="*/ 534415 w 4326130"/>
              <a:gd name="connsiteY11299" fmla="*/ 1470780 h 2599480"/>
              <a:gd name="connsiteX11300" fmla="*/ 534180 w 4326130"/>
              <a:gd name="connsiteY11300" fmla="*/ 1470516 h 2599480"/>
              <a:gd name="connsiteX11301" fmla="*/ 533596 w 4326130"/>
              <a:gd name="connsiteY11301" fmla="*/ 1470684 h 2599480"/>
              <a:gd name="connsiteX11302" fmla="*/ 534415 w 4326130"/>
              <a:gd name="connsiteY11302" fmla="*/ 1470780 h 2599480"/>
              <a:gd name="connsiteX11303" fmla="*/ 534780 w 4326130"/>
              <a:gd name="connsiteY11303" fmla="*/ 1471192 h 2599480"/>
              <a:gd name="connsiteX11304" fmla="*/ 529462 w 4326130"/>
              <a:gd name="connsiteY11304" fmla="*/ 1469469 h 2599480"/>
              <a:gd name="connsiteX11305" fmla="*/ 547575 w 4326130"/>
              <a:gd name="connsiteY11305" fmla="*/ 1469140 h 2599480"/>
              <a:gd name="connsiteX11306" fmla="*/ 549981 w 4326130"/>
              <a:gd name="connsiteY11306" fmla="*/ 1466728 h 2599480"/>
              <a:gd name="connsiteX11307" fmla="*/ 565706 w 4326130"/>
              <a:gd name="connsiteY11307" fmla="*/ 1464258 h 2599480"/>
              <a:gd name="connsiteX11308" fmla="*/ 578248 w 4326130"/>
              <a:gd name="connsiteY11308" fmla="*/ 1463900 h 2599480"/>
              <a:gd name="connsiteX11309" fmla="*/ 578266 w 4326130"/>
              <a:gd name="connsiteY11309" fmla="*/ 1463901 h 2599480"/>
              <a:gd name="connsiteX11310" fmla="*/ 580620 w 4326130"/>
              <a:gd name="connsiteY11310" fmla="*/ 1462558 h 2599480"/>
              <a:gd name="connsiteX11311" fmla="*/ 585843 w 4326130"/>
              <a:gd name="connsiteY11311" fmla="*/ 1460403 h 2599480"/>
              <a:gd name="connsiteX11312" fmla="*/ 585243 w 4326130"/>
              <a:gd name="connsiteY11312" fmla="*/ 1460043 h 2599480"/>
              <a:gd name="connsiteX11313" fmla="*/ 583839 w 4326130"/>
              <a:gd name="connsiteY11313" fmla="*/ 1459374 h 2599480"/>
              <a:gd name="connsiteX11314" fmla="*/ 576575 w 4326130"/>
              <a:gd name="connsiteY11314" fmla="*/ 1458494 h 2599480"/>
              <a:gd name="connsiteX11315" fmla="*/ 565003 w 4326130"/>
              <a:gd name="connsiteY11315" fmla="*/ 1457625 h 2599480"/>
              <a:gd name="connsiteX11316" fmla="*/ 549918 w 4326130"/>
              <a:gd name="connsiteY11316" fmla="*/ 1457484 h 2599480"/>
              <a:gd name="connsiteX11317" fmla="*/ 511295 w 4326130"/>
              <a:gd name="connsiteY11317" fmla="*/ 1456928 h 2599480"/>
              <a:gd name="connsiteX11318" fmla="*/ 508719 w 4326130"/>
              <a:gd name="connsiteY11318" fmla="*/ 1456888 h 2599480"/>
              <a:gd name="connsiteX11319" fmla="*/ 510807 w 4326130"/>
              <a:gd name="connsiteY11319" fmla="*/ 1455467 h 2599480"/>
              <a:gd name="connsiteX11320" fmla="*/ 511467 w 4326130"/>
              <a:gd name="connsiteY11320" fmla="*/ 1454888 h 2599480"/>
              <a:gd name="connsiteX11321" fmla="*/ 519409 w 4326130"/>
              <a:gd name="connsiteY11321" fmla="*/ 1454730 h 2599480"/>
              <a:gd name="connsiteX11322" fmla="*/ 540068 w 4326130"/>
              <a:gd name="connsiteY11322" fmla="*/ 1454376 h 2599480"/>
              <a:gd name="connsiteX11323" fmla="*/ 540569 w 4326130"/>
              <a:gd name="connsiteY11323" fmla="*/ 1449378 h 2599480"/>
              <a:gd name="connsiteX11324" fmla="*/ 549657 w 4326130"/>
              <a:gd name="connsiteY11324" fmla="*/ 1448155 h 2599480"/>
              <a:gd name="connsiteX11325" fmla="*/ 558138 w 4326130"/>
              <a:gd name="connsiteY11325" fmla="*/ 1445929 h 2599480"/>
              <a:gd name="connsiteX11326" fmla="*/ 561012 w 4326130"/>
              <a:gd name="connsiteY11326" fmla="*/ 1445774 h 2599480"/>
              <a:gd name="connsiteX11327" fmla="*/ 560874 w 4326130"/>
              <a:gd name="connsiteY11327" fmla="*/ 1445732 h 2599480"/>
              <a:gd name="connsiteX11328" fmla="*/ 560496 w 4326130"/>
              <a:gd name="connsiteY11328" fmla="*/ 1445353 h 2599480"/>
              <a:gd name="connsiteX11329" fmla="*/ 562219 w 4326130"/>
              <a:gd name="connsiteY11329" fmla="*/ 1444432 h 2599480"/>
              <a:gd name="connsiteX11330" fmla="*/ 564248 w 4326130"/>
              <a:gd name="connsiteY11330" fmla="*/ 1444026 h 2599480"/>
              <a:gd name="connsiteX11331" fmla="*/ 563016 w 4326130"/>
              <a:gd name="connsiteY11331" fmla="*/ 1443437 h 2599480"/>
              <a:gd name="connsiteX11332" fmla="*/ 561108 w 4326130"/>
              <a:gd name="connsiteY11332" fmla="*/ 1442083 h 2599480"/>
              <a:gd name="connsiteX11333" fmla="*/ 552000 w 4326130"/>
              <a:gd name="connsiteY11333" fmla="*/ 1442179 h 2599480"/>
              <a:gd name="connsiteX11334" fmla="*/ 544620 w 4326130"/>
              <a:gd name="connsiteY11334" fmla="*/ 1440224 h 2599480"/>
              <a:gd name="connsiteX11335" fmla="*/ 557939 w 4326130"/>
              <a:gd name="connsiteY11335" fmla="*/ 1440165 h 2599480"/>
              <a:gd name="connsiteX11336" fmla="*/ 560811 w 4326130"/>
              <a:gd name="connsiteY11336" fmla="*/ 1439139 h 2599480"/>
              <a:gd name="connsiteX11337" fmla="*/ 561153 w 4326130"/>
              <a:gd name="connsiteY11337" fmla="*/ 1438837 h 2599480"/>
              <a:gd name="connsiteX11338" fmla="*/ 504317 w 4326130"/>
              <a:gd name="connsiteY11338" fmla="*/ 1442748 h 2599480"/>
              <a:gd name="connsiteX11339" fmla="*/ 555545 w 4326130"/>
              <a:gd name="connsiteY11339" fmla="*/ 1434635 h 2599480"/>
              <a:gd name="connsiteX11340" fmla="*/ 556251 w 4326130"/>
              <a:gd name="connsiteY11340" fmla="*/ 1434367 h 2599480"/>
              <a:gd name="connsiteX11341" fmla="*/ 552047 w 4326130"/>
              <a:gd name="connsiteY11341" fmla="*/ 1434368 h 2599480"/>
              <a:gd name="connsiteX11342" fmla="*/ 548838 w 4326130"/>
              <a:gd name="connsiteY11342" fmla="*/ 1434242 h 2599480"/>
              <a:gd name="connsiteX11343" fmla="*/ 549421 w 4326130"/>
              <a:gd name="connsiteY11343" fmla="*/ 1434036 h 2599480"/>
              <a:gd name="connsiteX11344" fmla="*/ 554234 w 4326130"/>
              <a:gd name="connsiteY11344" fmla="*/ 1432298 h 2599480"/>
              <a:gd name="connsiteX11345" fmla="*/ 562107 w 4326130"/>
              <a:gd name="connsiteY11345" fmla="*/ 1432085 h 2599480"/>
              <a:gd name="connsiteX11346" fmla="*/ 562184 w 4326130"/>
              <a:gd name="connsiteY11346" fmla="*/ 1432085 h 2599480"/>
              <a:gd name="connsiteX11347" fmla="*/ 563916 w 4326130"/>
              <a:gd name="connsiteY11347" fmla="*/ 1429696 h 2599480"/>
              <a:gd name="connsiteX11348" fmla="*/ 558542 w 4326130"/>
              <a:gd name="connsiteY11348" fmla="*/ 1429806 h 2599480"/>
              <a:gd name="connsiteX11349" fmla="*/ 565280 w 4326130"/>
              <a:gd name="connsiteY11349" fmla="*/ 1429095 h 2599480"/>
              <a:gd name="connsiteX11350" fmla="*/ 563769 w 4326130"/>
              <a:gd name="connsiteY11350" fmla="*/ 1428932 h 2599480"/>
              <a:gd name="connsiteX11351" fmla="*/ 567576 w 4326130"/>
              <a:gd name="connsiteY11351" fmla="*/ 1427676 h 2599480"/>
              <a:gd name="connsiteX11352" fmla="*/ 566488 w 4326130"/>
              <a:gd name="connsiteY11352" fmla="*/ 1427494 h 2599480"/>
              <a:gd name="connsiteX11353" fmla="*/ 565083 w 4326130"/>
              <a:gd name="connsiteY11353" fmla="*/ 1427584 h 2599480"/>
              <a:gd name="connsiteX11354" fmla="*/ 566169 w 4326130"/>
              <a:gd name="connsiteY11354" fmla="*/ 1426118 h 2599480"/>
              <a:gd name="connsiteX11355" fmla="*/ 551275 w 4326130"/>
              <a:gd name="connsiteY11355" fmla="*/ 1426423 h 2599480"/>
              <a:gd name="connsiteX11356" fmla="*/ 558376 w 4326130"/>
              <a:gd name="connsiteY11356" fmla="*/ 1425041 h 2599480"/>
              <a:gd name="connsiteX11357" fmla="*/ 563475 w 4326130"/>
              <a:gd name="connsiteY11357" fmla="*/ 1422886 h 2599480"/>
              <a:gd name="connsiteX11358" fmla="*/ 561901 w 4326130"/>
              <a:gd name="connsiteY11358" fmla="*/ 1422854 h 2599480"/>
              <a:gd name="connsiteX11359" fmla="*/ 561748 w 4326130"/>
              <a:gd name="connsiteY11359" fmla="*/ 1422848 h 2599480"/>
              <a:gd name="connsiteX11360" fmla="*/ 532924 w 4326130"/>
              <a:gd name="connsiteY11360" fmla="*/ 1425562 h 2599480"/>
              <a:gd name="connsiteX11361" fmla="*/ 547610 w 4326130"/>
              <a:gd name="connsiteY11361" fmla="*/ 1422366 h 2599480"/>
              <a:gd name="connsiteX11362" fmla="*/ 539430 w 4326130"/>
              <a:gd name="connsiteY11362" fmla="*/ 1422446 h 2599480"/>
              <a:gd name="connsiteX11363" fmla="*/ 530132 w 4326130"/>
              <a:gd name="connsiteY11363" fmla="*/ 1422381 h 2599480"/>
              <a:gd name="connsiteX11364" fmla="*/ 528578 w 4326130"/>
              <a:gd name="connsiteY11364" fmla="*/ 1422215 h 2599480"/>
              <a:gd name="connsiteX11365" fmla="*/ 527841 w 4326130"/>
              <a:gd name="connsiteY11365" fmla="*/ 1422567 h 2599480"/>
              <a:gd name="connsiteX11366" fmla="*/ 523223 w 4326130"/>
              <a:gd name="connsiteY11366" fmla="*/ 1422340 h 2599480"/>
              <a:gd name="connsiteX11367" fmla="*/ 526389 w 4326130"/>
              <a:gd name="connsiteY11367" fmla="*/ 1420927 h 2599480"/>
              <a:gd name="connsiteX11368" fmla="*/ 526277 w 4326130"/>
              <a:gd name="connsiteY11368" fmla="*/ 1420929 h 2599480"/>
              <a:gd name="connsiteX11369" fmla="*/ 522918 w 4326130"/>
              <a:gd name="connsiteY11369" fmla="*/ 1419808 h 2599480"/>
              <a:gd name="connsiteX11370" fmla="*/ 513233 w 4326130"/>
              <a:gd name="connsiteY11370" fmla="*/ 1423594 h 2599480"/>
              <a:gd name="connsiteX11371" fmla="*/ 505414 w 4326130"/>
              <a:gd name="connsiteY11371" fmla="*/ 1424890 h 2599480"/>
              <a:gd name="connsiteX11372" fmla="*/ 507585 w 4326130"/>
              <a:gd name="connsiteY11372" fmla="*/ 1423926 h 2599480"/>
              <a:gd name="connsiteX11373" fmla="*/ 511214 w 4326130"/>
              <a:gd name="connsiteY11373" fmla="*/ 1423648 h 2599480"/>
              <a:gd name="connsiteX11374" fmla="*/ 514071 w 4326130"/>
              <a:gd name="connsiteY11374" fmla="*/ 1422993 h 2599480"/>
              <a:gd name="connsiteX11375" fmla="*/ 512832 w 4326130"/>
              <a:gd name="connsiteY11375" fmla="*/ 1421961 h 2599480"/>
              <a:gd name="connsiteX11376" fmla="*/ 513643 w 4326130"/>
              <a:gd name="connsiteY11376" fmla="*/ 1421682 h 2599480"/>
              <a:gd name="connsiteX11377" fmla="*/ 520462 w 4326130"/>
              <a:gd name="connsiteY11377" fmla="*/ 1417240 h 2599480"/>
              <a:gd name="connsiteX11378" fmla="*/ 509257 w 4326130"/>
              <a:gd name="connsiteY11378" fmla="*/ 1421422 h 2599480"/>
              <a:gd name="connsiteX11379" fmla="*/ 508543 w 4326130"/>
              <a:gd name="connsiteY11379" fmla="*/ 1421660 h 2599480"/>
              <a:gd name="connsiteX11380" fmla="*/ 508426 w 4326130"/>
              <a:gd name="connsiteY11380" fmla="*/ 1421653 h 2599480"/>
              <a:gd name="connsiteX11381" fmla="*/ 505849 w 4326130"/>
              <a:gd name="connsiteY11381" fmla="*/ 1421792 h 2599480"/>
              <a:gd name="connsiteX11382" fmla="*/ 519013 w 4326130"/>
              <a:gd name="connsiteY11382" fmla="*/ 1416084 h 2599480"/>
              <a:gd name="connsiteX11383" fmla="*/ 505476 w 4326130"/>
              <a:gd name="connsiteY11383" fmla="*/ 1418476 h 2599480"/>
              <a:gd name="connsiteX11384" fmla="*/ 499861 w 4326130"/>
              <a:gd name="connsiteY11384" fmla="*/ 1420300 h 2599480"/>
              <a:gd name="connsiteX11385" fmla="*/ 503203 w 4326130"/>
              <a:gd name="connsiteY11385" fmla="*/ 1418879 h 2599480"/>
              <a:gd name="connsiteX11386" fmla="*/ 464463 w 4326130"/>
              <a:gd name="connsiteY11386" fmla="*/ 1425726 h 2599480"/>
              <a:gd name="connsiteX11387" fmla="*/ 458641 w 4326130"/>
              <a:gd name="connsiteY11387" fmla="*/ 1428318 h 2599480"/>
              <a:gd name="connsiteX11388" fmla="*/ 433803 w 4326130"/>
              <a:gd name="connsiteY11388" fmla="*/ 1431121 h 2599480"/>
              <a:gd name="connsiteX11389" fmla="*/ 457032 w 4326130"/>
              <a:gd name="connsiteY11389" fmla="*/ 1425878 h 2599480"/>
              <a:gd name="connsiteX11390" fmla="*/ 464014 w 4326130"/>
              <a:gd name="connsiteY11390" fmla="*/ 1419907 h 2599480"/>
              <a:gd name="connsiteX11391" fmla="*/ 401093 w 4326130"/>
              <a:gd name="connsiteY11391" fmla="*/ 1424726 h 2599480"/>
              <a:gd name="connsiteX11392" fmla="*/ 396826 w 4326130"/>
              <a:gd name="connsiteY11392" fmla="*/ 1424813 h 2599480"/>
              <a:gd name="connsiteX11393" fmla="*/ 418948 w 4326130"/>
              <a:gd name="connsiteY11393" fmla="*/ 1419593 h 2599480"/>
              <a:gd name="connsiteX11394" fmla="*/ 427317 w 4326130"/>
              <a:gd name="connsiteY11394" fmla="*/ 1414654 h 2599480"/>
              <a:gd name="connsiteX11395" fmla="*/ 360906 w 4326130"/>
              <a:gd name="connsiteY11395" fmla="*/ 1418308 h 2599480"/>
              <a:gd name="connsiteX11396" fmla="*/ 416895 w 4326130"/>
              <a:gd name="connsiteY11396" fmla="*/ 1407803 h 2599480"/>
              <a:gd name="connsiteX11397" fmla="*/ 426213 w 4326130"/>
              <a:gd name="connsiteY11397" fmla="*/ 1402844 h 2599480"/>
              <a:gd name="connsiteX11398" fmla="*/ 427321 w 4326130"/>
              <a:gd name="connsiteY11398" fmla="*/ 1402821 h 2599480"/>
              <a:gd name="connsiteX11399" fmla="*/ 488476 w 4326130"/>
              <a:gd name="connsiteY11399" fmla="*/ 1395566 h 2599480"/>
              <a:gd name="connsiteX11400" fmla="*/ 478832 w 4326130"/>
              <a:gd name="connsiteY11400" fmla="*/ 1395763 h 2599480"/>
              <a:gd name="connsiteX11401" fmla="*/ 527228 w 4326130"/>
              <a:gd name="connsiteY11401" fmla="*/ 1388945 h 2599480"/>
              <a:gd name="connsiteX11402" fmla="*/ 518850 w 4326130"/>
              <a:gd name="connsiteY11402" fmla="*/ 1389117 h 2599480"/>
              <a:gd name="connsiteX11403" fmla="*/ 524843 w 4326130"/>
              <a:gd name="connsiteY11403" fmla="*/ 1387757 h 2599480"/>
              <a:gd name="connsiteX11404" fmla="*/ 534161 w 4326130"/>
              <a:gd name="connsiteY11404" fmla="*/ 1382799 h 2599480"/>
              <a:gd name="connsiteX11405" fmla="*/ 504330 w 4326130"/>
              <a:gd name="connsiteY11405" fmla="*/ 1383408 h 2599480"/>
              <a:gd name="connsiteX11406" fmla="*/ 516917 w 4326130"/>
              <a:gd name="connsiteY11406" fmla="*/ 1381916 h 2599480"/>
              <a:gd name="connsiteX11407" fmla="*/ 503337 w 4326130"/>
              <a:gd name="connsiteY11407" fmla="*/ 1383429 h 2599480"/>
              <a:gd name="connsiteX11408" fmla="*/ 504330 w 4326130"/>
              <a:gd name="connsiteY11408" fmla="*/ 1383408 h 2599480"/>
              <a:gd name="connsiteX11409" fmla="*/ 455763 w 4326130"/>
              <a:gd name="connsiteY11409" fmla="*/ 1389171 h 2599480"/>
              <a:gd name="connsiteX11410" fmla="*/ 462868 w 4326130"/>
              <a:gd name="connsiteY11410" fmla="*/ 1384257 h 2599480"/>
              <a:gd name="connsiteX11411" fmla="*/ 513527 w 4326130"/>
              <a:gd name="connsiteY11411" fmla="*/ 1376245 h 2599480"/>
              <a:gd name="connsiteX11412" fmla="*/ 554840 w 4326130"/>
              <a:gd name="connsiteY11412" fmla="*/ 1367324 h 2599480"/>
              <a:gd name="connsiteX11413" fmla="*/ 549445 w 4326130"/>
              <a:gd name="connsiteY11413" fmla="*/ 1367906 h 2599480"/>
              <a:gd name="connsiteX11414" fmla="*/ 545190 w 4326130"/>
              <a:gd name="connsiteY11414" fmla="*/ 1365429 h 2599480"/>
              <a:gd name="connsiteX11415" fmla="*/ 541397 w 4326130"/>
              <a:gd name="connsiteY11415" fmla="*/ 1364844 h 2599480"/>
              <a:gd name="connsiteX11416" fmla="*/ 512322 w 4326130"/>
              <a:gd name="connsiteY11416" fmla="*/ 1368940 h 2599480"/>
              <a:gd name="connsiteX11417" fmla="*/ 524503 w 4326130"/>
              <a:gd name="connsiteY11417" fmla="*/ 1365239 h 2599480"/>
              <a:gd name="connsiteX11418" fmla="*/ 515374 w 4326130"/>
              <a:gd name="connsiteY11418" fmla="*/ 1365765 h 2599480"/>
              <a:gd name="connsiteX11419" fmla="*/ 500241 w 4326130"/>
              <a:gd name="connsiteY11419" fmla="*/ 1365790 h 2599480"/>
              <a:gd name="connsiteX11420" fmla="*/ 530528 w 4326130"/>
              <a:gd name="connsiteY11420" fmla="*/ 1361467 h 2599480"/>
              <a:gd name="connsiteX11421" fmla="*/ 536557 w 4326130"/>
              <a:gd name="connsiteY11421" fmla="*/ 1360423 h 2599480"/>
              <a:gd name="connsiteX11422" fmla="*/ 540788 w 4326130"/>
              <a:gd name="connsiteY11422" fmla="*/ 1360292 h 2599480"/>
              <a:gd name="connsiteX11423" fmla="*/ 545976 w 4326130"/>
              <a:gd name="connsiteY11423" fmla="*/ 1358715 h 2599480"/>
              <a:gd name="connsiteX11424" fmla="*/ 548608 w 4326130"/>
              <a:gd name="connsiteY11424" fmla="*/ 1356717 h 2599480"/>
              <a:gd name="connsiteX11425" fmla="*/ 541901 w 4326130"/>
              <a:gd name="connsiteY11425" fmla="*/ 1356571 h 2599480"/>
              <a:gd name="connsiteX11426" fmla="*/ 541498 w 4326130"/>
              <a:gd name="connsiteY11426" fmla="*/ 1356253 h 2599480"/>
              <a:gd name="connsiteX11427" fmla="*/ 496525 w 4326130"/>
              <a:gd name="connsiteY11427" fmla="*/ 1362200 h 2599480"/>
              <a:gd name="connsiteX11428" fmla="*/ 495246 w 4326130"/>
              <a:gd name="connsiteY11428" fmla="*/ 1360990 h 2599480"/>
              <a:gd name="connsiteX11429" fmla="*/ 494576 w 4326130"/>
              <a:gd name="connsiteY11429" fmla="*/ 1361003 h 2599480"/>
              <a:gd name="connsiteX11430" fmla="*/ 490979 w 4326130"/>
              <a:gd name="connsiteY11430" fmla="*/ 1361076 h 2599480"/>
              <a:gd name="connsiteX11431" fmla="*/ 496029 w 4326130"/>
              <a:gd name="connsiteY11431" fmla="*/ 1356205 h 2599480"/>
              <a:gd name="connsiteX11432" fmla="*/ 435322 w 4326130"/>
              <a:gd name="connsiteY11432" fmla="*/ 1360979 h 2599480"/>
              <a:gd name="connsiteX11433" fmla="*/ 426951 w 4326130"/>
              <a:gd name="connsiteY11433" fmla="*/ 1365919 h 2599480"/>
              <a:gd name="connsiteX11434" fmla="*/ 419852 w 4326130"/>
              <a:gd name="connsiteY11434" fmla="*/ 1367300 h 2599480"/>
              <a:gd name="connsiteX11435" fmla="*/ 406546 w 4326130"/>
              <a:gd name="connsiteY11435" fmla="*/ 1365099 h 2599480"/>
              <a:gd name="connsiteX11436" fmla="*/ 434709 w 4326130"/>
              <a:gd name="connsiteY11436" fmla="*/ 1358696 h 2599480"/>
              <a:gd name="connsiteX11437" fmla="*/ 442921 w 4326130"/>
              <a:gd name="connsiteY11437" fmla="*/ 1353759 h 2599480"/>
              <a:gd name="connsiteX11438" fmla="*/ 385706 w 4326130"/>
              <a:gd name="connsiteY11438" fmla="*/ 1359698 h 2599480"/>
              <a:gd name="connsiteX11439" fmla="*/ 383320 w 4326130"/>
              <a:gd name="connsiteY11439" fmla="*/ 1358510 h 2599480"/>
              <a:gd name="connsiteX11440" fmla="*/ 422190 w 4326130"/>
              <a:gd name="connsiteY11440" fmla="*/ 1348179 h 2599480"/>
              <a:gd name="connsiteX11441" fmla="*/ 430561 w 4326130"/>
              <a:gd name="connsiteY11441" fmla="*/ 1343239 h 2599480"/>
              <a:gd name="connsiteX11442" fmla="*/ 330211 w 4326130"/>
              <a:gd name="connsiteY11442" fmla="*/ 1356065 h 2599480"/>
              <a:gd name="connsiteX11443" fmla="*/ 324995 w 4326130"/>
              <a:gd name="connsiteY11443" fmla="*/ 1356171 h 2599480"/>
              <a:gd name="connsiteX11444" fmla="*/ 316129 w 4326130"/>
              <a:gd name="connsiteY11444" fmla="*/ 1355116 h 2599480"/>
              <a:gd name="connsiteX11445" fmla="*/ 324052 w 4326130"/>
              <a:gd name="connsiteY11445" fmla="*/ 1352658 h 2599480"/>
              <a:gd name="connsiteX11446" fmla="*/ 329879 w 4326130"/>
              <a:gd name="connsiteY11446" fmla="*/ 1346535 h 2599480"/>
              <a:gd name="connsiteX11447" fmla="*/ 273771 w 4326130"/>
              <a:gd name="connsiteY11447" fmla="*/ 1352451 h 2599480"/>
              <a:gd name="connsiteX11448" fmla="*/ 217498 w 4326130"/>
              <a:gd name="connsiteY11448" fmla="*/ 1361903 h 2599480"/>
              <a:gd name="connsiteX11449" fmla="*/ 214177 w 4326130"/>
              <a:gd name="connsiteY11449" fmla="*/ 1361971 h 2599480"/>
              <a:gd name="connsiteX11450" fmla="*/ 295568 w 4326130"/>
              <a:gd name="connsiteY11450" fmla="*/ 1342469 h 2599480"/>
              <a:gd name="connsiteX11451" fmla="*/ 303656 w 4326130"/>
              <a:gd name="connsiteY11451" fmla="*/ 1336475 h 2599480"/>
              <a:gd name="connsiteX11452" fmla="*/ 334933 w 4326130"/>
              <a:gd name="connsiteY11452" fmla="*/ 1329831 h 2599480"/>
              <a:gd name="connsiteX11453" fmla="*/ 339200 w 4326130"/>
              <a:gd name="connsiteY11453" fmla="*/ 1329744 h 2599480"/>
              <a:gd name="connsiteX11454" fmla="*/ 335875 w 4326130"/>
              <a:gd name="connsiteY11454" fmla="*/ 1333344 h 2599480"/>
              <a:gd name="connsiteX11455" fmla="*/ 342975 w 4326130"/>
              <a:gd name="connsiteY11455" fmla="*/ 1331962 h 2599480"/>
              <a:gd name="connsiteX11456" fmla="*/ 335256 w 4326130"/>
              <a:gd name="connsiteY11456" fmla="*/ 1334592 h 2599480"/>
              <a:gd name="connsiteX11457" fmla="*/ 328942 w 4326130"/>
              <a:gd name="connsiteY11457" fmla="*/ 1339490 h 2599480"/>
              <a:gd name="connsiteX11458" fmla="*/ 374624 w 4326130"/>
              <a:gd name="connsiteY11458" fmla="*/ 1330256 h 2599480"/>
              <a:gd name="connsiteX11459" fmla="*/ 333540 w 4326130"/>
              <a:gd name="connsiteY11459" fmla="*/ 1340632 h 2599480"/>
              <a:gd name="connsiteX11460" fmla="*/ 325611 w 4326130"/>
              <a:gd name="connsiteY11460" fmla="*/ 1346623 h 2599480"/>
              <a:gd name="connsiteX11461" fmla="*/ 366248 w 4326130"/>
              <a:gd name="connsiteY11461" fmla="*/ 1338727 h 2599480"/>
              <a:gd name="connsiteX11462" fmla="*/ 358325 w 4326130"/>
              <a:gd name="connsiteY11462" fmla="*/ 1341185 h 2599480"/>
              <a:gd name="connsiteX11463" fmla="*/ 350114 w 4326130"/>
              <a:gd name="connsiteY11463" fmla="*/ 1346121 h 2599480"/>
              <a:gd name="connsiteX11464" fmla="*/ 429005 w 4326130"/>
              <a:gd name="connsiteY11464" fmla="*/ 1337443 h 2599480"/>
              <a:gd name="connsiteX11465" fmla="*/ 431216 w 4326130"/>
              <a:gd name="connsiteY11465" fmla="*/ 1337244 h 2599480"/>
              <a:gd name="connsiteX11466" fmla="*/ 444734 w 4326130"/>
              <a:gd name="connsiteY11466" fmla="*/ 1336022 h 2599480"/>
              <a:gd name="connsiteX11467" fmla="*/ 445248 w 4326130"/>
              <a:gd name="connsiteY11467" fmla="*/ 1335712 h 2599480"/>
              <a:gd name="connsiteX11468" fmla="*/ 447015 w 4326130"/>
              <a:gd name="connsiteY11468" fmla="*/ 1335716 h 2599480"/>
              <a:gd name="connsiteX11469" fmla="*/ 454096 w 4326130"/>
              <a:gd name="connsiteY11469" fmla="*/ 1332847 h 2599480"/>
              <a:gd name="connsiteX11470" fmla="*/ 456172 w 4326130"/>
              <a:gd name="connsiteY11470" fmla="*/ 1330883 h 2599480"/>
              <a:gd name="connsiteX11471" fmla="*/ 439430 w 4326130"/>
              <a:gd name="connsiteY11471" fmla="*/ 1332462 h 2599480"/>
              <a:gd name="connsiteX11472" fmla="*/ 422686 w 4326130"/>
              <a:gd name="connsiteY11472" fmla="*/ 1334040 h 2599480"/>
              <a:gd name="connsiteX11473" fmla="*/ 420633 w 4326130"/>
              <a:gd name="connsiteY11473" fmla="*/ 1334082 h 2599480"/>
              <a:gd name="connsiteX11474" fmla="*/ 383650 w 4326130"/>
              <a:gd name="connsiteY11474" fmla="*/ 1339608 h 2599480"/>
              <a:gd name="connsiteX11475" fmla="*/ 416034 w 4326130"/>
              <a:gd name="connsiteY11475" fmla="*/ 1332940 h 2599480"/>
              <a:gd name="connsiteX11476" fmla="*/ 448417 w 4326130"/>
              <a:gd name="connsiteY11476" fmla="*/ 1326274 h 2599480"/>
              <a:gd name="connsiteX11477" fmla="*/ 456505 w 4326130"/>
              <a:gd name="connsiteY11477" fmla="*/ 1320280 h 2599480"/>
              <a:gd name="connsiteX11478" fmla="*/ 418088 w 4326130"/>
              <a:gd name="connsiteY11478" fmla="*/ 1324598 h 2599480"/>
              <a:gd name="connsiteX11479" fmla="*/ 381387 w 4326130"/>
              <a:gd name="connsiteY11479" fmla="*/ 1331176 h 2599480"/>
              <a:gd name="connsiteX11480" fmla="*/ 393091 w 4326130"/>
              <a:gd name="connsiteY11480" fmla="*/ 1327406 h 2599480"/>
              <a:gd name="connsiteX11481" fmla="*/ 397192 w 4326130"/>
              <a:gd name="connsiteY11481" fmla="*/ 1322553 h 2599480"/>
              <a:gd name="connsiteX11482" fmla="*/ 392601 w 4326130"/>
              <a:gd name="connsiteY11482" fmla="*/ 1323729 h 2599480"/>
              <a:gd name="connsiteX11483" fmla="*/ 389408 w 4326130"/>
              <a:gd name="connsiteY11483" fmla="*/ 1323881 h 2599480"/>
              <a:gd name="connsiteX11484" fmla="*/ 410249 w 4326130"/>
              <a:gd name="connsiteY11484" fmla="*/ 1320123 h 2599480"/>
              <a:gd name="connsiteX11485" fmla="*/ 431013 w 4326130"/>
              <a:gd name="connsiteY11485" fmla="*/ 1317093 h 2599480"/>
              <a:gd name="connsiteX11486" fmla="*/ 452491 w 4326130"/>
              <a:gd name="connsiteY11486" fmla="*/ 1313345 h 2599480"/>
              <a:gd name="connsiteX11487" fmla="*/ 446801 w 4326130"/>
              <a:gd name="connsiteY11487" fmla="*/ 1313262 h 2599480"/>
              <a:gd name="connsiteX11488" fmla="*/ 444226 w 4326130"/>
              <a:gd name="connsiteY11488" fmla="*/ 1313222 h 2599480"/>
              <a:gd name="connsiteX11489" fmla="*/ 446313 w 4326130"/>
              <a:gd name="connsiteY11489" fmla="*/ 1311801 h 2599480"/>
              <a:gd name="connsiteX11490" fmla="*/ 446975 w 4326130"/>
              <a:gd name="connsiteY11490" fmla="*/ 1311223 h 2599480"/>
              <a:gd name="connsiteX11491" fmla="*/ 454917 w 4326130"/>
              <a:gd name="connsiteY11491" fmla="*/ 1311065 h 2599480"/>
              <a:gd name="connsiteX11492" fmla="*/ 460641 w 4326130"/>
              <a:gd name="connsiteY11492" fmla="*/ 1311257 h 2599480"/>
              <a:gd name="connsiteX11493" fmla="*/ 476061 w 4326130"/>
              <a:gd name="connsiteY11493" fmla="*/ 1305893 h 2599480"/>
              <a:gd name="connsiteX11494" fmla="*/ 476077 w 4326130"/>
              <a:gd name="connsiteY11494" fmla="*/ 1305713 h 2599480"/>
              <a:gd name="connsiteX11495" fmla="*/ 477160 w 4326130"/>
              <a:gd name="connsiteY11495" fmla="*/ 1305302 h 2599480"/>
              <a:gd name="connsiteX11496" fmla="*/ 477879 w 4326130"/>
              <a:gd name="connsiteY11496" fmla="*/ 1303904 h 2599480"/>
              <a:gd name="connsiteX11497" fmla="*/ 471037 w 4326130"/>
              <a:gd name="connsiteY11497" fmla="*/ 1306914 h 2599480"/>
              <a:gd name="connsiteX11498" fmla="*/ 453629 w 4326130"/>
              <a:gd name="connsiteY11498" fmla="*/ 1309567 h 2599480"/>
              <a:gd name="connsiteX11499" fmla="*/ 454122 w 4326130"/>
              <a:gd name="connsiteY11499" fmla="*/ 1307260 h 2599480"/>
              <a:gd name="connsiteX11500" fmla="*/ 342972 w 4326130"/>
              <a:gd name="connsiteY11500" fmla="*/ 1323662 h 2599480"/>
              <a:gd name="connsiteX11501" fmla="*/ 323399 w 4326130"/>
              <a:gd name="connsiteY11501" fmla="*/ 1326535 h 2599480"/>
              <a:gd name="connsiteX11502" fmla="*/ 330661 w 4326130"/>
              <a:gd name="connsiteY11502" fmla="*/ 1321618 h 2599480"/>
              <a:gd name="connsiteX11503" fmla="*/ 378681 w 4326130"/>
              <a:gd name="connsiteY11503" fmla="*/ 1313395 h 2599480"/>
              <a:gd name="connsiteX11504" fmla="*/ 427241 w 4326130"/>
              <a:gd name="connsiteY11504" fmla="*/ 1303042 h 2599480"/>
              <a:gd name="connsiteX11505" fmla="*/ 434504 w 4326130"/>
              <a:gd name="connsiteY11505" fmla="*/ 1298125 h 2599480"/>
              <a:gd name="connsiteX11506" fmla="*/ 408890 w 4326130"/>
              <a:gd name="connsiteY11506" fmla="*/ 1302181 h 2599480"/>
              <a:gd name="connsiteX11507" fmla="*/ 383119 w 4326130"/>
              <a:gd name="connsiteY11507" fmla="*/ 1306240 h 2599480"/>
              <a:gd name="connsiteX11508" fmla="*/ 385495 w 4326130"/>
              <a:gd name="connsiteY11508" fmla="*/ 1302659 h 2599480"/>
              <a:gd name="connsiteX11509" fmla="*/ 376183 w 4326130"/>
              <a:gd name="connsiteY11509" fmla="*/ 1304087 h 2599480"/>
              <a:gd name="connsiteX11510" fmla="*/ 365922 w 4326130"/>
              <a:gd name="connsiteY11510" fmla="*/ 1305533 h 2599480"/>
              <a:gd name="connsiteX11511" fmla="*/ 367646 w 4326130"/>
              <a:gd name="connsiteY11511" fmla="*/ 1304261 h 2599480"/>
              <a:gd name="connsiteX11512" fmla="*/ 498371 w 4326130"/>
              <a:gd name="connsiteY11512" fmla="*/ 1284986 h 2599480"/>
              <a:gd name="connsiteX11513" fmla="*/ 507689 w 4326130"/>
              <a:gd name="connsiteY11513" fmla="*/ 1280027 h 2599480"/>
              <a:gd name="connsiteX11514" fmla="*/ 510156 w 4326130"/>
              <a:gd name="connsiteY11514" fmla="*/ 1278899 h 2599480"/>
              <a:gd name="connsiteX11515" fmla="*/ 498036 w 4326130"/>
              <a:gd name="connsiteY11515" fmla="*/ 1282387 h 2599480"/>
              <a:gd name="connsiteX11516" fmla="*/ 500908 w 4326130"/>
              <a:gd name="connsiteY11516" fmla="*/ 1278752 h 2599480"/>
              <a:gd name="connsiteX11517" fmla="*/ 506570 w 4326130"/>
              <a:gd name="connsiteY11517" fmla="*/ 1276692 h 2599480"/>
              <a:gd name="connsiteX11518" fmla="*/ 480308 w 4326130"/>
              <a:gd name="connsiteY11518" fmla="*/ 1281647 h 2599480"/>
              <a:gd name="connsiteX11519" fmla="*/ 484345 w 4326130"/>
              <a:gd name="connsiteY11519" fmla="*/ 1279616 h 2599480"/>
              <a:gd name="connsiteX11520" fmla="*/ 484783 w 4326130"/>
              <a:gd name="connsiteY11520" fmla="*/ 1279205 h 2599480"/>
              <a:gd name="connsiteX11521" fmla="*/ 484741 w 4326130"/>
              <a:gd name="connsiteY11521" fmla="*/ 1278024 h 2599480"/>
              <a:gd name="connsiteX11522" fmla="*/ 428473 w 4326130"/>
              <a:gd name="connsiteY11522" fmla="*/ 1283944 h 2599480"/>
              <a:gd name="connsiteX11523" fmla="*/ 401627 w 4326130"/>
              <a:gd name="connsiteY11523" fmla="*/ 1286965 h 2599480"/>
              <a:gd name="connsiteX11524" fmla="*/ 374083 w 4326130"/>
              <a:gd name="connsiteY11524" fmla="*/ 1292120 h 2599480"/>
              <a:gd name="connsiteX11525" fmla="*/ 344532 w 4326130"/>
              <a:gd name="connsiteY11525" fmla="*/ 1297493 h 2599480"/>
              <a:gd name="connsiteX11526" fmla="*/ 343918 w 4326130"/>
              <a:gd name="connsiteY11526" fmla="*/ 1295210 h 2599480"/>
              <a:gd name="connsiteX11527" fmla="*/ 311204 w 4326130"/>
              <a:gd name="connsiteY11527" fmla="*/ 1300647 h 2599480"/>
              <a:gd name="connsiteX11528" fmla="*/ 382789 w 4326130"/>
              <a:gd name="connsiteY11528" fmla="*/ 1284878 h 2599480"/>
              <a:gd name="connsiteX11529" fmla="*/ 400974 w 4326130"/>
              <a:gd name="connsiteY11529" fmla="*/ 1280974 h 2599480"/>
              <a:gd name="connsiteX11530" fmla="*/ 419441 w 4326130"/>
              <a:gd name="connsiteY11530" fmla="*/ 1278124 h 2599480"/>
              <a:gd name="connsiteX11531" fmla="*/ 434898 w 4326130"/>
              <a:gd name="connsiteY11531" fmla="*/ 1276344 h 2599480"/>
              <a:gd name="connsiteX11532" fmla="*/ 436477 w 4326130"/>
              <a:gd name="connsiteY11532" fmla="*/ 1276162 h 2599480"/>
              <a:gd name="connsiteX11533" fmla="*/ 454843 w 4326130"/>
              <a:gd name="connsiteY11533" fmla="*/ 1268352 h 2599480"/>
              <a:gd name="connsiteX11534" fmla="*/ 434018 w 4326130"/>
              <a:gd name="connsiteY11534" fmla="*/ 1271071 h 2599480"/>
              <a:gd name="connsiteX11535" fmla="*/ 386566 w 4326130"/>
              <a:gd name="connsiteY11535" fmla="*/ 1275264 h 2599480"/>
              <a:gd name="connsiteX11536" fmla="*/ 402696 w 4326130"/>
              <a:gd name="connsiteY11536" fmla="*/ 1271403 h 2599480"/>
              <a:gd name="connsiteX11537" fmla="*/ 452482 w 4326130"/>
              <a:gd name="connsiteY11537" fmla="*/ 1265616 h 2599480"/>
              <a:gd name="connsiteX11538" fmla="*/ 453686 w 4326130"/>
              <a:gd name="connsiteY11538" fmla="*/ 1265213 h 2599480"/>
              <a:gd name="connsiteX11539" fmla="*/ 453894 w 4326130"/>
              <a:gd name="connsiteY11539" fmla="*/ 1264990 h 2599480"/>
              <a:gd name="connsiteX11540" fmla="*/ 454164 w 4326130"/>
              <a:gd name="connsiteY11540" fmla="*/ 1265054 h 2599480"/>
              <a:gd name="connsiteX11541" fmla="*/ 455873 w 4326130"/>
              <a:gd name="connsiteY11541" fmla="*/ 1264482 h 2599480"/>
              <a:gd name="connsiteX11542" fmla="*/ 457112 w 4326130"/>
              <a:gd name="connsiteY11542" fmla="*/ 1263737 h 2599480"/>
              <a:gd name="connsiteX11543" fmla="*/ 459503 w 4326130"/>
              <a:gd name="connsiteY11543" fmla="*/ 1263529 h 2599480"/>
              <a:gd name="connsiteX11544" fmla="*/ 457323 w 4326130"/>
              <a:gd name="connsiteY11544" fmla="*/ 1264281 h 2599480"/>
              <a:gd name="connsiteX11545" fmla="*/ 460688 w 4326130"/>
              <a:gd name="connsiteY11545" fmla="*/ 1264212 h 2599480"/>
              <a:gd name="connsiteX11546" fmla="*/ 462330 w 4326130"/>
              <a:gd name="connsiteY11546" fmla="*/ 1263891 h 2599480"/>
              <a:gd name="connsiteX11547" fmla="*/ 471437 w 4326130"/>
              <a:gd name="connsiteY11547" fmla="*/ 1262113 h 2599480"/>
              <a:gd name="connsiteX11548" fmla="*/ 483314 w 4326130"/>
              <a:gd name="connsiteY11548" fmla="*/ 1257801 h 2599480"/>
              <a:gd name="connsiteX11549" fmla="*/ 488817 w 4326130"/>
              <a:gd name="connsiteY11549" fmla="*/ 1253629 h 2599480"/>
              <a:gd name="connsiteX11550" fmla="*/ 481334 w 4326130"/>
              <a:gd name="connsiteY11550" fmla="*/ 1255893 h 2599480"/>
              <a:gd name="connsiteX11551" fmla="*/ 459503 w 4326130"/>
              <a:gd name="connsiteY11551" fmla="*/ 1263529 h 2599480"/>
              <a:gd name="connsiteX11552" fmla="*/ 477623 w 4326130"/>
              <a:gd name="connsiteY11552" fmla="*/ 1256057 h 2599480"/>
              <a:gd name="connsiteX11553" fmla="*/ 485600 w 4326130"/>
              <a:gd name="connsiteY11553" fmla="*/ 1253022 h 2599480"/>
              <a:gd name="connsiteX11554" fmla="*/ 465037 w 4326130"/>
              <a:gd name="connsiteY11554" fmla="*/ 1256507 h 2599480"/>
              <a:gd name="connsiteX11555" fmla="*/ 404584 w 4326130"/>
              <a:gd name="connsiteY11555" fmla="*/ 1266595 h 2599480"/>
              <a:gd name="connsiteX11556" fmla="*/ 367439 w 4326130"/>
              <a:gd name="connsiteY11556" fmla="*/ 1275656 h 2599480"/>
              <a:gd name="connsiteX11557" fmla="*/ 358450 w 4326130"/>
              <a:gd name="connsiteY11557" fmla="*/ 1281844 h 2599480"/>
              <a:gd name="connsiteX11558" fmla="*/ 377577 w 4326130"/>
              <a:gd name="connsiteY11558" fmla="*/ 1281453 h 2599480"/>
              <a:gd name="connsiteX11559" fmla="*/ 330700 w 4326130"/>
              <a:gd name="connsiteY11559" fmla="*/ 1291484 h 2599480"/>
              <a:gd name="connsiteX11560" fmla="*/ 288934 w 4326130"/>
              <a:gd name="connsiteY11560" fmla="*/ 1302116 h 2599480"/>
              <a:gd name="connsiteX11561" fmla="*/ 287198 w 4326130"/>
              <a:gd name="connsiteY11561" fmla="*/ 1299634 h 2599480"/>
              <a:gd name="connsiteX11562" fmla="*/ 259486 w 4326130"/>
              <a:gd name="connsiteY11562" fmla="*/ 1299233 h 2599480"/>
              <a:gd name="connsiteX11563" fmla="*/ 206710 w 4326130"/>
              <a:gd name="connsiteY11563" fmla="*/ 1306317 h 2599480"/>
              <a:gd name="connsiteX11564" fmla="*/ 246851 w 4326130"/>
              <a:gd name="connsiteY11564" fmla="*/ 1292427 h 2599480"/>
              <a:gd name="connsiteX11565" fmla="*/ 253007 w 4326130"/>
              <a:gd name="connsiteY11565" fmla="*/ 1287533 h 2599480"/>
              <a:gd name="connsiteX11566" fmla="*/ 246685 w 4326130"/>
              <a:gd name="connsiteY11566" fmla="*/ 1287662 h 2599480"/>
              <a:gd name="connsiteX11567" fmla="*/ 272745 w 4326130"/>
              <a:gd name="connsiteY11567" fmla="*/ 1281125 h 2599480"/>
              <a:gd name="connsiteX11568" fmla="*/ 274182 w 4326130"/>
              <a:gd name="connsiteY11568" fmla="*/ 1282331 h 2599480"/>
              <a:gd name="connsiteX11569" fmla="*/ 308619 w 4326130"/>
              <a:gd name="connsiteY11569" fmla="*/ 1275623 h 2599480"/>
              <a:gd name="connsiteX11570" fmla="*/ 306448 w 4326130"/>
              <a:gd name="connsiteY11570" fmla="*/ 1279375 h 2599480"/>
              <a:gd name="connsiteX11571" fmla="*/ 307555 w 4326130"/>
              <a:gd name="connsiteY11571" fmla="*/ 1279353 h 2599480"/>
              <a:gd name="connsiteX11572" fmla="*/ 337108 w 4326130"/>
              <a:gd name="connsiteY11572" fmla="*/ 1273981 h 2599480"/>
              <a:gd name="connsiteX11573" fmla="*/ 338496 w 4326130"/>
              <a:gd name="connsiteY11573" fmla="*/ 1275011 h 2599480"/>
              <a:gd name="connsiteX11574" fmla="*/ 349581 w 4326130"/>
              <a:gd name="connsiteY11574" fmla="*/ 1272489 h 2599480"/>
              <a:gd name="connsiteX11575" fmla="*/ 380576 w 4326130"/>
              <a:gd name="connsiteY11575" fmla="*/ 1264791 h 2599480"/>
              <a:gd name="connsiteX11576" fmla="*/ 386772 w 4326130"/>
              <a:gd name="connsiteY11576" fmla="*/ 1264142 h 2599480"/>
              <a:gd name="connsiteX11577" fmla="*/ 391102 w 4326130"/>
              <a:gd name="connsiteY11577" fmla="*/ 1263689 h 2599480"/>
              <a:gd name="connsiteX11578" fmla="*/ 385830 w 4326130"/>
              <a:gd name="connsiteY11578" fmla="*/ 1264749 h 2599480"/>
              <a:gd name="connsiteX11579" fmla="*/ 351636 w 4326130"/>
              <a:gd name="connsiteY11579" fmla="*/ 1272446 h 2599480"/>
              <a:gd name="connsiteX11580" fmla="*/ 283832 w 4326130"/>
              <a:gd name="connsiteY11580" fmla="*/ 1286902 h 2599480"/>
              <a:gd name="connsiteX11581" fmla="*/ 274845 w 4326130"/>
              <a:gd name="connsiteY11581" fmla="*/ 1293091 h 2599480"/>
              <a:gd name="connsiteX11582" fmla="*/ 399368 w 4326130"/>
              <a:gd name="connsiteY11582" fmla="*/ 1266701 h 2599480"/>
              <a:gd name="connsiteX11583" fmla="*/ 486946 w 4326130"/>
              <a:gd name="connsiteY11583" fmla="*/ 1252509 h 2599480"/>
              <a:gd name="connsiteX11584" fmla="*/ 497456 w 4326130"/>
              <a:gd name="connsiteY11584" fmla="*/ 1248510 h 2599480"/>
              <a:gd name="connsiteX11585" fmla="*/ 517017 w 4326130"/>
              <a:gd name="connsiteY11585" fmla="*/ 1242381 h 2599480"/>
              <a:gd name="connsiteX11586" fmla="*/ 517105 w 4326130"/>
              <a:gd name="connsiteY11586" fmla="*/ 1242351 h 2599480"/>
              <a:gd name="connsiteX11587" fmla="*/ 491096 w 4326130"/>
              <a:gd name="connsiteY11587" fmla="*/ 1246047 h 2599480"/>
              <a:gd name="connsiteX11588" fmla="*/ 500222 w 4326130"/>
              <a:gd name="connsiteY11588" fmla="*/ 1244506 h 2599480"/>
              <a:gd name="connsiteX11589" fmla="*/ 509368 w 4326130"/>
              <a:gd name="connsiteY11589" fmla="*/ 1238315 h 2599480"/>
              <a:gd name="connsiteX11590" fmla="*/ 479821 w 4326130"/>
              <a:gd name="connsiteY11590" fmla="*/ 1240154 h 2599480"/>
              <a:gd name="connsiteX11591" fmla="*/ 510973 w 4326130"/>
              <a:gd name="connsiteY11591" fmla="*/ 1232453 h 2599480"/>
              <a:gd name="connsiteX11592" fmla="*/ 518237 w 4326130"/>
              <a:gd name="connsiteY11592" fmla="*/ 1227537 h 2599480"/>
              <a:gd name="connsiteX11593" fmla="*/ 458808 w 4326130"/>
              <a:gd name="connsiteY11593" fmla="*/ 1233520 h 2599480"/>
              <a:gd name="connsiteX11594" fmla="*/ 464016 w 4326130"/>
              <a:gd name="connsiteY11594" fmla="*/ 1228647 h 2599480"/>
              <a:gd name="connsiteX11595" fmla="*/ 372156 w 4326130"/>
              <a:gd name="connsiteY11595" fmla="*/ 1241122 h 2599480"/>
              <a:gd name="connsiteX11596" fmla="*/ 281617 w 4326130"/>
              <a:gd name="connsiteY11596" fmla="*/ 1258514 h 2599480"/>
              <a:gd name="connsiteX11597" fmla="*/ 281288 w 4326130"/>
              <a:gd name="connsiteY11597" fmla="*/ 1257285 h 2599480"/>
              <a:gd name="connsiteX11598" fmla="*/ 240320 w 4326130"/>
              <a:gd name="connsiteY11598" fmla="*/ 1263950 h 2599480"/>
              <a:gd name="connsiteX11599" fmla="*/ 293148 w 4326130"/>
              <a:gd name="connsiteY11599" fmla="*/ 1253510 h 2599480"/>
              <a:gd name="connsiteX11600" fmla="*/ 293479 w 4326130"/>
              <a:gd name="connsiteY11600" fmla="*/ 1254739 h 2599480"/>
              <a:gd name="connsiteX11601" fmla="*/ 318763 w 4326130"/>
              <a:gd name="connsiteY11601" fmla="*/ 1249455 h 2599480"/>
              <a:gd name="connsiteX11602" fmla="*/ 327751 w 4326130"/>
              <a:gd name="connsiteY11602" fmla="*/ 1243266 h 2599480"/>
              <a:gd name="connsiteX11603" fmla="*/ 329963 w 4326130"/>
              <a:gd name="connsiteY11603" fmla="*/ 1243221 h 2599480"/>
              <a:gd name="connsiteX11604" fmla="*/ 329187 w 4326130"/>
              <a:gd name="connsiteY11604" fmla="*/ 1244473 h 2599480"/>
              <a:gd name="connsiteX11605" fmla="*/ 365838 w 4326130"/>
              <a:gd name="connsiteY11605" fmla="*/ 1237718 h 2599480"/>
              <a:gd name="connsiteX11606" fmla="*/ 384024 w 4326130"/>
              <a:gd name="connsiteY11606" fmla="*/ 1233815 h 2599480"/>
              <a:gd name="connsiteX11607" fmla="*/ 402821 w 4326130"/>
              <a:gd name="connsiteY11607" fmla="*/ 1232194 h 2599480"/>
              <a:gd name="connsiteX11608" fmla="*/ 412915 w 4326130"/>
              <a:gd name="connsiteY11608" fmla="*/ 1225982 h 2599480"/>
              <a:gd name="connsiteX11609" fmla="*/ 415292 w 4326130"/>
              <a:gd name="connsiteY11609" fmla="*/ 1222401 h 2599480"/>
              <a:gd name="connsiteX11610" fmla="*/ 403761 w 4326130"/>
              <a:gd name="connsiteY11610" fmla="*/ 1227407 h 2599480"/>
              <a:gd name="connsiteX11611" fmla="*/ 400600 w 4326130"/>
              <a:gd name="connsiteY11611" fmla="*/ 1227470 h 2599480"/>
              <a:gd name="connsiteX11612" fmla="*/ 356690 w 4326130"/>
              <a:gd name="connsiteY11612" fmla="*/ 1235609 h 2599480"/>
              <a:gd name="connsiteX11613" fmla="*/ 357466 w 4326130"/>
              <a:gd name="connsiteY11613" fmla="*/ 1234357 h 2599480"/>
              <a:gd name="connsiteX11614" fmla="*/ 380696 w 4326130"/>
              <a:gd name="connsiteY11614" fmla="*/ 1229114 h 2599480"/>
              <a:gd name="connsiteX11615" fmla="*/ 403148 w 4326130"/>
              <a:gd name="connsiteY11615" fmla="*/ 1225122 h 2599480"/>
              <a:gd name="connsiteX11616" fmla="*/ 408811 w 4326130"/>
              <a:gd name="connsiteY11616" fmla="*/ 1222534 h 2599480"/>
              <a:gd name="connsiteX11617" fmla="*/ 489587 w 4326130"/>
              <a:gd name="connsiteY11617" fmla="*/ 1212582 h 2599480"/>
              <a:gd name="connsiteX11618" fmla="*/ 529729 w 4326130"/>
              <a:gd name="connsiteY11618" fmla="*/ 1206992 h 2599480"/>
              <a:gd name="connsiteX11619" fmla="*/ 570362 w 4326130"/>
              <a:gd name="connsiteY11619" fmla="*/ 1202629 h 2599480"/>
              <a:gd name="connsiteX11620" fmla="*/ 579678 w 4326130"/>
              <a:gd name="connsiteY11620" fmla="*/ 1197670 h 2599480"/>
              <a:gd name="connsiteX11621" fmla="*/ 528786 w 4326130"/>
              <a:gd name="connsiteY11621" fmla="*/ 1203479 h 2599480"/>
              <a:gd name="connsiteX11622" fmla="*/ 478382 w 4326130"/>
              <a:gd name="connsiteY11622" fmla="*/ 1210516 h 2599480"/>
              <a:gd name="connsiteX11623" fmla="*/ 376732 w 4326130"/>
              <a:gd name="connsiteY11623" fmla="*/ 1222030 h 2599480"/>
              <a:gd name="connsiteX11624" fmla="*/ 391319 w 4326130"/>
              <a:gd name="connsiteY11624" fmla="*/ 1218654 h 2599480"/>
              <a:gd name="connsiteX11625" fmla="*/ 424775 w 4326130"/>
              <a:gd name="connsiteY11625" fmla="*/ 1213908 h 2599480"/>
              <a:gd name="connsiteX11626" fmla="*/ 492251 w 4326130"/>
              <a:gd name="connsiteY11626" fmla="*/ 1206523 h 2599480"/>
              <a:gd name="connsiteX11627" fmla="*/ 499399 w 4326130"/>
              <a:gd name="connsiteY11627" fmla="*/ 1205317 h 2599480"/>
              <a:gd name="connsiteX11628" fmla="*/ 508385 w 4326130"/>
              <a:gd name="connsiteY11628" fmla="*/ 1199129 h 2599480"/>
              <a:gd name="connsiteX11629" fmla="*/ 391737 w 4326130"/>
              <a:gd name="connsiteY11629" fmla="*/ 1214584 h 2599480"/>
              <a:gd name="connsiteX11630" fmla="*/ 395062 w 4326130"/>
              <a:gd name="connsiteY11630" fmla="*/ 1210983 h 2599480"/>
              <a:gd name="connsiteX11631" fmla="*/ 381638 w 4326130"/>
              <a:gd name="connsiteY11631" fmla="*/ 1212494 h 2599480"/>
              <a:gd name="connsiteX11632" fmla="*/ 406922 w 4326130"/>
              <a:gd name="connsiteY11632" fmla="*/ 1207209 h 2599480"/>
              <a:gd name="connsiteX11633" fmla="*/ 405324 w 4326130"/>
              <a:gd name="connsiteY11633" fmla="*/ 1209537 h 2599480"/>
              <a:gd name="connsiteX11634" fmla="*/ 520247 w 4326130"/>
              <a:gd name="connsiteY11634" fmla="*/ 1195354 h 2599480"/>
              <a:gd name="connsiteX11635" fmla="*/ 529236 w 4326130"/>
              <a:gd name="connsiteY11635" fmla="*/ 1189165 h 2599480"/>
              <a:gd name="connsiteX11636" fmla="*/ 447843 w 4326130"/>
              <a:gd name="connsiteY11636" fmla="*/ 1200367 h 2599480"/>
              <a:gd name="connsiteX11637" fmla="*/ 501573 w 4326130"/>
              <a:gd name="connsiteY11637" fmla="*/ 1189732 h 2599480"/>
              <a:gd name="connsiteX11638" fmla="*/ 554683 w 4326130"/>
              <a:gd name="connsiteY11638" fmla="*/ 1180345 h 2599480"/>
              <a:gd name="connsiteX11639" fmla="*/ 675155 w 4326130"/>
              <a:gd name="connsiteY11639" fmla="*/ 1167284 h 2599480"/>
              <a:gd name="connsiteX11640" fmla="*/ 684631 w 4326130"/>
              <a:gd name="connsiteY11640" fmla="*/ 1162322 h 2599480"/>
              <a:gd name="connsiteX11641" fmla="*/ 572256 w 4326130"/>
              <a:gd name="connsiteY11641" fmla="*/ 1174157 h 2599480"/>
              <a:gd name="connsiteX11642" fmla="*/ 570200 w 4326130"/>
              <a:gd name="connsiteY11642" fmla="*/ 1174200 h 2599480"/>
              <a:gd name="connsiteX11643" fmla="*/ 561947 w 4326130"/>
              <a:gd name="connsiteY11643" fmla="*/ 1175427 h 2599480"/>
              <a:gd name="connsiteX11644" fmla="*/ 510436 w 4326130"/>
              <a:gd name="connsiteY11644" fmla="*/ 1182486 h 2599480"/>
              <a:gd name="connsiteX11645" fmla="*/ 489708 w 4326130"/>
              <a:gd name="connsiteY11645" fmla="*/ 1185206 h 2599480"/>
              <a:gd name="connsiteX11646" fmla="*/ 497301 w 4326130"/>
              <a:gd name="connsiteY11646" fmla="*/ 1181519 h 2599480"/>
              <a:gd name="connsiteX11647" fmla="*/ 597822 w 4326130"/>
              <a:gd name="connsiteY11647" fmla="*/ 1169926 h 2599480"/>
              <a:gd name="connsiteX11648" fmla="*/ 647938 w 4326130"/>
              <a:gd name="connsiteY11648" fmla="*/ 1165369 h 2599480"/>
              <a:gd name="connsiteX11649" fmla="*/ 697605 w 4326130"/>
              <a:gd name="connsiteY11649" fmla="*/ 1160927 h 2599480"/>
              <a:gd name="connsiteX11650" fmla="*/ 708029 w 4326130"/>
              <a:gd name="connsiteY11650" fmla="*/ 1155276 h 2599480"/>
              <a:gd name="connsiteX11651" fmla="*/ 711153 w 4326130"/>
              <a:gd name="connsiteY11651" fmla="*/ 1147825 h 2599480"/>
              <a:gd name="connsiteX11652" fmla="*/ 714608 w 4326130"/>
              <a:gd name="connsiteY11652" fmla="*/ 1138737 h 2599480"/>
              <a:gd name="connsiteX11653" fmla="*/ 716662 w 4326130"/>
              <a:gd name="connsiteY11653" fmla="*/ 1137916 h 2599480"/>
              <a:gd name="connsiteX11654" fmla="*/ 715057 w 4326130"/>
              <a:gd name="connsiteY11654" fmla="*/ 1137559 h 2599480"/>
              <a:gd name="connsiteX11655" fmla="*/ 715303 w 4326130"/>
              <a:gd name="connsiteY11655" fmla="*/ 1136912 h 2599480"/>
              <a:gd name="connsiteX11656" fmla="*/ 748491 w 4326130"/>
              <a:gd name="connsiteY11656" fmla="*/ 1120303 h 2599480"/>
              <a:gd name="connsiteX11657" fmla="*/ 772487 w 4326130"/>
              <a:gd name="connsiteY11657" fmla="*/ 1105877 h 2599480"/>
              <a:gd name="connsiteX11658" fmla="*/ 769042 w 4326130"/>
              <a:gd name="connsiteY11658" fmla="*/ 1105466 h 2599480"/>
              <a:gd name="connsiteX11659" fmla="*/ 776964 w 4326130"/>
              <a:gd name="connsiteY11659" fmla="*/ 1103010 h 2599480"/>
              <a:gd name="connsiteX11660" fmla="*/ 782792 w 4326130"/>
              <a:gd name="connsiteY11660" fmla="*/ 1096886 h 2599480"/>
              <a:gd name="connsiteX11661" fmla="*/ 750958 w 4326130"/>
              <a:gd name="connsiteY11661" fmla="*/ 1100243 h 2599480"/>
              <a:gd name="connsiteX11662" fmla="*/ 738046 w 4326130"/>
              <a:gd name="connsiteY11662" fmla="*/ 1104694 h 2599480"/>
              <a:gd name="connsiteX11663" fmla="*/ 730684 w 4326130"/>
              <a:gd name="connsiteY11663" fmla="*/ 1105552 h 2599480"/>
              <a:gd name="connsiteX11664" fmla="*/ 735768 w 4326130"/>
              <a:gd name="connsiteY11664" fmla="*/ 1101844 h 2599480"/>
              <a:gd name="connsiteX11665" fmla="*/ 726683 w 4326130"/>
              <a:gd name="connsiteY11665" fmla="*/ 1102802 h 2599480"/>
              <a:gd name="connsiteX11666" fmla="*/ 670410 w 4326130"/>
              <a:gd name="connsiteY11666" fmla="*/ 1112253 h 2599480"/>
              <a:gd name="connsiteX11667" fmla="*/ 667089 w 4326130"/>
              <a:gd name="connsiteY11667" fmla="*/ 1112320 h 2599480"/>
              <a:gd name="connsiteX11668" fmla="*/ 748481 w 4326130"/>
              <a:gd name="connsiteY11668" fmla="*/ 1092819 h 2599480"/>
              <a:gd name="connsiteX11669" fmla="*/ 756567 w 4326130"/>
              <a:gd name="connsiteY11669" fmla="*/ 1086826 h 2599480"/>
              <a:gd name="connsiteX11670" fmla="*/ 760477 w 4326130"/>
              <a:gd name="connsiteY11670" fmla="*/ 1085995 h 2599480"/>
              <a:gd name="connsiteX11671" fmla="*/ 787056 w 4326130"/>
              <a:gd name="connsiteY11671" fmla="*/ 1080349 h 2599480"/>
              <a:gd name="connsiteX11672" fmla="*/ 796756 w 4326130"/>
              <a:gd name="connsiteY11672" fmla="*/ 1073840 h 2599480"/>
              <a:gd name="connsiteX11673" fmla="*/ 795884 w 4326130"/>
              <a:gd name="connsiteY11673" fmla="*/ 1074012 h 2599480"/>
              <a:gd name="connsiteX11674" fmla="*/ 776311 w 4326130"/>
              <a:gd name="connsiteY11674" fmla="*/ 1076885 h 2599480"/>
              <a:gd name="connsiteX11675" fmla="*/ 783573 w 4326130"/>
              <a:gd name="connsiteY11675" fmla="*/ 1071968 h 2599480"/>
              <a:gd name="connsiteX11676" fmla="*/ 802042 w 4326130"/>
              <a:gd name="connsiteY11676" fmla="*/ 1068805 h 2599480"/>
              <a:gd name="connsiteX11677" fmla="*/ 803801 w 4326130"/>
              <a:gd name="connsiteY11677" fmla="*/ 1067045 h 2599480"/>
              <a:gd name="connsiteX11678" fmla="*/ 822305 w 4326130"/>
              <a:gd name="connsiteY11678" fmla="*/ 1062028 h 2599480"/>
              <a:gd name="connsiteX11679" fmla="*/ 829944 w 4326130"/>
              <a:gd name="connsiteY11679" fmla="*/ 1055997 h 2599480"/>
              <a:gd name="connsiteX11680" fmla="*/ 832601 w 4326130"/>
              <a:gd name="connsiteY11680" fmla="*/ 1053900 h 2599480"/>
              <a:gd name="connsiteX11681" fmla="*/ 829094 w 4326130"/>
              <a:gd name="connsiteY11681" fmla="*/ 1054437 h 2599480"/>
              <a:gd name="connsiteX11682" fmla="*/ 818834 w 4326130"/>
              <a:gd name="connsiteY11682" fmla="*/ 1055883 h 2599480"/>
              <a:gd name="connsiteX11683" fmla="*/ 820558 w 4326130"/>
              <a:gd name="connsiteY11683" fmla="*/ 1054611 h 2599480"/>
              <a:gd name="connsiteX11684" fmla="*/ 834258 w 4326130"/>
              <a:gd name="connsiteY11684" fmla="*/ 1052591 h 2599480"/>
              <a:gd name="connsiteX11685" fmla="*/ 839369 w 4326130"/>
              <a:gd name="connsiteY11685" fmla="*/ 1048556 h 2599480"/>
              <a:gd name="connsiteX11686" fmla="*/ 858602 w 4326130"/>
              <a:gd name="connsiteY11686" fmla="*/ 1040062 h 2599480"/>
              <a:gd name="connsiteX11687" fmla="*/ 867293 w 4326130"/>
              <a:gd name="connsiteY11687" fmla="*/ 1035880 h 2599480"/>
              <a:gd name="connsiteX11688" fmla="*/ 854540 w 4326130"/>
              <a:gd name="connsiteY11688" fmla="*/ 1037316 h 2599480"/>
              <a:gd name="connsiteX11689" fmla="*/ 842171 w 4326130"/>
              <a:gd name="connsiteY11689" fmla="*/ 1039631 h 2599480"/>
              <a:gd name="connsiteX11690" fmla="*/ 816070 w 4326130"/>
              <a:gd name="connsiteY11690" fmla="*/ 1051299 h 2599480"/>
              <a:gd name="connsiteX11691" fmla="*/ 727372 w 4326130"/>
              <a:gd name="connsiteY11691" fmla="*/ 1083962 h 2599480"/>
              <a:gd name="connsiteX11692" fmla="*/ 702900 w 4326130"/>
              <a:gd name="connsiteY11692" fmla="*/ 1090661 h 2599480"/>
              <a:gd name="connsiteX11693" fmla="*/ 809867 w 4326130"/>
              <a:gd name="connsiteY11693" fmla="*/ 1046603 h 2599480"/>
              <a:gd name="connsiteX11694" fmla="*/ 814643 w 4326130"/>
              <a:gd name="connsiteY11694" fmla="*/ 1044716 h 2599480"/>
              <a:gd name="connsiteX11695" fmla="*/ 797444 w 4326130"/>
              <a:gd name="connsiteY11695" fmla="*/ 1047843 h 2599480"/>
              <a:gd name="connsiteX11696" fmla="*/ 796830 w 4326130"/>
              <a:gd name="connsiteY11696" fmla="*/ 1045560 h 2599480"/>
              <a:gd name="connsiteX11697" fmla="*/ 770703 w 4326130"/>
              <a:gd name="connsiteY11697" fmla="*/ 1049902 h 2599480"/>
              <a:gd name="connsiteX11698" fmla="*/ 589025 w 4326130"/>
              <a:gd name="connsiteY11698" fmla="*/ 1119472 h 2599480"/>
              <a:gd name="connsiteX11699" fmla="*/ 537111 w 4326130"/>
              <a:gd name="connsiteY11699" fmla="*/ 1139115 h 2599480"/>
              <a:gd name="connsiteX11700" fmla="*/ 537037 w 4326130"/>
              <a:gd name="connsiteY11700" fmla="*/ 1139131 h 2599480"/>
              <a:gd name="connsiteX11701" fmla="*/ 536996 w 4326130"/>
              <a:gd name="connsiteY11701" fmla="*/ 1139139 h 2599480"/>
              <a:gd name="connsiteX11702" fmla="*/ 537552 w 4326130"/>
              <a:gd name="connsiteY11702" fmla="*/ 1138785 h 2599480"/>
              <a:gd name="connsiteX11703" fmla="*/ 558721 w 4326130"/>
              <a:gd name="connsiteY11703" fmla="*/ 1126142 h 2599480"/>
              <a:gd name="connsiteX11704" fmla="*/ 566074 w 4326130"/>
              <a:gd name="connsiteY11704" fmla="*/ 1120469 h 2599480"/>
              <a:gd name="connsiteX11705" fmla="*/ 553853 w 4326130"/>
              <a:gd name="connsiteY11705" fmla="*/ 1127735 h 2599480"/>
              <a:gd name="connsiteX11706" fmla="*/ 533628 w 4326130"/>
              <a:gd name="connsiteY11706" fmla="*/ 1139818 h 2599480"/>
              <a:gd name="connsiteX11707" fmla="*/ 532078 w 4326130"/>
              <a:gd name="connsiteY11707" fmla="*/ 1140129 h 2599480"/>
              <a:gd name="connsiteX11708" fmla="*/ 529435 w 4326130"/>
              <a:gd name="connsiteY11708" fmla="*/ 1139902 h 2599480"/>
              <a:gd name="connsiteX11709" fmla="*/ 546845 w 4326130"/>
              <a:gd name="connsiteY11709" fmla="*/ 1129825 h 2599480"/>
              <a:gd name="connsiteX11710" fmla="*/ 527020 w 4326130"/>
              <a:gd name="connsiteY11710" fmla="*/ 1134696 h 2599480"/>
              <a:gd name="connsiteX11711" fmla="*/ 528288 w 4326130"/>
              <a:gd name="connsiteY11711" fmla="*/ 1131358 h 2599480"/>
              <a:gd name="connsiteX11712" fmla="*/ 592155 w 4326130"/>
              <a:gd name="connsiteY11712" fmla="*/ 1106286 h 2599480"/>
              <a:gd name="connsiteX11713" fmla="*/ 587082 w 4326130"/>
              <a:gd name="connsiteY11713" fmla="*/ 1108740 h 2599480"/>
              <a:gd name="connsiteX11714" fmla="*/ 584812 w 4326130"/>
              <a:gd name="connsiteY11714" fmla="*/ 1109974 h 2599480"/>
              <a:gd name="connsiteX11715" fmla="*/ 590524 w 4326130"/>
              <a:gd name="connsiteY11715" fmla="*/ 1107846 h 2599480"/>
              <a:gd name="connsiteX11716" fmla="*/ 600007 w 4326130"/>
              <a:gd name="connsiteY11716" fmla="*/ 1103204 h 2599480"/>
              <a:gd name="connsiteX11717" fmla="*/ 607702 w 4326130"/>
              <a:gd name="connsiteY11717" fmla="*/ 1100184 h 2599480"/>
              <a:gd name="connsiteX11718" fmla="*/ 651611 w 4326130"/>
              <a:gd name="connsiteY11718" fmla="*/ 1079362 h 2599480"/>
              <a:gd name="connsiteX11719" fmla="*/ 651561 w 4326130"/>
              <a:gd name="connsiteY11719" fmla="*/ 1079331 h 2599480"/>
              <a:gd name="connsiteX11720" fmla="*/ 664291 w 4326130"/>
              <a:gd name="connsiteY11720" fmla="*/ 1073810 h 2599480"/>
              <a:gd name="connsiteX11721" fmla="*/ 675637 w 4326130"/>
              <a:gd name="connsiteY11721" fmla="*/ 1068658 h 2599480"/>
              <a:gd name="connsiteX11722" fmla="*/ 675720 w 4326130"/>
              <a:gd name="connsiteY11722" fmla="*/ 1068556 h 2599480"/>
              <a:gd name="connsiteX11723" fmla="*/ 674950 w 4326130"/>
              <a:gd name="connsiteY11723" fmla="*/ 1068746 h 2599480"/>
              <a:gd name="connsiteX11724" fmla="*/ 671248 w 4326130"/>
              <a:gd name="connsiteY11724" fmla="*/ 1069580 h 2599480"/>
              <a:gd name="connsiteX11725" fmla="*/ 665014 w 4326130"/>
              <a:gd name="connsiteY11725" fmla="*/ 1071490 h 2599480"/>
              <a:gd name="connsiteX11726" fmla="*/ 652930 w 4326130"/>
              <a:gd name="connsiteY11726" fmla="*/ 1076891 h 2599480"/>
              <a:gd name="connsiteX11727" fmla="*/ 649946 w 4326130"/>
              <a:gd name="connsiteY11727" fmla="*/ 1078335 h 2599480"/>
              <a:gd name="connsiteX11728" fmla="*/ 648229 w 4326130"/>
              <a:gd name="connsiteY11728" fmla="*/ 1077275 h 2599480"/>
              <a:gd name="connsiteX11729" fmla="*/ 590371 w 4326130"/>
              <a:gd name="connsiteY11729" fmla="*/ 1101243 h 2599480"/>
              <a:gd name="connsiteX11730" fmla="*/ 528962 w 4326130"/>
              <a:gd name="connsiteY11730" fmla="*/ 1122252 h 2599480"/>
              <a:gd name="connsiteX11731" fmla="*/ 545603 w 4326130"/>
              <a:gd name="connsiteY11731" fmla="*/ 1112052 h 2599480"/>
              <a:gd name="connsiteX11732" fmla="*/ 546393 w 4326130"/>
              <a:gd name="connsiteY11732" fmla="*/ 1109868 h 2599480"/>
              <a:gd name="connsiteX11733" fmla="*/ 522151 w 4326130"/>
              <a:gd name="connsiteY11733" fmla="*/ 1123460 h 2599480"/>
              <a:gd name="connsiteX11734" fmla="*/ 531635 w 4326130"/>
              <a:gd name="connsiteY11734" fmla="*/ 1116666 h 2599480"/>
              <a:gd name="connsiteX11735" fmla="*/ 538874 w 4326130"/>
              <a:gd name="connsiteY11735" fmla="*/ 1112225 h 2599480"/>
              <a:gd name="connsiteX11736" fmla="*/ 540135 w 4326130"/>
              <a:gd name="connsiteY11736" fmla="*/ 1111692 h 2599480"/>
              <a:gd name="connsiteX11737" fmla="*/ 545380 w 4326130"/>
              <a:gd name="connsiteY11737" fmla="*/ 1108992 h 2599480"/>
              <a:gd name="connsiteX11738" fmla="*/ 544686 w 4326130"/>
              <a:gd name="connsiteY11738" fmla="*/ 1108670 h 2599480"/>
              <a:gd name="connsiteX11739" fmla="*/ 550901 w 4326130"/>
              <a:gd name="connsiteY11739" fmla="*/ 1104873 h 2599480"/>
              <a:gd name="connsiteX11740" fmla="*/ 560435 w 4326130"/>
              <a:gd name="connsiteY11740" fmla="*/ 1098119 h 2599480"/>
              <a:gd name="connsiteX11741" fmla="*/ 554325 w 4326130"/>
              <a:gd name="connsiteY11741" fmla="*/ 1101574 h 2599480"/>
              <a:gd name="connsiteX11742" fmla="*/ 541611 w 4326130"/>
              <a:gd name="connsiteY11742" fmla="*/ 1108764 h 2599480"/>
              <a:gd name="connsiteX11743" fmla="*/ 540623 w 4326130"/>
              <a:gd name="connsiteY11743" fmla="*/ 1108874 h 2599480"/>
              <a:gd name="connsiteX11744" fmla="*/ 538338 w 4326130"/>
              <a:gd name="connsiteY11744" fmla="*/ 1108959 h 2599480"/>
              <a:gd name="connsiteX11745" fmla="*/ 554112 w 4326130"/>
              <a:gd name="connsiteY11745" fmla="*/ 1101248 h 2599480"/>
              <a:gd name="connsiteX11746" fmla="*/ 541401 w 4326130"/>
              <a:gd name="connsiteY11746" fmla="*/ 1105693 h 2599480"/>
              <a:gd name="connsiteX11747" fmla="*/ 528691 w 4326130"/>
              <a:gd name="connsiteY11747" fmla="*/ 1110136 h 2599480"/>
              <a:gd name="connsiteX11748" fmla="*/ 533742 w 4326130"/>
              <a:gd name="connsiteY11748" fmla="*/ 1105738 h 2599480"/>
              <a:gd name="connsiteX11749" fmla="*/ 544361 w 4326130"/>
              <a:gd name="connsiteY11749" fmla="*/ 1101515 h 2599480"/>
              <a:gd name="connsiteX11750" fmla="*/ 585317 w 4326130"/>
              <a:gd name="connsiteY11750" fmla="*/ 1083196 h 2599480"/>
              <a:gd name="connsiteX11751" fmla="*/ 576583 w 4326130"/>
              <a:gd name="connsiteY11751" fmla="*/ 1088148 h 2599480"/>
              <a:gd name="connsiteX11752" fmla="*/ 588926 w 4326130"/>
              <a:gd name="connsiteY11752" fmla="*/ 1081778 h 2599480"/>
              <a:gd name="connsiteX11753" fmla="*/ 595417 w 4326130"/>
              <a:gd name="connsiteY11753" fmla="*/ 1079356 h 2599480"/>
              <a:gd name="connsiteX11754" fmla="*/ 598209 w 4326130"/>
              <a:gd name="connsiteY11754" fmla="*/ 1077429 h 2599480"/>
              <a:gd name="connsiteX11755" fmla="*/ 603978 w 4326130"/>
              <a:gd name="connsiteY11755" fmla="*/ 1074849 h 2599480"/>
              <a:gd name="connsiteX11756" fmla="*/ 599657 w 4326130"/>
              <a:gd name="connsiteY11756" fmla="*/ 1076430 h 2599480"/>
              <a:gd name="connsiteX11757" fmla="*/ 601109 w 4326130"/>
              <a:gd name="connsiteY11757" fmla="*/ 1075429 h 2599480"/>
              <a:gd name="connsiteX11758" fmla="*/ 598134 w 4326130"/>
              <a:gd name="connsiteY11758" fmla="*/ 1075928 h 2599480"/>
              <a:gd name="connsiteX11759" fmla="*/ 592867 w 4326130"/>
              <a:gd name="connsiteY11759" fmla="*/ 1078915 h 2599480"/>
              <a:gd name="connsiteX11760" fmla="*/ 546125 w 4326130"/>
              <a:gd name="connsiteY11760" fmla="*/ 1096020 h 2599480"/>
              <a:gd name="connsiteX11761" fmla="*/ 525364 w 4326130"/>
              <a:gd name="connsiteY11761" fmla="*/ 1103634 h 2599480"/>
              <a:gd name="connsiteX11762" fmla="*/ 542224 w 4326130"/>
              <a:gd name="connsiteY11762" fmla="*/ 1095949 h 2599480"/>
              <a:gd name="connsiteX11763" fmla="*/ 557750 w 4326130"/>
              <a:gd name="connsiteY11763" fmla="*/ 1089399 h 2599480"/>
              <a:gd name="connsiteX11764" fmla="*/ 558046 w 4326130"/>
              <a:gd name="connsiteY11764" fmla="*/ 1089849 h 2599480"/>
              <a:gd name="connsiteX11765" fmla="*/ 558100 w 4326130"/>
              <a:gd name="connsiteY11765" fmla="*/ 1089932 h 2599480"/>
              <a:gd name="connsiteX11766" fmla="*/ 558145 w 4326130"/>
              <a:gd name="connsiteY11766" fmla="*/ 1089999 h 2599480"/>
              <a:gd name="connsiteX11767" fmla="*/ 558046 w 4326130"/>
              <a:gd name="connsiteY11767" fmla="*/ 1089849 h 2599480"/>
              <a:gd name="connsiteX11768" fmla="*/ 557882 w 4326130"/>
              <a:gd name="connsiteY11768" fmla="*/ 1089599 h 2599480"/>
              <a:gd name="connsiteX11769" fmla="*/ 557750 w 4326130"/>
              <a:gd name="connsiteY11769" fmla="*/ 1089399 h 2599480"/>
              <a:gd name="connsiteX11770" fmla="*/ 538829 w 4326130"/>
              <a:gd name="connsiteY11770" fmla="*/ 1095389 h 2599480"/>
              <a:gd name="connsiteX11771" fmla="*/ 537278 w 4326130"/>
              <a:gd name="connsiteY11771" fmla="*/ 1091494 h 2599480"/>
              <a:gd name="connsiteX11772" fmla="*/ 522498 w 4326130"/>
              <a:gd name="connsiteY11772" fmla="*/ 1097648 h 2599480"/>
              <a:gd name="connsiteX11773" fmla="*/ 521274 w 4326130"/>
              <a:gd name="connsiteY11773" fmla="*/ 1097258 h 2599480"/>
              <a:gd name="connsiteX11774" fmla="*/ 600125 w 4326130"/>
              <a:gd name="connsiteY11774" fmla="*/ 1062239 h 2599480"/>
              <a:gd name="connsiteX11775" fmla="*/ 604887 w 4326130"/>
              <a:gd name="connsiteY11775" fmla="*/ 1058479 h 2599480"/>
              <a:gd name="connsiteX11776" fmla="*/ 613633 w 4326130"/>
              <a:gd name="connsiteY11776" fmla="*/ 1054603 h 2599480"/>
              <a:gd name="connsiteX11777" fmla="*/ 610741 w 4326130"/>
              <a:gd name="connsiteY11777" fmla="*/ 1054236 h 2599480"/>
              <a:gd name="connsiteX11778" fmla="*/ 604887 w 4326130"/>
              <a:gd name="connsiteY11778" fmla="*/ 1058479 h 2599480"/>
              <a:gd name="connsiteX11779" fmla="*/ 602946 w 4326130"/>
              <a:gd name="connsiteY11779" fmla="*/ 1058876 h 2599480"/>
              <a:gd name="connsiteX11780" fmla="*/ 600125 w 4326130"/>
              <a:gd name="connsiteY11780" fmla="*/ 1062239 h 2599480"/>
              <a:gd name="connsiteX11781" fmla="*/ 535655 w 4326130"/>
              <a:gd name="connsiteY11781" fmla="*/ 1084518 h 2599480"/>
              <a:gd name="connsiteX11782" fmla="*/ 537394 w 4326130"/>
              <a:gd name="connsiteY11782" fmla="*/ 1083593 h 2599480"/>
              <a:gd name="connsiteX11783" fmla="*/ 533067 w 4326130"/>
              <a:gd name="connsiteY11783" fmla="*/ 1083555 h 2599480"/>
              <a:gd name="connsiteX11784" fmla="*/ 517353 w 4326130"/>
              <a:gd name="connsiteY11784" fmla="*/ 1088288 h 2599480"/>
              <a:gd name="connsiteX11785" fmla="*/ 515312 w 4326130"/>
              <a:gd name="connsiteY11785" fmla="*/ 1086717 h 2599480"/>
              <a:gd name="connsiteX11786" fmla="*/ 501926 w 4326130"/>
              <a:gd name="connsiteY11786" fmla="*/ 1091667 h 2599480"/>
              <a:gd name="connsiteX11787" fmla="*/ 488786 w 4326130"/>
              <a:gd name="connsiteY11787" fmla="*/ 1095454 h 2599480"/>
              <a:gd name="connsiteX11788" fmla="*/ 491603 w 4326130"/>
              <a:gd name="connsiteY11788" fmla="*/ 1093349 h 2599480"/>
              <a:gd name="connsiteX11789" fmla="*/ 485821 w 4326130"/>
              <a:gd name="connsiteY11789" fmla="*/ 1093716 h 2599480"/>
              <a:gd name="connsiteX11790" fmla="*/ 576194 w 4326130"/>
              <a:gd name="connsiteY11790" fmla="*/ 1058917 h 2599480"/>
              <a:gd name="connsiteX11791" fmla="*/ 673970 w 4326130"/>
              <a:gd name="connsiteY11791" fmla="*/ 1009998 h 2599480"/>
              <a:gd name="connsiteX11792" fmla="*/ 699618 w 4326130"/>
              <a:gd name="connsiteY11792" fmla="*/ 999342 h 2599480"/>
              <a:gd name="connsiteX11793" fmla="*/ 714699 w 4326130"/>
              <a:gd name="connsiteY11793" fmla="*/ 987436 h 2599480"/>
              <a:gd name="connsiteX11794" fmla="*/ 619435 w 4326130"/>
              <a:gd name="connsiteY11794" fmla="*/ 1021750 h 2599480"/>
              <a:gd name="connsiteX11795" fmla="*/ 454098 w 4326130"/>
              <a:gd name="connsiteY11795" fmla="*/ 1082794 h 2599480"/>
              <a:gd name="connsiteX11796" fmla="*/ 397206 w 4326130"/>
              <a:gd name="connsiteY11796" fmla="*/ 1103218 h 2599480"/>
              <a:gd name="connsiteX11797" fmla="*/ 405134 w 4326130"/>
              <a:gd name="connsiteY11797" fmla="*/ 1099476 h 2599480"/>
              <a:gd name="connsiteX11798" fmla="*/ 443779 w 4326130"/>
              <a:gd name="connsiteY11798" fmla="*/ 1083341 h 2599480"/>
              <a:gd name="connsiteX11799" fmla="*/ 453787 w 4326130"/>
              <a:gd name="connsiteY11799" fmla="*/ 1080088 h 2599480"/>
              <a:gd name="connsiteX11800" fmla="*/ 453308 w 4326130"/>
              <a:gd name="connsiteY11800" fmla="*/ 1079582 h 2599480"/>
              <a:gd name="connsiteX11801" fmla="*/ 452196 w 4326130"/>
              <a:gd name="connsiteY11801" fmla="*/ 1079842 h 2599480"/>
              <a:gd name="connsiteX11802" fmla="*/ 451225 w 4326130"/>
              <a:gd name="connsiteY11802" fmla="*/ 1080317 h 2599480"/>
              <a:gd name="connsiteX11803" fmla="*/ 449707 w 4326130"/>
              <a:gd name="connsiteY11803" fmla="*/ 1080611 h 2599480"/>
              <a:gd name="connsiteX11804" fmla="*/ 449525 w 4326130"/>
              <a:gd name="connsiteY11804" fmla="*/ 1080412 h 2599480"/>
              <a:gd name="connsiteX11805" fmla="*/ 448879 w 4326130"/>
              <a:gd name="connsiteY11805" fmla="*/ 1080772 h 2599480"/>
              <a:gd name="connsiteX11806" fmla="*/ 449707 w 4326130"/>
              <a:gd name="connsiteY11806" fmla="*/ 1080611 h 2599480"/>
              <a:gd name="connsiteX11807" fmla="*/ 449987 w 4326130"/>
              <a:gd name="connsiteY11807" fmla="*/ 1080922 h 2599480"/>
              <a:gd name="connsiteX11808" fmla="*/ 445882 w 4326130"/>
              <a:gd name="connsiteY11808" fmla="*/ 1080845 h 2599480"/>
              <a:gd name="connsiteX11809" fmla="*/ 440371 w 4326130"/>
              <a:gd name="connsiteY11809" fmla="*/ 1082831 h 2599480"/>
              <a:gd name="connsiteX11810" fmla="*/ 400339 w 4326130"/>
              <a:gd name="connsiteY11810" fmla="*/ 1099765 h 2599480"/>
              <a:gd name="connsiteX11811" fmla="*/ 375460 w 4326130"/>
              <a:gd name="connsiteY11811" fmla="*/ 1111024 h 2599480"/>
              <a:gd name="connsiteX11812" fmla="*/ 372572 w 4326130"/>
              <a:gd name="connsiteY11812" fmla="*/ 1112060 h 2599480"/>
              <a:gd name="connsiteX11813" fmla="*/ 349943 w 4326130"/>
              <a:gd name="connsiteY11813" fmla="*/ 1119519 h 2599480"/>
              <a:gd name="connsiteX11814" fmla="*/ 357324 w 4326130"/>
              <a:gd name="connsiteY11814" fmla="*/ 1114061 h 2599480"/>
              <a:gd name="connsiteX11815" fmla="*/ 370051 w 4326130"/>
              <a:gd name="connsiteY11815" fmla="*/ 1107543 h 2599480"/>
              <a:gd name="connsiteX11816" fmla="*/ 383931 w 4326130"/>
              <a:gd name="connsiteY11816" fmla="*/ 1101419 h 2599480"/>
              <a:gd name="connsiteX11817" fmla="*/ 435567 w 4326130"/>
              <a:gd name="connsiteY11817" fmla="*/ 1082909 h 2599480"/>
              <a:gd name="connsiteX11818" fmla="*/ 597309 w 4326130"/>
              <a:gd name="connsiteY11818" fmla="*/ 1020536 h 2599480"/>
              <a:gd name="connsiteX11819" fmla="*/ 646420 w 4326130"/>
              <a:gd name="connsiteY11819" fmla="*/ 1000445 h 2599480"/>
              <a:gd name="connsiteX11820" fmla="*/ 653928 w 4326130"/>
              <a:gd name="connsiteY11820" fmla="*/ 988460 h 2599480"/>
              <a:gd name="connsiteX11821" fmla="*/ 667436 w 4326130"/>
              <a:gd name="connsiteY11821" fmla="*/ 980824 h 2599480"/>
              <a:gd name="connsiteX11822" fmla="*/ 608139 w 4326130"/>
              <a:gd name="connsiteY11822" fmla="*/ 996334 h 2599480"/>
              <a:gd name="connsiteX11823" fmla="*/ 610170 w 4326130"/>
              <a:gd name="connsiteY11823" fmla="*/ 992933 h 2599480"/>
              <a:gd name="connsiteX11824" fmla="*/ 613298 w 4326130"/>
              <a:gd name="connsiteY11824" fmla="*/ 992262 h 2599480"/>
              <a:gd name="connsiteX11825" fmla="*/ 610707 w 4326130"/>
              <a:gd name="connsiteY11825" fmla="*/ 992036 h 2599480"/>
              <a:gd name="connsiteX11826" fmla="*/ 610170 w 4326130"/>
              <a:gd name="connsiteY11826" fmla="*/ 992933 h 2599480"/>
              <a:gd name="connsiteX11827" fmla="*/ 592402 w 4326130"/>
              <a:gd name="connsiteY11827" fmla="*/ 996744 h 2599480"/>
              <a:gd name="connsiteX11828" fmla="*/ 524602 w 4326130"/>
              <a:gd name="connsiteY11828" fmla="*/ 1024925 h 2599480"/>
              <a:gd name="connsiteX11829" fmla="*/ 359928 w 4326130"/>
              <a:gd name="connsiteY11829" fmla="*/ 1080449 h 2599480"/>
              <a:gd name="connsiteX11830" fmla="*/ 359042 w 4326130"/>
              <a:gd name="connsiteY11830" fmla="*/ 1080399 h 2599480"/>
              <a:gd name="connsiteX11831" fmla="*/ 353767 w 4326130"/>
              <a:gd name="connsiteY11831" fmla="*/ 1080757 h 2599480"/>
              <a:gd name="connsiteX11832" fmla="*/ 364283 w 4326130"/>
              <a:gd name="connsiteY11832" fmla="*/ 1077460 h 2599480"/>
              <a:gd name="connsiteX11833" fmla="*/ 373495 w 4326130"/>
              <a:gd name="connsiteY11833" fmla="*/ 1072921 h 2599480"/>
              <a:gd name="connsiteX11834" fmla="*/ 362200 w 4326130"/>
              <a:gd name="connsiteY11834" fmla="*/ 1074819 h 2599480"/>
              <a:gd name="connsiteX11835" fmla="*/ 352172 w 4326130"/>
              <a:gd name="connsiteY11835" fmla="*/ 1076447 h 2599480"/>
              <a:gd name="connsiteX11836" fmla="*/ 345819 w 4326130"/>
              <a:gd name="connsiteY11836" fmla="*/ 1077303 h 2599480"/>
              <a:gd name="connsiteX11837" fmla="*/ 347682 w 4326130"/>
              <a:gd name="connsiteY11837" fmla="*/ 1076468 h 2599480"/>
              <a:gd name="connsiteX11838" fmla="*/ 361036 w 4326130"/>
              <a:gd name="connsiteY11838" fmla="*/ 1069886 h 2599480"/>
              <a:gd name="connsiteX11839" fmla="*/ 368169 w 4326130"/>
              <a:gd name="connsiteY11839" fmla="*/ 1067395 h 2599480"/>
              <a:gd name="connsiteX11840" fmla="*/ 367584 w 4326130"/>
              <a:gd name="connsiteY11840" fmla="*/ 1066675 h 2599480"/>
              <a:gd name="connsiteX11841" fmla="*/ 367543 w 4326130"/>
              <a:gd name="connsiteY11841" fmla="*/ 1066678 h 2599480"/>
              <a:gd name="connsiteX11842" fmla="*/ 368119 w 4326130"/>
              <a:gd name="connsiteY11842" fmla="*/ 1066394 h 2599480"/>
              <a:gd name="connsiteX11843" fmla="*/ 389958 w 4326130"/>
              <a:gd name="connsiteY11843" fmla="*/ 1056447 h 2599480"/>
              <a:gd name="connsiteX11844" fmla="*/ 397706 w 4326130"/>
              <a:gd name="connsiteY11844" fmla="*/ 1051676 h 2599480"/>
              <a:gd name="connsiteX11845" fmla="*/ 385102 w 4326130"/>
              <a:gd name="connsiteY11845" fmla="*/ 1057384 h 2599480"/>
              <a:gd name="connsiteX11846" fmla="*/ 364237 w 4326130"/>
              <a:gd name="connsiteY11846" fmla="*/ 1066891 h 2599480"/>
              <a:gd name="connsiteX11847" fmla="*/ 362715 w 4326130"/>
              <a:gd name="connsiteY11847" fmla="*/ 1066989 h 2599480"/>
              <a:gd name="connsiteX11848" fmla="*/ 360216 w 4326130"/>
              <a:gd name="connsiteY11848" fmla="*/ 1066377 h 2599480"/>
              <a:gd name="connsiteX11849" fmla="*/ 378136 w 4326130"/>
              <a:gd name="connsiteY11849" fmla="*/ 1058527 h 2599480"/>
              <a:gd name="connsiteX11850" fmla="*/ 358564 w 4326130"/>
              <a:gd name="connsiteY11850" fmla="*/ 1060686 h 2599480"/>
              <a:gd name="connsiteX11851" fmla="*/ 361690 w 4326130"/>
              <a:gd name="connsiteY11851" fmla="*/ 1054950 h 2599480"/>
              <a:gd name="connsiteX11852" fmla="*/ 363821 w 4326130"/>
              <a:gd name="connsiteY11852" fmla="*/ 1053684 h 2599480"/>
              <a:gd name="connsiteX11853" fmla="*/ 358777 w 4326130"/>
              <a:gd name="connsiteY11853" fmla="*/ 1052801 h 2599480"/>
              <a:gd name="connsiteX11854" fmla="*/ 350061 w 4326130"/>
              <a:gd name="connsiteY11854" fmla="*/ 1054097 h 2599480"/>
              <a:gd name="connsiteX11855" fmla="*/ 348909 w 4326130"/>
              <a:gd name="connsiteY11855" fmla="*/ 1054338 h 2599480"/>
              <a:gd name="connsiteX11856" fmla="*/ 379190 w 4326130"/>
              <a:gd name="connsiteY11856" fmla="*/ 1040100 h 2599480"/>
              <a:gd name="connsiteX11857" fmla="*/ 380222 w 4326130"/>
              <a:gd name="connsiteY11857" fmla="*/ 1037972 h 2599480"/>
              <a:gd name="connsiteX11858" fmla="*/ 355324 w 4326130"/>
              <a:gd name="connsiteY11858" fmla="*/ 1048451 h 2599480"/>
              <a:gd name="connsiteX11859" fmla="*/ 365251 w 4326130"/>
              <a:gd name="connsiteY11859" fmla="*/ 1042835 h 2599480"/>
              <a:gd name="connsiteX11860" fmla="*/ 372735 w 4326130"/>
              <a:gd name="connsiteY11860" fmla="*/ 1039313 h 2599480"/>
              <a:gd name="connsiteX11861" fmla="*/ 374006 w 4326130"/>
              <a:gd name="connsiteY11861" fmla="*/ 1038946 h 2599480"/>
              <a:gd name="connsiteX11862" fmla="*/ 379363 w 4326130"/>
              <a:gd name="connsiteY11862" fmla="*/ 1036925 h 2599480"/>
              <a:gd name="connsiteX11863" fmla="*/ 378742 w 4326130"/>
              <a:gd name="connsiteY11863" fmla="*/ 1036494 h 2599480"/>
              <a:gd name="connsiteX11864" fmla="*/ 385164 w 4326130"/>
              <a:gd name="connsiteY11864" fmla="*/ 1033487 h 2599480"/>
              <a:gd name="connsiteX11865" fmla="*/ 395132 w 4326130"/>
              <a:gd name="connsiteY11865" fmla="*/ 1027919 h 2599480"/>
              <a:gd name="connsiteX11866" fmla="*/ 388853 w 4326130"/>
              <a:gd name="connsiteY11866" fmla="*/ 1030591 h 2599480"/>
              <a:gd name="connsiteX11867" fmla="*/ 375787 w 4326130"/>
              <a:gd name="connsiteY11867" fmla="*/ 1036152 h 2599480"/>
              <a:gd name="connsiteX11868" fmla="*/ 374829 w 4326130"/>
              <a:gd name="connsiteY11868" fmla="*/ 1036123 h 2599480"/>
              <a:gd name="connsiteX11869" fmla="*/ 372633 w 4326130"/>
              <a:gd name="connsiteY11869" fmla="*/ 1035882 h 2599480"/>
              <a:gd name="connsiteX11870" fmla="*/ 388689 w 4326130"/>
              <a:gd name="connsiteY11870" fmla="*/ 1030225 h 2599480"/>
              <a:gd name="connsiteX11871" fmla="*/ 375975 w 4326130"/>
              <a:gd name="connsiteY11871" fmla="*/ 1032967 h 2599480"/>
              <a:gd name="connsiteX11872" fmla="*/ 363260 w 4326130"/>
              <a:gd name="connsiteY11872" fmla="*/ 1035708 h 2599480"/>
              <a:gd name="connsiteX11873" fmla="*/ 371692 w 4326130"/>
              <a:gd name="connsiteY11873" fmla="*/ 1029769 h 2599480"/>
              <a:gd name="connsiteX11874" fmla="*/ 353603 w 4326130"/>
              <a:gd name="connsiteY11874" fmla="*/ 1030892 h 2599480"/>
              <a:gd name="connsiteX11875" fmla="*/ 377989 w 4326130"/>
              <a:gd name="connsiteY11875" fmla="*/ 1023081 h 2599480"/>
              <a:gd name="connsiteX11876" fmla="*/ 393664 w 4326130"/>
              <a:gd name="connsiteY11876" fmla="*/ 1018581 h 2599480"/>
              <a:gd name="connsiteX11877" fmla="*/ 393891 w 4326130"/>
              <a:gd name="connsiteY11877" fmla="*/ 1019086 h 2599480"/>
              <a:gd name="connsiteX11878" fmla="*/ 393967 w 4326130"/>
              <a:gd name="connsiteY11878" fmla="*/ 1019254 h 2599480"/>
              <a:gd name="connsiteX11879" fmla="*/ 393933 w 4326130"/>
              <a:gd name="connsiteY11879" fmla="*/ 1019178 h 2599480"/>
              <a:gd name="connsiteX11880" fmla="*/ 393891 w 4326130"/>
              <a:gd name="connsiteY11880" fmla="*/ 1019086 h 2599480"/>
              <a:gd name="connsiteX11881" fmla="*/ 393765 w 4326130"/>
              <a:gd name="connsiteY11881" fmla="*/ 1018805 h 2599480"/>
              <a:gd name="connsiteX11882" fmla="*/ 393664 w 4326130"/>
              <a:gd name="connsiteY11882" fmla="*/ 1018581 h 2599480"/>
              <a:gd name="connsiteX11883" fmla="*/ 374815 w 4326130"/>
              <a:gd name="connsiteY11883" fmla="*/ 1022019 h 2599480"/>
              <a:gd name="connsiteX11884" fmla="*/ 373822 w 4326130"/>
              <a:gd name="connsiteY11884" fmla="*/ 1017798 h 2599480"/>
              <a:gd name="connsiteX11885" fmla="*/ 358911 w 4326130"/>
              <a:gd name="connsiteY11885" fmla="*/ 1021997 h 2599480"/>
              <a:gd name="connsiteX11886" fmla="*/ 355407 w 4326130"/>
              <a:gd name="connsiteY11886" fmla="*/ 1020200 h 2599480"/>
              <a:gd name="connsiteX11887" fmla="*/ 340438 w 4326130"/>
              <a:gd name="connsiteY11887" fmla="*/ 1022263 h 2599480"/>
              <a:gd name="connsiteX11888" fmla="*/ 308927 w 4326130"/>
              <a:gd name="connsiteY11888" fmla="*/ 1028565 h 2599480"/>
              <a:gd name="connsiteX11889" fmla="*/ 341699 w 4326130"/>
              <a:gd name="connsiteY11889" fmla="*/ 1018721 h 2599480"/>
              <a:gd name="connsiteX11890" fmla="*/ 358416 w 4326130"/>
              <a:gd name="connsiteY11890" fmla="*/ 1014534 h 2599480"/>
              <a:gd name="connsiteX11891" fmla="*/ 370797 w 4326130"/>
              <a:gd name="connsiteY11891" fmla="*/ 1009043 h 2599480"/>
              <a:gd name="connsiteX11892" fmla="*/ 355172 w 4326130"/>
              <a:gd name="connsiteY11892" fmla="*/ 1011650 h 2599480"/>
              <a:gd name="connsiteX11893" fmla="*/ 353418 w 4326130"/>
              <a:gd name="connsiteY11893" fmla="*/ 1009744 h 2599480"/>
              <a:gd name="connsiteX11894" fmla="*/ 339994 w 4326130"/>
              <a:gd name="connsiteY11894" fmla="*/ 1012907 h 2599480"/>
              <a:gd name="connsiteX11895" fmla="*/ 326948 w 4326130"/>
              <a:gd name="connsiteY11895" fmla="*/ 1014914 h 2599480"/>
              <a:gd name="connsiteX11896" fmla="*/ 329908 w 4326130"/>
              <a:gd name="connsiteY11896" fmla="*/ 1013156 h 2599480"/>
              <a:gd name="connsiteX11897" fmla="*/ 327823 w 4326130"/>
              <a:gd name="connsiteY11897" fmla="*/ 1010515 h 2599480"/>
              <a:gd name="connsiteX11898" fmla="*/ 353306 w 4326130"/>
              <a:gd name="connsiteY11898" fmla="*/ 1003138 h 2599480"/>
              <a:gd name="connsiteX11899" fmla="*/ 335732 w 4326130"/>
              <a:gd name="connsiteY11899" fmla="*/ 1005045 h 2599480"/>
              <a:gd name="connsiteX11900" fmla="*/ 334977 w 4326130"/>
              <a:gd name="connsiteY11900" fmla="*/ 1005156 h 2599480"/>
              <a:gd name="connsiteX11901" fmla="*/ 346492 w 4326130"/>
              <a:gd name="connsiteY11901" fmla="*/ 998979 h 2599480"/>
              <a:gd name="connsiteX11902" fmla="*/ 330923 w 4326130"/>
              <a:gd name="connsiteY11902" fmla="*/ 1005646 h 2599480"/>
              <a:gd name="connsiteX11903" fmla="*/ 328302 w 4326130"/>
              <a:gd name="connsiteY11903" fmla="*/ 1005110 h 2599480"/>
              <a:gd name="connsiteX11904" fmla="*/ 334558 w 4326130"/>
              <a:gd name="connsiteY11904" fmla="*/ 1002791 h 2599480"/>
              <a:gd name="connsiteX11905" fmla="*/ 283693 w 4326130"/>
              <a:gd name="connsiteY11905" fmla="*/ 1011742 h 2599480"/>
              <a:gd name="connsiteX11906" fmla="*/ 280780 w 4326130"/>
              <a:gd name="connsiteY11906" fmla="*/ 1012122 h 2599480"/>
              <a:gd name="connsiteX11907" fmla="*/ 280942 w 4326130"/>
              <a:gd name="connsiteY11907" fmla="*/ 1012023 h 2599480"/>
              <a:gd name="connsiteX11908" fmla="*/ 296035 w 4326130"/>
              <a:gd name="connsiteY11908" fmla="*/ 1004611 h 2599480"/>
              <a:gd name="connsiteX11909" fmla="*/ 287083 w 4326130"/>
              <a:gd name="connsiteY11909" fmla="*/ 1007764 h 2599480"/>
              <a:gd name="connsiteX11910" fmla="*/ 279831 w 4326130"/>
              <a:gd name="connsiteY11910" fmla="*/ 1011262 h 2599480"/>
              <a:gd name="connsiteX11911" fmla="*/ 276637 w 4326130"/>
              <a:gd name="connsiteY11911" fmla="*/ 1012661 h 2599480"/>
              <a:gd name="connsiteX11912" fmla="*/ 265948 w 4326130"/>
              <a:gd name="connsiteY11912" fmla="*/ 1014054 h 2599480"/>
              <a:gd name="connsiteX11913" fmla="*/ 266198 w 4326130"/>
              <a:gd name="connsiteY11913" fmla="*/ 1013135 h 2599480"/>
              <a:gd name="connsiteX11914" fmla="*/ 265022 w 4326130"/>
              <a:gd name="connsiteY11914" fmla="*/ 1013769 h 2599480"/>
              <a:gd name="connsiteX11915" fmla="*/ 262506 w 4326130"/>
              <a:gd name="connsiteY11915" fmla="*/ 1014503 h 2599480"/>
              <a:gd name="connsiteX11916" fmla="*/ 254518 w 4326130"/>
              <a:gd name="connsiteY11916" fmla="*/ 1015544 h 2599480"/>
              <a:gd name="connsiteX11917" fmla="*/ 257336 w 4326130"/>
              <a:gd name="connsiteY11917" fmla="*/ 1014159 h 2599480"/>
              <a:gd name="connsiteX11918" fmla="*/ 256978 w 4326130"/>
              <a:gd name="connsiteY11918" fmla="*/ 1012224 h 2599480"/>
              <a:gd name="connsiteX11919" fmla="*/ 265271 w 4326130"/>
              <a:gd name="connsiteY11919" fmla="*/ 1010114 h 2599480"/>
              <a:gd name="connsiteX11920" fmla="*/ 256808 w 4326130"/>
              <a:gd name="connsiteY11920" fmla="*/ 1010961 h 2599480"/>
              <a:gd name="connsiteX11921" fmla="*/ 261130 w 4326130"/>
              <a:gd name="connsiteY11921" fmla="*/ 1008484 h 2599480"/>
              <a:gd name="connsiteX11922" fmla="*/ 262940 w 4326130"/>
              <a:gd name="connsiteY11922" fmla="*/ 1007326 h 2599480"/>
              <a:gd name="connsiteX11923" fmla="*/ 289989 w 4326130"/>
              <a:gd name="connsiteY11923" fmla="*/ 1002708 h 2599480"/>
              <a:gd name="connsiteX11924" fmla="*/ 343152 w 4326130"/>
              <a:gd name="connsiteY11924" fmla="*/ 990859 h 2599480"/>
              <a:gd name="connsiteX11925" fmla="*/ 363925 w 4326130"/>
              <a:gd name="connsiteY11925" fmla="*/ 985350 h 2599480"/>
              <a:gd name="connsiteX11926" fmla="*/ 361671 w 4326130"/>
              <a:gd name="connsiteY11926" fmla="*/ 984672 h 2599480"/>
              <a:gd name="connsiteX11927" fmla="*/ 356877 w 4326130"/>
              <a:gd name="connsiteY11927" fmla="*/ 985538 h 2599480"/>
              <a:gd name="connsiteX11928" fmla="*/ 354054 w 4326130"/>
              <a:gd name="connsiteY11928" fmla="*/ 986888 h 2599480"/>
              <a:gd name="connsiteX11929" fmla="*/ 349664 w 4326130"/>
              <a:gd name="connsiteY11929" fmla="*/ 988106 h 2599480"/>
              <a:gd name="connsiteX11930" fmla="*/ 349999 w 4326130"/>
              <a:gd name="connsiteY11930" fmla="*/ 987213 h 2599480"/>
              <a:gd name="connsiteX11931" fmla="*/ 350495 w 4326130"/>
              <a:gd name="connsiteY11931" fmla="*/ 987004 h 2599480"/>
              <a:gd name="connsiteX11932" fmla="*/ 350081 w 4326130"/>
              <a:gd name="connsiteY11932" fmla="*/ 987106 h 2599480"/>
              <a:gd name="connsiteX11933" fmla="*/ 349999 w 4326130"/>
              <a:gd name="connsiteY11933" fmla="*/ 987213 h 2599480"/>
              <a:gd name="connsiteX11934" fmla="*/ 335510 w 4326130"/>
              <a:gd name="connsiteY11934" fmla="*/ 991986 h 2599480"/>
              <a:gd name="connsiteX11935" fmla="*/ 337207 w 4326130"/>
              <a:gd name="connsiteY11935" fmla="*/ 991112 h 2599480"/>
              <a:gd name="connsiteX11936" fmla="*/ 338052 w 4326130"/>
              <a:gd name="connsiteY11936" fmla="*/ 990356 h 2599480"/>
              <a:gd name="connsiteX11937" fmla="*/ 334679 w 4326130"/>
              <a:gd name="connsiteY11937" fmla="*/ 991021 h 2599480"/>
              <a:gd name="connsiteX11938" fmla="*/ 318484 w 4326130"/>
              <a:gd name="connsiteY11938" fmla="*/ 994028 h 2599480"/>
              <a:gd name="connsiteX11939" fmla="*/ 316019 w 4326130"/>
              <a:gd name="connsiteY11939" fmla="*/ 992544 h 2599480"/>
              <a:gd name="connsiteX11940" fmla="*/ 297934 w 4326130"/>
              <a:gd name="connsiteY11940" fmla="*/ 995681 h 2599480"/>
              <a:gd name="connsiteX11941" fmla="*/ 295021 w 4326130"/>
              <a:gd name="connsiteY11941" fmla="*/ 993532 h 2599480"/>
              <a:gd name="connsiteX11942" fmla="*/ 293926 w 4326130"/>
              <a:gd name="connsiteY11942" fmla="*/ 993639 h 2599480"/>
              <a:gd name="connsiteX11943" fmla="*/ 292937 w 4326130"/>
              <a:gd name="connsiteY11943" fmla="*/ 993988 h 2599480"/>
              <a:gd name="connsiteX11944" fmla="*/ 291447 w 4326130"/>
              <a:gd name="connsiteY11944" fmla="*/ 994074 h 2599480"/>
              <a:gd name="connsiteX11945" fmla="*/ 291299 w 4326130"/>
              <a:gd name="connsiteY11945" fmla="*/ 993842 h 2599480"/>
              <a:gd name="connsiteX11946" fmla="*/ 290636 w 4326130"/>
              <a:gd name="connsiteY11946" fmla="*/ 994120 h 2599480"/>
              <a:gd name="connsiteX11947" fmla="*/ 291447 w 4326130"/>
              <a:gd name="connsiteY11947" fmla="*/ 994074 h 2599480"/>
              <a:gd name="connsiteX11948" fmla="*/ 291677 w 4326130"/>
              <a:gd name="connsiteY11948" fmla="*/ 994432 h 2599480"/>
              <a:gd name="connsiteX11949" fmla="*/ 286805 w 4326130"/>
              <a:gd name="connsiteY11949" fmla="*/ 993602 h 2599480"/>
              <a:gd name="connsiteX11950" fmla="*/ 305601 w 4326130"/>
              <a:gd name="connsiteY11950" fmla="*/ 990041 h 2599480"/>
              <a:gd name="connsiteX11951" fmla="*/ 308942 w 4326130"/>
              <a:gd name="connsiteY11951" fmla="*/ 987126 h 2599480"/>
              <a:gd name="connsiteX11952" fmla="*/ 326038 w 4326130"/>
              <a:gd name="connsiteY11952" fmla="*/ 981783 h 2599480"/>
              <a:gd name="connsiteX11953" fmla="*/ 339101 w 4326130"/>
              <a:gd name="connsiteY11953" fmla="*/ 979185 h 2599480"/>
              <a:gd name="connsiteX11954" fmla="*/ 339118 w 4326130"/>
              <a:gd name="connsiteY11954" fmla="*/ 979182 h 2599480"/>
              <a:gd name="connsiteX11955" fmla="*/ 342024 w 4326130"/>
              <a:gd name="connsiteY11955" fmla="*/ 977379 h 2599480"/>
              <a:gd name="connsiteX11956" fmla="*/ 348178 w 4326130"/>
              <a:gd name="connsiteY11956" fmla="*/ 974229 h 2599480"/>
              <a:gd name="connsiteX11957" fmla="*/ 347688 w 4326130"/>
              <a:gd name="connsiteY11957" fmla="*/ 973963 h 2599480"/>
              <a:gd name="connsiteX11958" fmla="*/ 346477 w 4326130"/>
              <a:gd name="connsiteY11958" fmla="*/ 973524 h 2599480"/>
              <a:gd name="connsiteX11959" fmla="*/ 339302 w 4326130"/>
              <a:gd name="connsiteY11959" fmla="*/ 973907 h 2599480"/>
              <a:gd name="connsiteX11960" fmla="*/ 327678 w 4326130"/>
              <a:gd name="connsiteY11960" fmla="*/ 975068 h 2599480"/>
              <a:gd name="connsiteX11961" fmla="*/ 312172 w 4326130"/>
              <a:gd name="connsiteY11961" fmla="*/ 977606 h 2599480"/>
              <a:gd name="connsiteX11962" fmla="*/ 272541 w 4326130"/>
              <a:gd name="connsiteY11962" fmla="*/ 983899 h 2599480"/>
              <a:gd name="connsiteX11963" fmla="*/ 269901 w 4326130"/>
              <a:gd name="connsiteY11963" fmla="*/ 984315 h 2599480"/>
              <a:gd name="connsiteX11964" fmla="*/ 272559 w 4326130"/>
              <a:gd name="connsiteY11964" fmla="*/ 982478 h 2599480"/>
              <a:gd name="connsiteX11965" fmla="*/ 273447 w 4326130"/>
              <a:gd name="connsiteY11965" fmla="*/ 981765 h 2599480"/>
              <a:gd name="connsiteX11966" fmla="*/ 281692 w 4326130"/>
              <a:gd name="connsiteY11966" fmla="*/ 980190 h 2599480"/>
              <a:gd name="connsiteX11967" fmla="*/ 303124 w 4326130"/>
              <a:gd name="connsiteY11967" fmla="*/ 976152 h 2599480"/>
              <a:gd name="connsiteX11968" fmla="*/ 305421 w 4326130"/>
              <a:gd name="connsiteY11968" fmla="*/ 970909 h 2599480"/>
              <a:gd name="connsiteX11969" fmla="*/ 315227 w 4326130"/>
              <a:gd name="connsiteY11969" fmla="*/ 968033 h 2599480"/>
              <a:gd name="connsiteX11970" fmla="*/ 324767 w 4326130"/>
              <a:gd name="connsiteY11970" fmla="*/ 964229 h 2599480"/>
              <a:gd name="connsiteX11971" fmla="*/ 327785 w 4326130"/>
              <a:gd name="connsiteY11971" fmla="*/ 963558 h 2599480"/>
              <a:gd name="connsiteX11972" fmla="*/ 327659 w 4326130"/>
              <a:gd name="connsiteY11972" fmla="*/ 963540 h 2599480"/>
              <a:gd name="connsiteX11973" fmla="*/ 327405 w 4326130"/>
              <a:gd name="connsiteY11973" fmla="*/ 963215 h 2599480"/>
              <a:gd name="connsiteX11974" fmla="*/ 329509 w 4326130"/>
              <a:gd name="connsiteY11974" fmla="*/ 961961 h 2599480"/>
              <a:gd name="connsiteX11975" fmla="*/ 331746 w 4326130"/>
              <a:gd name="connsiteY11975" fmla="*/ 961180 h 2599480"/>
              <a:gd name="connsiteX11976" fmla="*/ 330686 w 4326130"/>
              <a:gd name="connsiteY11976" fmla="*/ 960791 h 2599480"/>
              <a:gd name="connsiteX11977" fmla="*/ 329200 w 4326130"/>
              <a:gd name="connsiteY11977" fmla="*/ 959734 h 2599480"/>
              <a:gd name="connsiteX11978" fmla="*/ 319773 w 4326130"/>
              <a:gd name="connsiteY11978" fmla="*/ 961453 h 2599480"/>
              <a:gd name="connsiteX11979" fmla="*/ 312861 w 4326130"/>
              <a:gd name="connsiteY11979" fmla="*/ 960748 h 2599480"/>
              <a:gd name="connsiteX11980" fmla="*/ 326616 w 4326130"/>
              <a:gd name="connsiteY11980" fmla="*/ 958321 h 2599480"/>
              <a:gd name="connsiteX11981" fmla="*/ 329943 w 4326130"/>
              <a:gd name="connsiteY11981" fmla="*/ 956752 h 2599480"/>
              <a:gd name="connsiteX11982" fmla="*/ 330403 w 4326130"/>
              <a:gd name="connsiteY11982" fmla="*/ 956379 h 2599480"/>
              <a:gd name="connsiteX11983" fmla="*/ 270400 w 4326130"/>
              <a:gd name="connsiteY11983" fmla="*/ 970516 h 2599480"/>
              <a:gd name="connsiteX11984" fmla="*/ 326118 w 4326130"/>
              <a:gd name="connsiteY11984" fmla="*/ 953044 h 2599480"/>
              <a:gd name="connsiteX11985" fmla="*/ 326943 w 4326130"/>
              <a:gd name="connsiteY11985" fmla="*/ 952641 h 2599480"/>
              <a:gd name="connsiteX11986" fmla="*/ 322607 w 4326130"/>
              <a:gd name="connsiteY11986" fmla="*/ 953389 h 2599480"/>
              <a:gd name="connsiteX11987" fmla="*/ 319342 w 4326130"/>
              <a:gd name="connsiteY11987" fmla="*/ 953830 h 2599480"/>
              <a:gd name="connsiteX11988" fmla="*/ 320017 w 4326130"/>
              <a:gd name="connsiteY11988" fmla="*/ 953514 h 2599480"/>
              <a:gd name="connsiteX11989" fmla="*/ 325600 w 4326130"/>
              <a:gd name="connsiteY11989" fmla="*/ 950866 h 2599480"/>
              <a:gd name="connsiteX11990" fmla="*/ 333795 w 4326130"/>
              <a:gd name="connsiteY11990" fmla="*/ 949247 h 2599480"/>
              <a:gd name="connsiteX11991" fmla="*/ 333873 w 4326130"/>
              <a:gd name="connsiteY11991" fmla="*/ 949233 h 2599480"/>
              <a:gd name="connsiteX11992" fmla="*/ 336510 w 4326130"/>
              <a:gd name="connsiteY11992" fmla="*/ 946462 h 2599480"/>
              <a:gd name="connsiteX11993" fmla="*/ 330929 w 4326130"/>
              <a:gd name="connsiteY11993" fmla="*/ 947531 h 2599480"/>
              <a:gd name="connsiteX11994" fmla="*/ 338132 w 4326130"/>
              <a:gd name="connsiteY11994" fmla="*/ 945599 h 2599480"/>
              <a:gd name="connsiteX11995" fmla="*/ 336632 w 4326130"/>
              <a:gd name="connsiteY11995" fmla="*/ 945700 h 2599480"/>
              <a:gd name="connsiteX11996" fmla="*/ 341004 w 4326130"/>
              <a:gd name="connsiteY11996" fmla="*/ 943728 h 2599480"/>
              <a:gd name="connsiteX11997" fmla="*/ 339948 w 4326130"/>
              <a:gd name="connsiteY11997" fmla="*/ 943733 h 2599480"/>
              <a:gd name="connsiteX11998" fmla="*/ 338467 w 4326130"/>
              <a:gd name="connsiteY11998" fmla="*/ 944076 h 2599480"/>
              <a:gd name="connsiteX11999" fmla="*/ 340109 w 4326130"/>
              <a:gd name="connsiteY11999" fmla="*/ 942371 h 2599480"/>
              <a:gd name="connsiteX12000" fmla="*/ 324642 w 4326130"/>
              <a:gd name="connsiteY12000" fmla="*/ 945334 h 2599480"/>
              <a:gd name="connsiteX12001" fmla="*/ 332456 w 4326130"/>
              <a:gd name="connsiteY12001" fmla="*/ 942647 h 2599480"/>
              <a:gd name="connsiteX12002" fmla="*/ 338483 w 4326130"/>
              <a:gd name="connsiteY12002" fmla="*/ 939519 h 2599480"/>
              <a:gd name="connsiteX12003" fmla="*/ 336871 w 4326130"/>
              <a:gd name="connsiteY12003" fmla="*/ 939766 h 2599480"/>
              <a:gd name="connsiteX12004" fmla="*/ 336716 w 4326130"/>
              <a:gd name="connsiteY12004" fmla="*/ 939786 h 2599480"/>
              <a:gd name="connsiteX12005" fmla="*/ 306026 w 4326130"/>
              <a:gd name="connsiteY12005" fmla="*/ 947708 h 2599480"/>
              <a:gd name="connsiteX12006" fmla="*/ 322309 w 4326130"/>
              <a:gd name="connsiteY12006" fmla="*/ 941802 h 2599480"/>
              <a:gd name="connsiteX12007" fmla="*/ 313845 w 4326130"/>
              <a:gd name="connsiteY12007" fmla="*/ 943338 h 2599480"/>
              <a:gd name="connsiteX12008" fmla="*/ 304281 w 4326130"/>
              <a:gd name="connsiteY12008" fmla="*/ 944925 h 2599480"/>
              <a:gd name="connsiteX12009" fmla="*/ 302736 w 4326130"/>
              <a:gd name="connsiteY12009" fmla="*/ 945031 h 2599480"/>
              <a:gd name="connsiteX12010" fmla="*/ 301852 w 4326130"/>
              <a:gd name="connsiteY12010" fmla="*/ 945524 h 2599480"/>
              <a:gd name="connsiteX12011" fmla="*/ 297170 w 4326130"/>
              <a:gd name="connsiteY12011" fmla="*/ 946111 h 2599480"/>
              <a:gd name="connsiteX12012" fmla="*/ 300938 w 4326130"/>
              <a:gd name="connsiteY12012" fmla="*/ 944091 h 2599480"/>
              <a:gd name="connsiteX12013" fmla="*/ 300822 w 4326130"/>
              <a:gd name="connsiteY12013" fmla="*/ 944113 h 2599480"/>
              <a:gd name="connsiteX12014" fmla="*/ 297758 w 4326130"/>
              <a:gd name="connsiteY12014" fmla="*/ 943555 h 2599480"/>
              <a:gd name="connsiteX12015" fmla="*/ 286422 w 4326130"/>
              <a:gd name="connsiteY12015" fmla="*/ 949179 h 2599480"/>
              <a:gd name="connsiteX12016" fmla="*/ 277897 w 4326130"/>
              <a:gd name="connsiteY12016" fmla="*/ 951907 h 2599480"/>
              <a:gd name="connsiteX12017" fmla="*/ 280479 w 4326130"/>
              <a:gd name="connsiteY12017" fmla="*/ 950527 h 2599480"/>
              <a:gd name="connsiteX12018" fmla="*/ 284321 w 4326130"/>
              <a:gd name="connsiteY12018" fmla="*/ 949595 h 2599480"/>
              <a:gd name="connsiteX12019" fmla="*/ 287501 w 4326130"/>
              <a:gd name="connsiteY12019" fmla="*/ 948411 h 2599480"/>
              <a:gd name="connsiteX12020" fmla="*/ 286590 w 4326130"/>
              <a:gd name="connsiteY12020" fmla="*/ 947568 h 2599480"/>
              <a:gd name="connsiteX12021" fmla="*/ 287527 w 4326130"/>
              <a:gd name="connsiteY12021" fmla="*/ 947136 h 2599480"/>
              <a:gd name="connsiteX12022" fmla="*/ 296140 w 4326130"/>
              <a:gd name="connsiteY12022" fmla="*/ 941343 h 2599480"/>
              <a:gd name="connsiteX12023" fmla="*/ 283097 w 4326130"/>
              <a:gd name="connsiteY12023" fmla="*/ 947647 h 2599480"/>
              <a:gd name="connsiteX12024" fmla="*/ 282274 w 4326130"/>
              <a:gd name="connsiteY12024" fmla="*/ 948020 h 2599480"/>
              <a:gd name="connsiteX12025" fmla="*/ 282156 w 4326130"/>
              <a:gd name="connsiteY12025" fmla="*/ 948034 h 2599480"/>
              <a:gd name="connsiteX12026" fmla="*/ 279450 w 4326130"/>
              <a:gd name="connsiteY12026" fmla="*/ 948635 h 2599480"/>
              <a:gd name="connsiteX12027" fmla="*/ 295058 w 4326130"/>
              <a:gd name="connsiteY12027" fmla="*/ 940408 h 2599480"/>
              <a:gd name="connsiteX12028" fmla="*/ 280247 w 4326130"/>
              <a:gd name="connsiteY12028" fmla="*/ 945283 h 2599480"/>
              <a:gd name="connsiteX12029" fmla="*/ 273807 w 4326130"/>
              <a:gd name="connsiteY12029" fmla="*/ 948161 h 2599480"/>
              <a:gd name="connsiteX12030" fmla="*/ 277759 w 4326130"/>
              <a:gd name="connsiteY12030" fmla="*/ 946101 h 2599480"/>
              <a:gd name="connsiteX12031" fmla="*/ 235370 w 4326130"/>
              <a:gd name="connsiteY12031" fmla="*/ 960050 h 2599480"/>
              <a:gd name="connsiteX12032" fmla="*/ 228443 w 4326130"/>
              <a:gd name="connsiteY12032" fmla="*/ 963757 h 2599480"/>
              <a:gd name="connsiteX12033" fmla="*/ 201832 w 4326130"/>
              <a:gd name="connsiteY12033" fmla="*/ 971064 h 2599480"/>
              <a:gd name="connsiteX12034" fmla="*/ 227654 w 4326130"/>
              <a:gd name="connsiteY12034" fmla="*/ 961528 h 2599480"/>
              <a:gd name="connsiteX12035" fmla="*/ 236980 w 4326130"/>
              <a:gd name="connsiteY12035" fmla="*/ 954130 h 2599480"/>
              <a:gd name="connsiteX12036" fmla="*/ 170379 w 4326130"/>
              <a:gd name="connsiteY12036" fmla="*/ 970285 h 2599480"/>
              <a:gd name="connsiteX12037" fmla="*/ 165948 w 4326130"/>
              <a:gd name="connsiteY12037" fmla="*/ 971134 h 2599480"/>
              <a:gd name="connsiteX12038" fmla="*/ 190621 w 4326130"/>
              <a:gd name="connsiteY12038" fmla="*/ 961818 h 2599480"/>
              <a:gd name="connsiteX12039" fmla="*/ 201012 w 4326130"/>
              <a:gd name="connsiteY12039" fmla="*/ 955236 h 2599480"/>
              <a:gd name="connsiteX12040" fmla="*/ 131226 w 4326130"/>
              <a:gd name="connsiteY12040" fmla="*/ 970811 h 2599480"/>
              <a:gd name="connsiteX12041" fmla="*/ 192707 w 4326130"/>
              <a:gd name="connsiteY12041" fmla="*/ 950024 h 2599480"/>
              <a:gd name="connsiteX12042" fmla="*/ 204083 w 4326130"/>
              <a:gd name="connsiteY12042" fmla="*/ 943254 h 2599480"/>
              <a:gd name="connsiteX12043" fmla="*/ 205233 w 4326130"/>
              <a:gd name="connsiteY12043" fmla="*/ 943034 h 2599480"/>
              <a:gd name="connsiteX12044" fmla="*/ 270880 w 4326130"/>
              <a:gd name="connsiteY12044" fmla="*/ 924679 h 2599480"/>
              <a:gd name="connsiteX12045" fmla="*/ 260866 w 4326130"/>
              <a:gd name="connsiteY12045" fmla="*/ 926597 h 2599480"/>
              <a:gd name="connsiteX12046" fmla="*/ 313203 w 4326130"/>
              <a:gd name="connsiteY12046" fmla="*/ 910962 h 2599480"/>
              <a:gd name="connsiteX12047" fmla="*/ 304502 w 4326130"/>
              <a:gd name="connsiteY12047" fmla="*/ 912629 h 2599480"/>
              <a:gd name="connsiteX12048" fmla="*/ 311167 w 4326130"/>
              <a:gd name="connsiteY12048" fmla="*/ 910161 h 2599480"/>
              <a:gd name="connsiteX12049" fmla="*/ 322544 w 4326130"/>
              <a:gd name="connsiteY12049" fmla="*/ 903391 h 2599480"/>
              <a:gd name="connsiteX12050" fmla="*/ 291563 w 4326130"/>
              <a:gd name="connsiteY12050" fmla="*/ 909324 h 2599480"/>
              <a:gd name="connsiteX12051" fmla="*/ 305076 w 4326130"/>
              <a:gd name="connsiteY12051" fmla="*/ 905546 h 2599480"/>
              <a:gd name="connsiteX12052" fmla="*/ 290532 w 4326130"/>
              <a:gd name="connsiteY12052" fmla="*/ 909522 h 2599480"/>
              <a:gd name="connsiteX12053" fmla="*/ 291563 w 4326130"/>
              <a:gd name="connsiteY12053" fmla="*/ 909324 h 2599480"/>
              <a:gd name="connsiteX12054" fmla="*/ 239429 w 4326130"/>
              <a:gd name="connsiteY12054" fmla="*/ 923901 h 2599480"/>
              <a:gd name="connsiteX12055" fmla="*/ 248507 w 4326130"/>
              <a:gd name="connsiteY12055" fmla="*/ 917571 h 2599480"/>
              <a:gd name="connsiteX12056" fmla="*/ 303601 w 4326130"/>
              <a:gd name="connsiteY12056" fmla="*/ 900302 h 2599480"/>
              <a:gd name="connsiteX12057" fmla="*/ 349381 w 4326130"/>
              <a:gd name="connsiteY12057" fmla="*/ 883758 h 2599480"/>
              <a:gd name="connsiteX12058" fmla="*/ 343611 w 4326130"/>
              <a:gd name="connsiteY12058" fmla="*/ 885317 h 2599480"/>
              <a:gd name="connsiteX12059" fmla="*/ 340107 w 4326130"/>
              <a:gd name="connsiteY12059" fmla="*/ 883519 h 2599480"/>
              <a:gd name="connsiteX12060" fmla="*/ 336404 w 4326130"/>
              <a:gd name="connsiteY12060" fmla="*/ 883590 h 2599480"/>
              <a:gd name="connsiteX12061" fmla="*/ 304963 w 4326130"/>
              <a:gd name="connsiteY12061" fmla="*/ 892984 h 2599480"/>
              <a:gd name="connsiteX12062" fmla="*/ 318841 w 4326130"/>
              <a:gd name="connsiteY12062" fmla="*/ 887001 h 2599480"/>
              <a:gd name="connsiteX12063" fmla="*/ 309240 w 4326130"/>
              <a:gd name="connsiteY12063" fmla="*/ 889166 h 2599480"/>
              <a:gd name="connsiteX12064" fmla="*/ 293628 w 4326130"/>
              <a:gd name="connsiteY12064" fmla="*/ 891883 h 2599480"/>
              <a:gd name="connsiteX12065" fmla="*/ 326399 w 4326130"/>
              <a:gd name="connsiteY12065" fmla="*/ 882040 h 2599480"/>
              <a:gd name="connsiteX12066" fmla="*/ 332989 w 4326130"/>
              <a:gd name="connsiteY12066" fmla="*/ 879891 h 2599480"/>
              <a:gd name="connsiteX12067" fmla="*/ 337398 w 4326130"/>
              <a:gd name="connsiteY12067" fmla="*/ 879003 h 2599480"/>
              <a:gd name="connsiteX12068" fmla="*/ 343310 w 4326130"/>
              <a:gd name="connsiteY12068" fmla="*/ 876456 h 2599480"/>
              <a:gd name="connsiteX12069" fmla="*/ 346736 w 4326130"/>
              <a:gd name="connsiteY12069" fmla="*/ 873928 h 2599480"/>
              <a:gd name="connsiteX12070" fmla="*/ 339872 w 4326130"/>
              <a:gd name="connsiteY12070" fmla="*/ 874969 h 2599480"/>
              <a:gd name="connsiteX12071" fmla="*/ 339569 w 4326130"/>
              <a:gd name="connsiteY12071" fmla="*/ 874714 h 2599480"/>
              <a:gd name="connsiteX12072" fmla="*/ 291075 w 4326130"/>
              <a:gd name="connsiteY12072" fmla="*/ 888840 h 2599480"/>
              <a:gd name="connsiteX12073" fmla="*/ 290187 w 4326130"/>
              <a:gd name="connsiteY12073" fmla="*/ 887820 h 2599480"/>
              <a:gd name="connsiteX12074" fmla="*/ 289491 w 4326130"/>
              <a:gd name="connsiteY12074" fmla="*/ 887954 h 2599480"/>
              <a:gd name="connsiteX12075" fmla="*/ 285756 w 4326130"/>
              <a:gd name="connsiteY12075" fmla="*/ 888669 h 2599480"/>
              <a:gd name="connsiteX12076" fmla="*/ 292698 w 4326130"/>
              <a:gd name="connsiteY12076" fmla="*/ 882748 h 2599480"/>
              <a:gd name="connsiteX12077" fmla="*/ 228397 w 4326130"/>
              <a:gd name="connsiteY12077" fmla="*/ 898463 h 2599480"/>
              <a:gd name="connsiteX12078" fmla="*/ 218004 w 4326130"/>
              <a:gd name="connsiteY12078" fmla="*/ 905045 h 2599480"/>
              <a:gd name="connsiteX12079" fmla="*/ 210192 w 4326130"/>
              <a:gd name="connsiteY12079" fmla="*/ 907733 h 2599480"/>
              <a:gd name="connsiteX12080" fmla="*/ 197255 w 4326130"/>
              <a:gd name="connsiteY12080" fmla="*/ 907829 h 2599480"/>
              <a:gd name="connsiteX12081" fmla="*/ 228579 w 4326130"/>
              <a:gd name="connsiteY12081" fmla="*/ 896218 h 2599480"/>
              <a:gd name="connsiteX12082" fmla="*/ 238806 w 4326130"/>
              <a:gd name="connsiteY12082" fmla="*/ 889668 h 2599480"/>
              <a:gd name="connsiteX12083" fmla="*/ 177688 w 4326130"/>
              <a:gd name="connsiteY12083" fmla="*/ 905964 h 2599480"/>
              <a:gd name="connsiteX12084" fmla="*/ 175653 w 4326130"/>
              <a:gd name="connsiteY12084" fmla="*/ 905164 h 2599480"/>
              <a:gd name="connsiteX12085" fmla="*/ 219418 w 4326130"/>
              <a:gd name="connsiteY12085" fmla="*/ 887600 h 2599480"/>
              <a:gd name="connsiteX12086" fmla="*/ 229811 w 4326130"/>
              <a:gd name="connsiteY12086" fmla="*/ 881017 h 2599480"/>
              <a:gd name="connsiteX12087" fmla="*/ 121758 w 4326130"/>
              <a:gd name="connsiteY12087" fmla="*/ 912084 h 2599480"/>
              <a:gd name="connsiteX12088" fmla="*/ 116342 w 4326130"/>
              <a:gd name="connsiteY12088" fmla="*/ 913121 h 2599480"/>
              <a:gd name="connsiteX12089" fmla="*/ 107575 w 4326130"/>
              <a:gd name="connsiteY12089" fmla="*/ 913610 h 2599480"/>
              <a:gd name="connsiteX12090" fmla="*/ 116621 w 4326130"/>
              <a:gd name="connsiteY12090" fmla="*/ 909667 h 2599480"/>
              <a:gd name="connsiteX12091" fmla="*/ 124813 w 4326130"/>
              <a:gd name="connsiteY12091" fmla="*/ 902317 h 2599480"/>
              <a:gd name="connsiteX12092" fmla="*/ 64845 w 4326130"/>
              <a:gd name="connsiteY12092" fmla="*/ 918392 h 2599480"/>
              <a:gd name="connsiteX12093" fmla="*/ 3448 w 4326130"/>
              <a:gd name="connsiteY12093" fmla="*/ 938143 h 2599480"/>
              <a:gd name="connsiteX12094" fmla="*/ 0 w 4326130"/>
              <a:gd name="connsiteY12094" fmla="*/ 938804 h 2599480"/>
              <a:gd name="connsiteX12095" fmla="*/ 90881 w 4326130"/>
              <a:gd name="connsiteY12095" fmla="*/ 904223 h 2599480"/>
              <a:gd name="connsiteX12096" fmla="*/ 101356 w 4326130"/>
              <a:gd name="connsiteY12096" fmla="*/ 896604 h 2599480"/>
              <a:gd name="connsiteX12097" fmla="*/ 135977 w 4326130"/>
              <a:gd name="connsiteY12097" fmla="*/ 884193 h 2599480"/>
              <a:gd name="connsiteX12098" fmla="*/ 140408 w 4326130"/>
              <a:gd name="connsiteY12098" fmla="*/ 883344 h 2599480"/>
              <a:gd name="connsiteX12099" fmla="*/ 135697 w 4326130"/>
              <a:gd name="connsiteY12099" fmla="*/ 887647 h 2599480"/>
              <a:gd name="connsiteX12100" fmla="*/ 143510 w 4326130"/>
              <a:gd name="connsiteY12100" fmla="*/ 884960 h 2599480"/>
              <a:gd name="connsiteX12101" fmla="*/ 134614 w 4326130"/>
              <a:gd name="connsiteY12101" fmla="*/ 889045 h 2599480"/>
              <a:gd name="connsiteX12102" fmla="*/ 126357 w 4326130"/>
              <a:gd name="connsiteY12102" fmla="*/ 895219 h 2599480"/>
              <a:gd name="connsiteX12103" fmla="*/ 176755 w 4326130"/>
              <a:gd name="connsiteY12103" fmla="*/ 877573 h 2599480"/>
              <a:gd name="connsiteX12104" fmla="*/ 130691 w 4326130"/>
              <a:gd name="connsiteY12104" fmla="*/ 895578 h 2599480"/>
              <a:gd name="connsiteX12105" fmla="*/ 120380 w 4326130"/>
              <a:gd name="connsiteY12105" fmla="*/ 903165 h 2599480"/>
              <a:gd name="connsiteX12106" fmla="*/ 165100 w 4326130"/>
              <a:gd name="connsiteY12106" fmla="*/ 887798 h 2599480"/>
              <a:gd name="connsiteX12107" fmla="*/ 156053 w 4326130"/>
              <a:gd name="connsiteY12107" fmla="*/ 891741 h 2599480"/>
              <a:gd name="connsiteX12108" fmla="*/ 145825 w 4326130"/>
              <a:gd name="connsiteY12108" fmla="*/ 898292 h 2599480"/>
              <a:gd name="connsiteX12109" fmla="*/ 230272 w 4326130"/>
              <a:gd name="connsiteY12109" fmla="*/ 875317 h 2599480"/>
              <a:gd name="connsiteX12110" fmla="*/ 232623 w 4326130"/>
              <a:gd name="connsiteY12110" fmla="*/ 874718 h 2599480"/>
              <a:gd name="connsiteX12111" fmla="*/ 246996 w 4326130"/>
              <a:gd name="connsiteY12111" fmla="*/ 871056 h 2599480"/>
              <a:gd name="connsiteX12112" fmla="*/ 247638 w 4326130"/>
              <a:gd name="connsiteY12112" fmla="*/ 870644 h 2599480"/>
              <a:gd name="connsiteX12113" fmla="*/ 249459 w 4326130"/>
              <a:gd name="connsiteY12113" fmla="*/ 870333 h 2599480"/>
              <a:gd name="connsiteX12114" fmla="*/ 257784 w 4326130"/>
              <a:gd name="connsiteY12114" fmla="*/ 866115 h 2599480"/>
              <a:gd name="connsiteX12115" fmla="*/ 260625 w 4326130"/>
              <a:gd name="connsiteY12115" fmla="*/ 863722 h 2599480"/>
              <a:gd name="connsiteX12116" fmla="*/ 242797 w 4326130"/>
              <a:gd name="connsiteY12116" fmla="*/ 868326 h 2599480"/>
              <a:gd name="connsiteX12117" fmla="*/ 224969 w 4326130"/>
              <a:gd name="connsiteY12117" fmla="*/ 872931 h 2599480"/>
              <a:gd name="connsiteX12118" fmla="*/ 222836 w 4326130"/>
              <a:gd name="connsiteY12118" fmla="*/ 873340 h 2599480"/>
              <a:gd name="connsiteX12119" fmla="*/ 182730 w 4326130"/>
              <a:gd name="connsiteY12119" fmla="*/ 885612 h 2599480"/>
              <a:gd name="connsiteX12120" fmla="*/ 218500 w 4326130"/>
              <a:gd name="connsiteY12120" fmla="*/ 872979 h 2599480"/>
              <a:gd name="connsiteX12121" fmla="*/ 254271 w 4326130"/>
              <a:gd name="connsiteY12121" fmla="*/ 860347 h 2599480"/>
              <a:gd name="connsiteX12122" fmla="*/ 264747 w 4326130"/>
              <a:gd name="connsiteY12122" fmla="*/ 852730 h 2599480"/>
              <a:gd name="connsiteX12123" fmla="*/ 223591 w 4326130"/>
              <a:gd name="connsiteY12123" fmla="*/ 864012 h 2599480"/>
              <a:gd name="connsiteX12124" fmla="*/ 183401 w 4326130"/>
              <a:gd name="connsiteY12124" fmla="*/ 877321 h 2599480"/>
              <a:gd name="connsiteX12125" fmla="*/ 196814 w 4326130"/>
              <a:gd name="connsiteY12125" fmla="*/ 871351 h 2599480"/>
              <a:gd name="connsiteX12126" fmla="*/ 202773 w 4326130"/>
              <a:gd name="connsiteY12126" fmla="*/ 865618 h 2599480"/>
              <a:gd name="connsiteX12127" fmla="*/ 197619 w 4326130"/>
              <a:gd name="connsiteY12127" fmla="*/ 867647 h 2599480"/>
              <a:gd name="connsiteX12128" fmla="*/ 194272 w 4326130"/>
              <a:gd name="connsiteY12128" fmla="*/ 868372 h 2599480"/>
              <a:gd name="connsiteX12129" fmla="*/ 217103 w 4326130"/>
              <a:gd name="connsiteY12129" fmla="*/ 860790 h 2599480"/>
              <a:gd name="connsiteX12130" fmla="*/ 239595 w 4326130"/>
              <a:gd name="connsiteY12130" fmla="*/ 853975 h 2599480"/>
              <a:gd name="connsiteX12131" fmla="*/ 263080 w 4326130"/>
              <a:gd name="connsiteY12131" fmla="*/ 846290 h 2599480"/>
              <a:gd name="connsiteX12132" fmla="*/ 257241 w 4326130"/>
              <a:gd name="connsiteY12132" fmla="*/ 847219 h 2599480"/>
              <a:gd name="connsiteX12133" fmla="*/ 254601 w 4326130"/>
              <a:gd name="connsiteY12133" fmla="*/ 847635 h 2599480"/>
              <a:gd name="connsiteX12134" fmla="*/ 257259 w 4326130"/>
              <a:gd name="connsiteY12134" fmla="*/ 845797 h 2599480"/>
              <a:gd name="connsiteX12135" fmla="*/ 258145 w 4326130"/>
              <a:gd name="connsiteY12135" fmla="*/ 845084 h 2599480"/>
              <a:gd name="connsiteX12136" fmla="*/ 266393 w 4326130"/>
              <a:gd name="connsiteY12136" fmla="*/ 843509 h 2599480"/>
              <a:gd name="connsiteX12137" fmla="*/ 272227 w 4326130"/>
              <a:gd name="connsiteY12137" fmla="*/ 842690 h 2599480"/>
              <a:gd name="connsiteX12138" fmla="*/ 290040 w 4326130"/>
              <a:gd name="connsiteY12138" fmla="*/ 834416 h 2599480"/>
              <a:gd name="connsiteX12139" fmla="*/ 290120 w 4326130"/>
              <a:gd name="connsiteY12139" fmla="*/ 834227 h 2599480"/>
              <a:gd name="connsiteX12140" fmla="*/ 291385 w 4326130"/>
              <a:gd name="connsiteY12140" fmla="*/ 833611 h 2599480"/>
              <a:gd name="connsiteX12141" fmla="*/ 292623 w 4326130"/>
              <a:gd name="connsiteY12141" fmla="*/ 832043 h 2599480"/>
              <a:gd name="connsiteX12142" fmla="*/ 284496 w 4326130"/>
              <a:gd name="connsiteY12142" fmla="*/ 836363 h 2599480"/>
              <a:gd name="connsiteX12143" fmla="*/ 265600 w 4326130"/>
              <a:gd name="connsiteY12143" fmla="*/ 842193 h 2599480"/>
              <a:gd name="connsiteX12144" fmla="*/ 266930 w 4326130"/>
              <a:gd name="connsiteY12144" fmla="*/ 839726 h 2599480"/>
              <a:gd name="connsiteX12145" fmla="*/ 146467 w 4326130"/>
              <a:gd name="connsiteY12145" fmla="*/ 876402 h 2599480"/>
              <a:gd name="connsiteX12146" fmla="*/ 125258 w 4326130"/>
              <a:gd name="connsiteY12146" fmla="*/ 882844 h 2599480"/>
              <a:gd name="connsiteX12147" fmla="*/ 134500 w 4326130"/>
              <a:gd name="connsiteY12147" fmla="*/ 876482 h 2599480"/>
              <a:gd name="connsiteX12148" fmla="*/ 186948 w 4326130"/>
              <a:gd name="connsiteY12148" fmla="*/ 859465 h 2599480"/>
              <a:gd name="connsiteX12149" fmla="*/ 240714 w 4326130"/>
              <a:gd name="connsiteY12149" fmla="*/ 840156 h 2599480"/>
              <a:gd name="connsiteX12150" fmla="*/ 249956 w 4326130"/>
              <a:gd name="connsiteY12150" fmla="*/ 833795 h 2599480"/>
              <a:gd name="connsiteX12151" fmla="*/ 222098 w 4326130"/>
              <a:gd name="connsiteY12151" fmla="*/ 842531 h 2599480"/>
              <a:gd name="connsiteX12152" fmla="*/ 194075 w 4326130"/>
              <a:gd name="connsiteY12152" fmla="*/ 851299 h 2599480"/>
              <a:gd name="connsiteX12153" fmla="*/ 197802 w 4326130"/>
              <a:gd name="connsiteY12153" fmla="*/ 847183 h 2599480"/>
              <a:gd name="connsiteX12154" fmla="*/ 187689 w 4326130"/>
              <a:gd name="connsiteY12154" fmla="*/ 850311 h 2599480"/>
              <a:gd name="connsiteX12155" fmla="*/ 176594 w 4326130"/>
              <a:gd name="connsiteY12155" fmla="*/ 853626 h 2599480"/>
              <a:gd name="connsiteX12156" fmla="*/ 178825 w 4326130"/>
              <a:gd name="connsiteY12156" fmla="*/ 852009 h 2599480"/>
              <a:gd name="connsiteX12157" fmla="*/ 320497 w 4326130"/>
              <a:gd name="connsiteY12157" fmla="*/ 808891 h 2599480"/>
              <a:gd name="connsiteX12158" fmla="*/ 331873 w 4326130"/>
              <a:gd name="connsiteY12158" fmla="*/ 802120 h 2599480"/>
              <a:gd name="connsiteX12159" fmla="*/ 334820 w 4326130"/>
              <a:gd name="connsiteY12159" fmla="*/ 800519 h 2599480"/>
              <a:gd name="connsiteX12160" fmla="*/ 321079 w 4326130"/>
              <a:gd name="connsiteY12160" fmla="*/ 806269 h 2599480"/>
              <a:gd name="connsiteX12161" fmla="*/ 325337 w 4326130"/>
              <a:gd name="connsiteY12161" fmla="*/ 802010 h 2599480"/>
              <a:gd name="connsiteX12162" fmla="*/ 331908 w 4326130"/>
              <a:gd name="connsiteY12162" fmla="*/ 798881 h 2599480"/>
              <a:gd name="connsiteX12163" fmla="*/ 303061 w 4326130"/>
              <a:gd name="connsiteY12163" fmla="*/ 808658 h 2599480"/>
              <a:gd name="connsiteX12164" fmla="*/ 307947 w 4326130"/>
              <a:gd name="connsiteY12164" fmla="*/ 805847 h 2599480"/>
              <a:gd name="connsiteX12165" fmla="*/ 308546 w 4326130"/>
              <a:gd name="connsiteY12165" fmla="*/ 805344 h 2599480"/>
              <a:gd name="connsiteX12166" fmla="*/ 308923 w 4326130"/>
              <a:gd name="connsiteY12166" fmla="*/ 804135 h 2599480"/>
              <a:gd name="connsiteX12167" fmla="*/ 248790 w 4326130"/>
              <a:gd name="connsiteY12167" fmla="*/ 820243 h 2599480"/>
              <a:gd name="connsiteX12168" fmla="*/ 220030 w 4326130"/>
              <a:gd name="connsiteY12168" fmla="*/ 828131 h 2599480"/>
              <a:gd name="connsiteX12169" fmla="*/ 189789 w 4326130"/>
              <a:gd name="connsiteY12169" fmla="*/ 838345 h 2599480"/>
              <a:gd name="connsiteX12170" fmla="*/ 157400 w 4326130"/>
              <a:gd name="connsiteY12170" fmla="*/ 849139 h 2599480"/>
              <a:gd name="connsiteX12171" fmla="*/ 157582 w 4326130"/>
              <a:gd name="connsiteY12171" fmla="*/ 846894 h 2599480"/>
              <a:gd name="connsiteX12172" fmla="*/ 121912 w 4326130"/>
              <a:gd name="connsiteY12172" fmla="*/ 858316 h 2599480"/>
              <a:gd name="connsiteX12173" fmla="*/ 201348 w 4326130"/>
              <a:gd name="connsiteY12173" fmla="*/ 829328 h 2599480"/>
              <a:gd name="connsiteX12174" fmla="*/ 221491 w 4326130"/>
              <a:gd name="connsiteY12174" fmla="*/ 822070 h 2599480"/>
              <a:gd name="connsiteX12175" fmla="*/ 241551 w 4326130"/>
              <a:gd name="connsiteY12175" fmla="*/ 815848 h 2599480"/>
              <a:gd name="connsiteX12176" fmla="*/ 258125 w 4326130"/>
              <a:gd name="connsiteY12176" fmla="*/ 811264 h 2599480"/>
              <a:gd name="connsiteX12177" fmla="*/ 259818 w 4326130"/>
              <a:gd name="connsiteY12177" fmla="*/ 810796 h 2599480"/>
              <a:gd name="connsiteX12178" fmla="*/ 281540 w 4326130"/>
              <a:gd name="connsiteY12178" fmla="*/ 799476 h 2599480"/>
              <a:gd name="connsiteX12179" fmla="*/ 259097 w 4326130"/>
              <a:gd name="connsiteY12179" fmla="*/ 805982 h 2599480"/>
              <a:gd name="connsiteX12180" fmla="*/ 208670 w 4326130"/>
              <a:gd name="connsiteY12180" fmla="*/ 818743 h 2599480"/>
              <a:gd name="connsiteX12181" fmla="*/ 226679 w 4326130"/>
              <a:gd name="connsiteY12181" fmla="*/ 811893 h 2599480"/>
              <a:gd name="connsiteX12182" fmla="*/ 280082 w 4326130"/>
              <a:gd name="connsiteY12182" fmla="*/ 797074 h 2599480"/>
              <a:gd name="connsiteX12183" fmla="*/ 281466 w 4326130"/>
              <a:gd name="connsiteY12183" fmla="*/ 796445 h 2599480"/>
              <a:gd name="connsiteX12184" fmla="*/ 281761 w 4326130"/>
              <a:gd name="connsiteY12184" fmla="*/ 796178 h 2599480"/>
              <a:gd name="connsiteX12185" fmla="*/ 282015 w 4326130"/>
              <a:gd name="connsiteY12185" fmla="*/ 796196 h 2599480"/>
              <a:gd name="connsiteX12186" fmla="*/ 283980 w 4326130"/>
              <a:gd name="connsiteY12186" fmla="*/ 795303 h 2599480"/>
              <a:gd name="connsiteX12187" fmla="*/ 285524 w 4326130"/>
              <a:gd name="connsiteY12187" fmla="*/ 794314 h 2599480"/>
              <a:gd name="connsiteX12188" fmla="*/ 288064 w 4326130"/>
              <a:gd name="connsiteY12188" fmla="*/ 793675 h 2599480"/>
              <a:gd name="connsiteX12189" fmla="*/ 285550 w 4326130"/>
              <a:gd name="connsiteY12189" fmla="*/ 794838 h 2599480"/>
              <a:gd name="connsiteX12190" fmla="*/ 289043 w 4326130"/>
              <a:gd name="connsiteY12190" fmla="*/ 794168 h 2599480"/>
              <a:gd name="connsiteX12191" fmla="*/ 290852 w 4326130"/>
              <a:gd name="connsiteY12191" fmla="*/ 793544 h 2599480"/>
              <a:gd name="connsiteX12192" fmla="*/ 300876 w 4326130"/>
              <a:gd name="connsiteY12192" fmla="*/ 790093 h 2599480"/>
              <a:gd name="connsiteX12193" fmla="*/ 314660 w 4326130"/>
              <a:gd name="connsiteY12193" fmla="*/ 783535 h 2599480"/>
              <a:gd name="connsiteX12194" fmla="*/ 321822 w 4326130"/>
              <a:gd name="connsiteY12194" fmla="*/ 778254 h 2599480"/>
              <a:gd name="connsiteX12195" fmla="*/ 313299 w 4326130"/>
              <a:gd name="connsiteY12195" fmla="*/ 781918 h 2599480"/>
              <a:gd name="connsiteX12196" fmla="*/ 288064 w 4326130"/>
              <a:gd name="connsiteY12196" fmla="*/ 793675 h 2599480"/>
              <a:gd name="connsiteX12197" fmla="*/ 309413 w 4326130"/>
              <a:gd name="connsiteY12197" fmla="*/ 782748 h 2599480"/>
              <a:gd name="connsiteX12198" fmla="*/ 318720 w 4326130"/>
              <a:gd name="connsiteY12198" fmla="*/ 778200 h 2599480"/>
              <a:gd name="connsiteX12199" fmla="*/ 296274 w 4326130"/>
              <a:gd name="connsiteY12199" fmla="*/ 785449 h 2599480"/>
              <a:gd name="connsiteX12200" fmla="*/ 230339 w 4326130"/>
              <a:gd name="connsiteY12200" fmla="*/ 806601 h 2599480"/>
              <a:gd name="connsiteX12201" fmla="*/ 188807 w 4326130"/>
              <a:gd name="connsiteY12201" fmla="*/ 822547 h 2599480"/>
              <a:gd name="connsiteX12202" fmla="*/ 177332 w 4326130"/>
              <a:gd name="connsiteY12202" fmla="*/ 830527 h 2599480"/>
              <a:gd name="connsiteX12203" fmla="*/ 197195 w 4326130"/>
              <a:gd name="connsiteY12203" fmla="*/ 826723 h 2599480"/>
              <a:gd name="connsiteX12204" fmla="*/ 145279 w 4326130"/>
              <a:gd name="connsiteY12204" fmla="*/ 845403 h 2599480"/>
              <a:gd name="connsiteX12205" fmla="*/ 98421 w 4326130"/>
              <a:gd name="connsiteY12205" fmla="*/ 863791 h 2599480"/>
              <a:gd name="connsiteX12206" fmla="*/ 97516 w 4326130"/>
              <a:gd name="connsiteY12206" fmla="*/ 861540 h 2599480"/>
              <a:gd name="connsiteX12207" fmla="*/ 69083 w 4326130"/>
              <a:gd name="connsiteY12207" fmla="*/ 866053 h 2599480"/>
              <a:gd name="connsiteX12208" fmla="*/ 12136 w 4326130"/>
              <a:gd name="connsiteY12208" fmla="*/ 882741 h 2599480"/>
              <a:gd name="connsiteX12209" fmla="*/ 58479 w 4326130"/>
              <a:gd name="connsiteY12209" fmla="*/ 861281 h 2599480"/>
              <a:gd name="connsiteX12210" fmla="*/ 66572 w 4326130"/>
              <a:gd name="connsiteY12210" fmla="*/ 855141 h 2599480"/>
              <a:gd name="connsiteX12211" fmla="*/ 60006 w 4326130"/>
              <a:gd name="connsiteY12211" fmla="*/ 856398 h 2599480"/>
              <a:gd name="connsiteX12212" fmla="*/ 89209 w 4326130"/>
              <a:gd name="connsiteY12212" fmla="*/ 845023 h 2599480"/>
              <a:gd name="connsiteX12213" fmla="*/ 90260 w 4326130"/>
              <a:gd name="connsiteY12213" fmla="*/ 846012 h 2599480"/>
              <a:gd name="connsiteX12214" fmla="*/ 128164 w 4326130"/>
              <a:gd name="connsiteY12214" fmla="*/ 832970 h 2599480"/>
              <a:gd name="connsiteX12215" fmla="*/ 124587 w 4326130"/>
              <a:gd name="connsiteY12215" fmla="*/ 837227 h 2599480"/>
              <a:gd name="connsiteX12216" fmla="*/ 125738 w 4326130"/>
              <a:gd name="connsiteY12216" fmla="*/ 837006 h 2599480"/>
              <a:gd name="connsiteX12217" fmla="*/ 158127 w 4326130"/>
              <a:gd name="connsiteY12217" fmla="*/ 826212 h 2599480"/>
              <a:gd name="connsiteX12218" fmla="*/ 159191 w 4326130"/>
              <a:gd name="connsiteY12218" fmla="*/ 827028 h 2599480"/>
              <a:gd name="connsiteX12219" fmla="*/ 171521 w 4326130"/>
              <a:gd name="connsiteY12219" fmla="*/ 822457 h 2599480"/>
              <a:gd name="connsiteX12220" fmla="*/ 206226 w 4326130"/>
              <a:gd name="connsiteY12220" fmla="*/ 809007 h 2599480"/>
              <a:gd name="connsiteX12221" fmla="*/ 212847 w 4326130"/>
              <a:gd name="connsiteY12221" fmla="*/ 807237 h 2599480"/>
              <a:gd name="connsiteX12222" fmla="*/ 217472 w 4326130"/>
              <a:gd name="connsiteY12222" fmla="*/ 806001 h 2599480"/>
              <a:gd name="connsiteX12223" fmla="*/ 211659 w 4326130"/>
              <a:gd name="connsiteY12223" fmla="*/ 808031 h 2599480"/>
              <a:gd name="connsiteX12224" fmla="*/ 173655 w 4326130"/>
              <a:gd name="connsiteY12224" fmla="*/ 822047 h 2599480"/>
              <a:gd name="connsiteX12225" fmla="*/ 98582 w 4326130"/>
              <a:gd name="connsiteY12225" fmla="*/ 849009 h 2599480"/>
              <a:gd name="connsiteX12226" fmla="*/ 87109 w 4326130"/>
              <a:gd name="connsiteY12226" fmla="*/ 856989 h 2599480"/>
              <a:gd name="connsiteX12227" fmla="*/ 224922 w 4326130"/>
              <a:gd name="connsiteY12227" fmla="*/ 807637 h 2599480"/>
              <a:gd name="connsiteX12228" fmla="*/ 320292 w 4326130"/>
              <a:gd name="connsiteY12228" fmla="*/ 777432 h 2599480"/>
              <a:gd name="connsiteX12229" fmla="*/ 332555 w 4326130"/>
              <a:gd name="connsiteY12229" fmla="*/ 771439 h 2599480"/>
              <a:gd name="connsiteX12230" fmla="*/ 354911 w 4326130"/>
              <a:gd name="connsiteY12230" fmla="*/ 761641 h 2599480"/>
              <a:gd name="connsiteX12231" fmla="*/ 355012 w 4326130"/>
              <a:gd name="connsiteY12231" fmla="*/ 761595 h 2599480"/>
              <a:gd name="connsiteX12232" fmla="*/ 326874 w 4326130"/>
              <a:gd name="connsiteY12232" fmla="*/ 770031 h 2599480"/>
              <a:gd name="connsiteX12233" fmla="*/ 336833 w 4326130"/>
              <a:gd name="connsiteY12233" fmla="*/ 766819 h 2599480"/>
              <a:gd name="connsiteX12234" fmla="*/ 348471 w 4326130"/>
              <a:gd name="connsiteY12234" fmla="*/ 758809 h 2599480"/>
              <a:gd name="connsiteX12235" fmla="*/ 317347 w 4326130"/>
              <a:gd name="connsiteY12235" fmla="*/ 765959 h 2599480"/>
              <a:gd name="connsiteX12236" fmla="*/ 352217 w 4326130"/>
              <a:gd name="connsiteY12236" fmla="*/ 752478 h 2599480"/>
              <a:gd name="connsiteX12237" fmla="*/ 361460 w 4326130"/>
              <a:gd name="connsiteY12237" fmla="*/ 746118 h 2599480"/>
              <a:gd name="connsiteX12238" fmla="*/ 298044 w 4326130"/>
              <a:gd name="connsiteY12238" fmla="*/ 762854 h 2599480"/>
              <a:gd name="connsiteX12239" fmla="*/ 305151 w 4326130"/>
              <a:gd name="connsiteY12239" fmla="*/ 756901 h 2599480"/>
              <a:gd name="connsiteX12240" fmla="*/ 205980 w 4326130"/>
              <a:gd name="connsiteY12240" fmla="*/ 786097 h 2599480"/>
              <a:gd name="connsiteX12241" fmla="*/ 106417 w 4326130"/>
              <a:gd name="connsiteY12241" fmla="*/ 820130 h 2599480"/>
              <a:gd name="connsiteX12242" fmla="*/ 106515 w 4326130"/>
              <a:gd name="connsiteY12242" fmla="*/ 818921 h 2599480"/>
              <a:gd name="connsiteX12243" fmla="*/ 61894 w 4326130"/>
              <a:gd name="connsiteY12243" fmla="*/ 833078 h 2599480"/>
              <a:gd name="connsiteX12244" fmla="*/ 120091 w 4326130"/>
              <a:gd name="connsiteY12244" fmla="*/ 812919 h 2599480"/>
              <a:gd name="connsiteX12245" fmla="*/ 119993 w 4326130"/>
              <a:gd name="connsiteY12245" fmla="*/ 814129 h 2599480"/>
              <a:gd name="connsiteX12246" fmla="*/ 147951 w 4326130"/>
              <a:gd name="connsiteY12246" fmla="*/ 804183 h 2599480"/>
              <a:gd name="connsiteX12247" fmla="*/ 159424 w 4326130"/>
              <a:gd name="connsiteY12247" fmla="*/ 796204 h 2599480"/>
              <a:gd name="connsiteX12248" fmla="*/ 161723 w 4326130"/>
              <a:gd name="connsiteY12248" fmla="*/ 795763 h 2599480"/>
              <a:gd name="connsiteX12249" fmla="*/ 160475 w 4326130"/>
              <a:gd name="connsiteY12249" fmla="*/ 797193 h 2599480"/>
              <a:gd name="connsiteX12250" fmla="*/ 200678 w 4326130"/>
              <a:gd name="connsiteY12250" fmla="*/ 783711 h 2599480"/>
              <a:gd name="connsiteX12251" fmla="*/ 220821 w 4326130"/>
              <a:gd name="connsiteY12251" fmla="*/ 776452 h 2599480"/>
              <a:gd name="connsiteX12252" fmla="*/ 240784 w 4326130"/>
              <a:gd name="connsiteY12252" fmla="*/ 771439 h 2599480"/>
              <a:gd name="connsiteX12253" fmla="*/ 253406 w 4326130"/>
              <a:gd name="connsiteY12253" fmla="*/ 763239 h 2599480"/>
              <a:gd name="connsiteX12254" fmla="*/ 257133 w 4326130"/>
              <a:gd name="connsiteY12254" fmla="*/ 759124 h 2599480"/>
              <a:gd name="connsiteX12255" fmla="*/ 243458 w 4326130"/>
              <a:gd name="connsiteY12255" fmla="*/ 766335 h 2599480"/>
              <a:gd name="connsiteX12256" fmla="*/ 240175 w 4326130"/>
              <a:gd name="connsiteY12256" fmla="*/ 766963 h 2599480"/>
              <a:gd name="connsiteX12257" fmla="*/ 191996 w 4326130"/>
              <a:gd name="connsiteY12257" fmla="*/ 783163 h 2599480"/>
              <a:gd name="connsiteX12258" fmla="*/ 193243 w 4326130"/>
              <a:gd name="connsiteY12258" fmla="*/ 781734 h 2599480"/>
              <a:gd name="connsiteX12259" fmla="*/ 219064 w 4326130"/>
              <a:gd name="connsiteY12259" fmla="*/ 772197 h 2599480"/>
              <a:gd name="connsiteX12260" fmla="*/ 243641 w 4326130"/>
              <a:gd name="connsiteY12260" fmla="*/ 764090 h 2599480"/>
              <a:gd name="connsiteX12261" fmla="*/ 250403 w 4326130"/>
              <a:gd name="connsiteY12261" fmla="*/ 760413 h 2599480"/>
              <a:gd name="connsiteX12262" fmla="*/ 337245 w 4326130"/>
              <a:gd name="connsiteY12262" fmla="*/ 735789 h 2599480"/>
              <a:gd name="connsiteX12263" fmla="*/ 380633 w 4326130"/>
              <a:gd name="connsiteY12263" fmla="*/ 722888 h 2599480"/>
              <a:gd name="connsiteX12264" fmla="*/ 424087 w 4326130"/>
              <a:gd name="connsiteY12264" fmla="*/ 711165 h 2599480"/>
              <a:gd name="connsiteX12265" fmla="*/ 435463 w 4326130"/>
              <a:gd name="connsiteY12265" fmla="*/ 704395 h 2599480"/>
              <a:gd name="connsiteX12266" fmla="*/ 380912 w 4326130"/>
              <a:gd name="connsiteY12266" fmla="*/ 719433 h 2599480"/>
              <a:gd name="connsiteX12267" fmla="*/ 326428 w 4326130"/>
              <a:gd name="connsiteY12267" fmla="*/ 735650 h 2599480"/>
              <a:gd name="connsiteX12268" fmla="*/ 217503 w 4326130"/>
              <a:gd name="connsiteY12268" fmla="*/ 765597 h 2599480"/>
              <a:gd name="connsiteX12269" fmla="*/ 233748 w 4326130"/>
              <a:gd name="connsiteY12269" fmla="*/ 759522 h 2599480"/>
              <a:gd name="connsiteX12270" fmla="*/ 269938 w 4326130"/>
              <a:gd name="connsiteY12270" fmla="*/ 748679 h 2599480"/>
              <a:gd name="connsiteX12271" fmla="*/ 342152 w 4326130"/>
              <a:gd name="connsiteY12271" fmla="*/ 729068 h 2599480"/>
              <a:gd name="connsiteX12272" fmla="*/ 349952 w 4326130"/>
              <a:gd name="connsiteY12272" fmla="*/ 726553 h 2599480"/>
              <a:gd name="connsiteX12273" fmla="*/ 361426 w 4326130"/>
              <a:gd name="connsiteY12273" fmla="*/ 718574 h 2599480"/>
              <a:gd name="connsiteX12274" fmla="*/ 235629 w 4326130"/>
              <a:gd name="connsiteY12274" fmla="*/ 755250 h 2599480"/>
              <a:gd name="connsiteX12275" fmla="*/ 240341 w 4326130"/>
              <a:gd name="connsiteY12275" fmla="*/ 750947 h 2599480"/>
              <a:gd name="connsiteX12276" fmla="*/ 225960 w 4326130"/>
              <a:gd name="connsiteY12276" fmla="*/ 754892 h 2599480"/>
              <a:gd name="connsiteX12277" fmla="*/ 253917 w 4326130"/>
              <a:gd name="connsiteY12277" fmla="*/ 744945 h 2599480"/>
              <a:gd name="connsiteX12278" fmla="*/ 251438 w 4326130"/>
              <a:gd name="connsiteY12278" fmla="*/ 747631 h 2599480"/>
              <a:gd name="connsiteX12279" fmla="*/ 375003 w 4326130"/>
              <a:gd name="connsiteY12279" fmla="*/ 712573 h 2599480"/>
              <a:gd name="connsiteX12280" fmla="*/ 386477 w 4326130"/>
              <a:gd name="connsiteY12280" fmla="*/ 704593 h 2599480"/>
              <a:gd name="connsiteX12281" fmla="*/ 298552 w 4326130"/>
              <a:gd name="connsiteY12281" fmla="*/ 730615 h 2599480"/>
              <a:gd name="connsiteX12282" fmla="*/ 357749 w 4326130"/>
              <a:gd name="connsiteY12282" fmla="*/ 710095 h 2599480"/>
              <a:gd name="connsiteX12283" fmla="*/ 415864 w 4326130"/>
              <a:gd name="connsiteY12283" fmla="*/ 690973 h 2599480"/>
              <a:gd name="connsiteX12284" fmla="*/ 544747 w 4326130"/>
              <a:gd name="connsiteY12284" fmla="*/ 656086 h 2599480"/>
              <a:gd name="connsiteX12285" fmla="*/ 556288 w 4326130"/>
              <a:gd name="connsiteY12285" fmla="*/ 649284 h 2599480"/>
              <a:gd name="connsiteX12286" fmla="*/ 436189 w 4326130"/>
              <a:gd name="connsiteY12286" fmla="*/ 681468 h 2599480"/>
              <a:gd name="connsiteX12287" fmla="*/ 434054 w 4326130"/>
              <a:gd name="connsiteY12287" fmla="*/ 681878 h 2599480"/>
              <a:gd name="connsiteX12288" fmla="*/ 425106 w 4326130"/>
              <a:gd name="connsiteY12288" fmla="*/ 684611 h 2599480"/>
              <a:gd name="connsiteX12289" fmla="*/ 369471 w 4326130"/>
              <a:gd name="connsiteY12289" fmla="*/ 701048 h 2599480"/>
              <a:gd name="connsiteX12290" fmla="*/ 347128 w 4326130"/>
              <a:gd name="connsiteY12290" fmla="*/ 707538 h 2599480"/>
              <a:gd name="connsiteX12291" fmla="*/ 356272 w 4326130"/>
              <a:gd name="connsiteY12291" fmla="*/ 702385 h 2599480"/>
              <a:gd name="connsiteX12292" fmla="*/ 464060 w 4326130"/>
              <a:gd name="connsiteY12292" fmla="*/ 672559 h 2599480"/>
              <a:gd name="connsiteX12293" fmla="*/ 517364 w 4326130"/>
              <a:gd name="connsiteY12293" fmla="*/ 658949 h 2599480"/>
              <a:gd name="connsiteX12294" fmla="*/ 571817 w 4326130"/>
              <a:gd name="connsiteY12294" fmla="*/ 645119 h 2599480"/>
              <a:gd name="connsiteX12295" fmla="*/ 679228 w 4326130"/>
              <a:gd name="connsiteY12295" fmla="*/ 619957 h 2599480"/>
              <a:gd name="connsiteX12296" fmla="*/ 717194 w 4326130"/>
              <a:gd name="connsiteY12296" fmla="*/ 611835 h 2599480"/>
              <a:gd name="connsiteX12297" fmla="*/ 709660 w 4326130"/>
              <a:gd name="connsiteY12297" fmla="*/ 612432 h 2599480"/>
              <a:gd name="connsiteX12298" fmla="*/ 742366 w 4326130"/>
              <a:gd name="connsiteY12298" fmla="*/ 605647 h 2599480"/>
              <a:gd name="connsiteX12299" fmla="*/ 748958 w 4326130"/>
              <a:gd name="connsiteY12299" fmla="*/ 604110 h 2599480"/>
              <a:gd name="connsiteX12300" fmla="*/ 753318 w 4326130"/>
              <a:gd name="connsiteY12300" fmla="*/ 603643 h 2599480"/>
              <a:gd name="connsiteX12301" fmla="*/ 759288 w 4326130"/>
              <a:gd name="connsiteY12301" fmla="*/ 601631 h 2599480"/>
              <a:gd name="connsiteX12302" fmla="*/ 762842 w 4326130"/>
              <a:gd name="connsiteY12302" fmla="*/ 599391 h 2599480"/>
              <a:gd name="connsiteX12303" fmla="*/ 756084 w 4326130"/>
              <a:gd name="connsiteY12303" fmla="*/ 599771 h 2599480"/>
              <a:gd name="connsiteX12304" fmla="*/ 755814 w 4326130"/>
              <a:gd name="connsiteY12304" fmla="*/ 599480 h 2599480"/>
              <a:gd name="connsiteX12305" fmla="*/ 707458 w 4326130"/>
              <a:gd name="connsiteY12305" fmla="*/ 609072 h 2599480"/>
              <a:gd name="connsiteX12306" fmla="*/ 706690 w 4326130"/>
              <a:gd name="connsiteY12306" fmla="*/ 607942 h 2599480"/>
              <a:gd name="connsiteX12307" fmla="*/ 706000 w 4326130"/>
              <a:gd name="connsiteY12307" fmla="*/ 608008 h 2599480"/>
              <a:gd name="connsiteX12308" fmla="*/ 702310 w 4326130"/>
              <a:gd name="connsiteY12308" fmla="*/ 608367 h 2599480"/>
              <a:gd name="connsiteX12309" fmla="*/ 709586 w 4326130"/>
              <a:gd name="connsiteY12309" fmla="*/ 603014 h 2599480"/>
              <a:gd name="connsiteX12310" fmla="*/ 645741 w 4326130"/>
              <a:gd name="connsiteY12310" fmla="*/ 612653 h 2599480"/>
              <a:gd name="connsiteX12311" fmla="*/ 635057 w 4326130"/>
              <a:gd name="connsiteY12311" fmla="*/ 618338 h 2599480"/>
              <a:gd name="connsiteX12312" fmla="*/ 627229 w 4326130"/>
              <a:gd name="connsiteY12312" fmla="*/ 620303 h 2599480"/>
              <a:gd name="connsiteX12313" fmla="*/ 614661 w 4326130"/>
              <a:gd name="connsiteY12313" fmla="*/ 619113 h 2599480"/>
              <a:gd name="connsiteX12314" fmla="*/ 646121 w 4326130"/>
              <a:gd name="connsiteY12314" fmla="*/ 610380 h 2599480"/>
              <a:gd name="connsiteX12315" fmla="*/ 656639 w 4326130"/>
              <a:gd name="connsiteY12315" fmla="*/ 604712 h 2599480"/>
              <a:gd name="connsiteX12316" fmla="*/ 595835 w 4326130"/>
              <a:gd name="connsiteY12316" fmla="*/ 615262 h 2599480"/>
              <a:gd name="connsiteX12317" fmla="*/ 593930 w 4326130"/>
              <a:gd name="connsiteY12317" fmla="*/ 614242 h 2599480"/>
              <a:gd name="connsiteX12318" fmla="*/ 638006 w 4326130"/>
              <a:gd name="connsiteY12318" fmla="*/ 600670 h 2599480"/>
              <a:gd name="connsiteX12319" fmla="*/ 648690 w 4326130"/>
              <a:gd name="connsiteY12319" fmla="*/ 594985 h 2599480"/>
              <a:gd name="connsiteX12320" fmla="*/ 540985 w 4326130"/>
              <a:gd name="connsiteY12320" fmla="*/ 615939 h 2599480"/>
              <a:gd name="connsiteX12321" fmla="*/ 535632 w 4326130"/>
              <a:gd name="connsiteY12321" fmla="*/ 616459 h 2599480"/>
              <a:gd name="connsiteX12322" fmla="*/ 527077 w 4326130"/>
              <a:gd name="connsiteY12322" fmla="*/ 616085 h 2599480"/>
              <a:gd name="connsiteX12323" fmla="*/ 536215 w 4326130"/>
              <a:gd name="connsiteY12323" fmla="*/ 612960 h 2599480"/>
              <a:gd name="connsiteX12324" fmla="*/ 544832 w 4326130"/>
              <a:gd name="connsiteY12324" fmla="*/ 606272 h 2599480"/>
              <a:gd name="connsiteX12325" fmla="*/ 485162 w 4326130"/>
              <a:gd name="connsiteY12325" fmla="*/ 616711 h 2599480"/>
              <a:gd name="connsiteX12326" fmla="*/ 423772 w 4326130"/>
              <a:gd name="connsiteY12326" fmla="*/ 630760 h 2599480"/>
              <a:gd name="connsiteX12327" fmla="*/ 420365 w 4326130"/>
              <a:gd name="connsiteY12327" fmla="*/ 631091 h 2599480"/>
              <a:gd name="connsiteX12328" fmla="*/ 511718 w 4326130"/>
              <a:gd name="connsiteY12328" fmla="*/ 604841 h 2599480"/>
              <a:gd name="connsiteX12329" fmla="*/ 522577 w 4326130"/>
              <a:gd name="connsiteY12329" fmla="*/ 598106 h 2599480"/>
              <a:gd name="connsiteX12330" fmla="*/ 557310 w 4326130"/>
              <a:gd name="connsiteY12330" fmla="*/ 588883 h 2599480"/>
              <a:gd name="connsiteX12331" fmla="*/ 561689 w 4326130"/>
              <a:gd name="connsiteY12331" fmla="*/ 588458 h 2599480"/>
              <a:gd name="connsiteX12332" fmla="*/ 556726 w 4326130"/>
              <a:gd name="connsiteY12332" fmla="*/ 592383 h 2599480"/>
              <a:gd name="connsiteX12333" fmla="*/ 564554 w 4326130"/>
              <a:gd name="connsiteY12333" fmla="*/ 590417 h 2599480"/>
              <a:gd name="connsiteX12334" fmla="*/ 555548 w 4326130"/>
              <a:gd name="connsiteY12334" fmla="*/ 593701 h 2599480"/>
              <a:gd name="connsiteX12335" fmla="*/ 546974 w 4326130"/>
              <a:gd name="connsiteY12335" fmla="*/ 599181 h 2599480"/>
              <a:gd name="connsiteX12336" fmla="*/ 597495 w 4326130"/>
              <a:gd name="connsiteY12336" fmla="*/ 586187 h 2599480"/>
              <a:gd name="connsiteX12337" fmla="*/ 551149 w 4326130"/>
              <a:gd name="connsiteY12337" fmla="*/ 599980 h 2599480"/>
              <a:gd name="connsiteX12338" fmla="*/ 540452 w 4326130"/>
              <a:gd name="connsiteY12338" fmla="*/ 606697 h 2599480"/>
              <a:gd name="connsiteX12339" fmla="*/ 585256 w 4326130"/>
              <a:gd name="connsiteY12339" fmla="*/ 595464 h 2599480"/>
              <a:gd name="connsiteX12340" fmla="*/ 576117 w 4326130"/>
              <a:gd name="connsiteY12340" fmla="*/ 598588 h 2599480"/>
              <a:gd name="connsiteX12341" fmla="*/ 565596 w 4326130"/>
              <a:gd name="connsiteY12341" fmla="*/ 604256 h 2599480"/>
              <a:gd name="connsiteX12342" fmla="*/ 649653 w 4326130"/>
              <a:gd name="connsiteY12342" fmla="*/ 589213 h 2599480"/>
              <a:gd name="connsiteX12343" fmla="*/ 651989 w 4326130"/>
              <a:gd name="connsiteY12343" fmla="*/ 588835 h 2599480"/>
              <a:gd name="connsiteX12344" fmla="*/ 666275 w 4326130"/>
              <a:gd name="connsiteY12344" fmla="*/ 586527 h 2599480"/>
              <a:gd name="connsiteX12345" fmla="*/ 666936 w 4326130"/>
              <a:gd name="connsiteY12345" fmla="*/ 586172 h 2599480"/>
              <a:gd name="connsiteX12346" fmla="*/ 668731 w 4326130"/>
              <a:gd name="connsiteY12346" fmla="*/ 586036 h 2599480"/>
              <a:gd name="connsiteX12347" fmla="*/ 677195 w 4326130"/>
              <a:gd name="connsiteY12347" fmla="*/ 582559 h 2599480"/>
              <a:gd name="connsiteX12348" fmla="*/ 680168 w 4326130"/>
              <a:gd name="connsiteY12348" fmla="*/ 580398 h 2599480"/>
              <a:gd name="connsiteX12349" fmla="*/ 662445 w 4326130"/>
              <a:gd name="connsiteY12349" fmla="*/ 583324 h 2599480"/>
              <a:gd name="connsiteX12350" fmla="*/ 644722 w 4326130"/>
              <a:gd name="connsiteY12350" fmla="*/ 586249 h 2599480"/>
              <a:gd name="connsiteX12351" fmla="*/ 642614 w 4326130"/>
              <a:gd name="connsiteY12351" fmla="*/ 586454 h 2599480"/>
              <a:gd name="connsiteX12352" fmla="*/ 602569 w 4326130"/>
              <a:gd name="connsiteY12352" fmla="*/ 594988 h 2599480"/>
              <a:gd name="connsiteX12353" fmla="*/ 638438 w 4326130"/>
              <a:gd name="connsiteY12353" fmla="*/ 585654 h 2599480"/>
              <a:gd name="connsiteX12354" fmla="*/ 674306 w 4326130"/>
              <a:gd name="connsiteY12354" fmla="*/ 576321 h 2599480"/>
              <a:gd name="connsiteX12355" fmla="*/ 685164 w 4326130"/>
              <a:gd name="connsiteY12355" fmla="*/ 569587 h 2599480"/>
              <a:gd name="connsiteX12356" fmla="*/ 644191 w 4326130"/>
              <a:gd name="connsiteY12356" fmla="*/ 577007 h 2599480"/>
              <a:gd name="connsiteX12357" fmla="*/ 603970 w 4326130"/>
              <a:gd name="connsiteY12357" fmla="*/ 586590 h 2599480"/>
              <a:gd name="connsiteX12358" fmla="*/ 617532 w 4326130"/>
              <a:gd name="connsiteY12358" fmla="*/ 581832 h 2599480"/>
              <a:gd name="connsiteX12359" fmla="*/ 623836 w 4326130"/>
              <a:gd name="connsiteY12359" fmla="*/ 576574 h 2599480"/>
              <a:gd name="connsiteX12360" fmla="*/ 618649 w 4326130"/>
              <a:gd name="connsiteY12360" fmla="*/ 578131 h 2599480"/>
              <a:gd name="connsiteX12361" fmla="*/ 615334 w 4326130"/>
              <a:gd name="connsiteY12361" fmla="*/ 578538 h 2599480"/>
              <a:gd name="connsiteX12362" fmla="*/ 638184 w 4326130"/>
              <a:gd name="connsiteY12362" fmla="*/ 573072 h 2599480"/>
              <a:gd name="connsiteX12363" fmla="*/ 660635 w 4326130"/>
              <a:gd name="connsiteY12363" fmla="*/ 568355 h 2599480"/>
              <a:gd name="connsiteX12364" fmla="*/ 684128 w 4326130"/>
              <a:gd name="connsiteY12364" fmla="*/ 562849 h 2599480"/>
              <a:gd name="connsiteX12365" fmla="*/ 678376 w 4326130"/>
              <a:gd name="connsiteY12365" fmla="*/ 563215 h 2599480"/>
              <a:gd name="connsiteX12366" fmla="*/ 675776 w 4326130"/>
              <a:gd name="connsiteY12366" fmla="*/ 563376 h 2599480"/>
              <a:gd name="connsiteX12367" fmla="*/ 678523 w 4326130"/>
              <a:gd name="connsiteY12367" fmla="*/ 561766 h 2599480"/>
              <a:gd name="connsiteX12368" fmla="*/ 679448 w 4326130"/>
              <a:gd name="connsiteY12368" fmla="*/ 561125 h 2599480"/>
              <a:gd name="connsiteX12369" fmla="*/ 687597 w 4326130"/>
              <a:gd name="connsiteY12369" fmla="*/ 560339 h 2599480"/>
              <a:gd name="connsiteX12370" fmla="*/ 693334 w 4326130"/>
              <a:gd name="connsiteY12370" fmla="*/ 560083 h 2599480"/>
              <a:gd name="connsiteX12371" fmla="*/ 711376 w 4326130"/>
              <a:gd name="connsiteY12371" fmla="*/ 553411 h 2599480"/>
              <a:gd name="connsiteX12372" fmla="*/ 711470 w 4326130"/>
              <a:gd name="connsiteY12372" fmla="*/ 553227 h 2599480"/>
              <a:gd name="connsiteX12373" fmla="*/ 712754 w 4326130"/>
              <a:gd name="connsiteY12373" fmla="*/ 552724 h 2599480"/>
              <a:gd name="connsiteX12374" fmla="*/ 714098 w 4326130"/>
              <a:gd name="connsiteY12374" fmla="*/ 551246 h 2599480"/>
              <a:gd name="connsiteX12375" fmla="*/ 705817 w 4326130"/>
              <a:gd name="connsiteY12375" fmla="*/ 554847 h 2599480"/>
              <a:gd name="connsiteX12376" fmla="*/ 686946 w 4326130"/>
              <a:gd name="connsiteY12376" fmla="*/ 558916 h 2599480"/>
              <a:gd name="connsiteX12377" fmla="*/ 688461 w 4326130"/>
              <a:gd name="connsiteY12377" fmla="*/ 556531 h 2599480"/>
              <a:gd name="connsiteX12378" fmla="*/ 568197 w 4326130"/>
              <a:gd name="connsiteY12378" fmla="*/ 581975 h 2599480"/>
              <a:gd name="connsiteX12379" fmla="*/ 547025 w 4326130"/>
              <a:gd name="connsiteY12379" fmla="*/ 586439 h 2599480"/>
              <a:gd name="connsiteX12380" fmla="*/ 556574 w 4326130"/>
              <a:gd name="connsiteY12380" fmla="*/ 580866 h 2599480"/>
              <a:gd name="connsiteX12381" fmla="*/ 609030 w 4326130"/>
              <a:gd name="connsiteY12381" fmla="*/ 568717 h 2599480"/>
              <a:gd name="connsiteX12382" fmla="*/ 662971 w 4326130"/>
              <a:gd name="connsiteY12382" fmla="*/ 554360 h 2599480"/>
              <a:gd name="connsiteX12383" fmla="*/ 672519 w 4326130"/>
              <a:gd name="connsiteY12383" fmla="*/ 548786 h 2599480"/>
              <a:gd name="connsiteX12384" fmla="*/ 644683 w 4326130"/>
              <a:gd name="connsiteY12384" fmla="*/ 554930 h 2599480"/>
              <a:gd name="connsiteX12385" fmla="*/ 616686 w 4326130"/>
              <a:gd name="connsiteY12385" fmla="*/ 561090 h 2599480"/>
              <a:gd name="connsiteX12386" fmla="*/ 620676 w 4326130"/>
              <a:gd name="connsiteY12386" fmla="*/ 557260 h 2599480"/>
              <a:gd name="connsiteX12387" fmla="*/ 610577 w 4326130"/>
              <a:gd name="connsiteY12387" fmla="*/ 559445 h 2599480"/>
              <a:gd name="connsiteX12388" fmla="*/ 599506 w 4326130"/>
              <a:gd name="connsiteY12388" fmla="*/ 561725 h 2599480"/>
              <a:gd name="connsiteX12389" fmla="*/ 601817 w 4326130"/>
              <a:gd name="connsiteY12389" fmla="*/ 560295 h 2599480"/>
              <a:gd name="connsiteX12390" fmla="*/ 743252 w 4326130"/>
              <a:gd name="connsiteY12390" fmla="*/ 530388 h 2599480"/>
              <a:gd name="connsiteX12391" fmla="*/ 754908 w 4326130"/>
              <a:gd name="connsiteY12391" fmla="*/ 524610 h 2599480"/>
              <a:gd name="connsiteX12392" fmla="*/ 757914 w 4326130"/>
              <a:gd name="connsiteY12392" fmla="*/ 523269 h 2599480"/>
              <a:gd name="connsiteX12393" fmla="*/ 744053 w 4326130"/>
              <a:gd name="connsiteY12393" fmla="*/ 527770 h 2599480"/>
              <a:gd name="connsiteX12394" fmla="*/ 748572 w 4326130"/>
              <a:gd name="connsiteY12394" fmla="*/ 523847 h 2599480"/>
              <a:gd name="connsiteX12395" fmla="*/ 755234 w 4326130"/>
              <a:gd name="connsiteY12395" fmla="*/ 521306 h 2599480"/>
              <a:gd name="connsiteX12396" fmla="*/ 726346 w 4326130"/>
              <a:gd name="connsiteY12396" fmla="*/ 528415 h 2599480"/>
              <a:gd name="connsiteX12397" fmla="*/ 731343 w 4326130"/>
              <a:gd name="connsiteY12397" fmla="*/ 526032 h 2599480"/>
              <a:gd name="connsiteX12398" fmla="*/ 731970 w 4326130"/>
              <a:gd name="connsiteY12398" fmla="*/ 525578 h 2599480"/>
              <a:gd name="connsiteX12399" fmla="*/ 732445 w 4326130"/>
              <a:gd name="connsiteY12399" fmla="*/ 524381 h 2599480"/>
              <a:gd name="connsiteX12400" fmla="*/ 672612 w 4326130"/>
              <a:gd name="connsiteY12400" fmla="*/ 534836 h 2599480"/>
              <a:gd name="connsiteX12401" fmla="*/ 643979 w 4326130"/>
              <a:gd name="connsiteY12401" fmla="*/ 540026 h 2599480"/>
              <a:gd name="connsiteX12402" fmla="*/ 613698 w 4326130"/>
              <a:gd name="connsiteY12402" fmla="*/ 547440 h 2599480"/>
              <a:gd name="connsiteX12403" fmla="*/ 581279 w 4326130"/>
              <a:gd name="connsiteY12403" fmla="*/ 555233 h 2599480"/>
              <a:gd name="connsiteX12404" fmla="*/ 581658 w 4326130"/>
              <a:gd name="connsiteY12404" fmla="*/ 552959 h 2599480"/>
              <a:gd name="connsiteX12405" fmla="*/ 545994 w 4326130"/>
              <a:gd name="connsiteY12405" fmla="*/ 561068 h 2599480"/>
              <a:gd name="connsiteX12406" fmla="*/ 625734 w 4326130"/>
              <a:gd name="connsiteY12406" fmla="*/ 539387 h 2599480"/>
              <a:gd name="connsiteX12407" fmla="*/ 645946 w 4326130"/>
              <a:gd name="connsiteY12407" fmla="*/ 533983 h 2599480"/>
              <a:gd name="connsiteX12408" fmla="*/ 665982 w 4326130"/>
              <a:gd name="connsiteY12408" fmla="*/ 529629 h 2599480"/>
              <a:gd name="connsiteX12409" fmla="*/ 682487 w 4326130"/>
              <a:gd name="connsiteY12409" fmla="*/ 526600 h 2599480"/>
              <a:gd name="connsiteX12410" fmla="*/ 684172 w 4326130"/>
              <a:gd name="connsiteY12410" fmla="*/ 526291 h 2599480"/>
              <a:gd name="connsiteX12411" fmla="*/ 706284 w 4326130"/>
              <a:gd name="connsiteY12411" fmla="*/ 516898 h 2599480"/>
              <a:gd name="connsiteX12412" fmla="*/ 683908 w 4326130"/>
              <a:gd name="connsiteY12412" fmla="*/ 521306 h 2599480"/>
              <a:gd name="connsiteX12413" fmla="*/ 633800 w 4326130"/>
              <a:gd name="connsiteY12413" fmla="*/ 529311 h 2599480"/>
              <a:gd name="connsiteX12414" fmla="*/ 651902 w 4326130"/>
              <a:gd name="connsiteY12414" fmla="*/ 524112 h 2599480"/>
              <a:gd name="connsiteX12415" fmla="*/ 705085 w 4326130"/>
              <a:gd name="connsiteY12415" fmla="*/ 514301 h 2599480"/>
              <a:gd name="connsiteX12416" fmla="*/ 706486 w 4326130"/>
              <a:gd name="connsiteY12416" fmla="*/ 513797 h 2599480"/>
              <a:gd name="connsiteX12417" fmla="*/ 706795 w 4326130"/>
              <a:gd name="connsiteY12417" fmla="*/ 513555 h 2599480"/>
              <a:gd name="connsiteX12418" fmla="*/ 707042 w 4326130"/>
              <a:gd name="connsiteY12418" fmla="*/ 513597 h 2599480"/>
              <a:gd name="connsiteX12419" fmla="*/ 709030 w 4326130"/>
              <a:gd name="connsiteY12419" fmla="*/ 512881 h 2599480"/>
              <a:gd name="connsiteX12420" fmla="*/ 710619 w 4326130"/>
              <a:gd name="connsiteY12420" fmla="*/ 512026 h 2599480"/>
              <a:gd name="connsiteX12421" fmla="*/ 713142 w 4326130"/>
              <a:gd name="connsiteY12421" fmla="*/ 511627 h 2599480"/>
              <a:gd name="connsiteX12422" fmla="*/ 710595 w 4326130"/>
              <a:gd name="connsiteY12422" fmla="*/ 512562 h 2599480"/>
              <a:gd name="connsiteX12423" fmla="*/ 714048 w 4326130"/>
              <a:gd name="connsiteY12423" fmla="*/ 512227 h 2599480"/>
              <a:gd name="connsiteX12424" fmla="*/ 715859 w 4326130"/>
              <a:gd name="connsiteY12424" fmla="*/ 511771 h 2599480"/>
              <a:gd name="connsiteX12425" fmla="*/ 725904 w 4326130"/>
              <a:gd name="connsiteY12425" fmla="*/ 509246 h 2599480"/>
              <a:gd name="connsiteX12426" fmla="*/ 739878 w 4326130"/>
              <a:gd name="connsiteY12426" fmla="*/ 503924 h 2599480"/>
              <a:gd name="connsiteX12427" fmla="*/ 747308 w 4326130"/>
              <a:gd name="connsiteY12427" fmla="*/ 499245 h 2599480"/>
              <a:gd name="connsiteX12428" fmla="*/ 738703 w 4326130"/>
              <a:gd name="connsiteY12428" fmla="*/ 502138 h 2599480"/>
              <a:gd name="connsiteX12429" fmla="*/ 713142 w 4326130"/>
              <a:gd name="connsiteY12429" fmla="*/ 511627 h 2599480"/>
              <a:gd name="connsiteX12430" fmla="*/ 734855 w 4326130"/>
              <a:gd name="connsiteY12430" fmla="*/ 502599 h 2599480"/>
              <a:gd name="connsiteX12431" fmla="*/ 744303 w 4326130"/>
              <a:gd name="connsiteY12431" fmla="*/ 498882 h 2599480"/>
              <a:gd name="connsiteX12432" fmla="*/ 721856 w 4326130"/>
              <a:gd name="connsiteY12432" fmla="*/ 504046 h 2599480"/>
              <a:gd name="connsiteX12433" fmla="*/ 655933 w 4326130"/>
              <a:gd name="connsiteY12433" fmla="*/ 519073 h 2599480"/>
              <a:gd name="connsiteX12434" fmla="*/ 614172 w 4326130"/>
              <a:gd name="connsiteY12434" fmla="*/ 531216 h 2599480"/>
              <a:gd name="connsiteX12435" fmla="*/ 602310 w 4326130"/>
              <a:gd name="connsiteY12435" fmla="*/ 538219 h 2599480"/>
              <a:gd name="connsiteX12436" fmla="*/ 621938 w 4326130"/>
              <a:gd name="connsiteY12436" fmla="*/ 536314 h 2599480"/>
              <a:gd name="connsiteX12437" fmla="*/ 569848 w 4326130"/>
              <a:gd name="connsiteY12437" fmla="*/ 550212 h 2599480"/>
              <a:gd name="connsiteX12438" fmla="*/ 522696 w 4326130"/>
              <a:gd name="connsiteY12438" fmla="*/ 564318 h 2599480"/>
              <a:gd name="connsiteX12439" fmla="*/ 522020 w 4326130"/>
              <a:gd name="connsiteY12439" fmla="*/ 561930 h 2599480"/>
              <a:gd name="connsiteX12440" fmla="*/ 494009 w 4326130"/>
              <a:gd name="connsiteY12440" fmla="*/ 563705 h 2599480"/>
              <a:gd name="connsiteX12441" fmla="*/ 437216 w 4326130"/>
              <a:gd name="connsiteY12441" fmla="*/ 575070 h 2599480"/>
              <a:gd name="connsiteX12442" fmla="*/ 484146 w 4326130"/>
              <a:gd name="connsiteY12442" fmla="*/ 557778 h 2599480"/>
              <a:gd name="connsiteX12443" fmla="*/ 492559 w 4326130"/>
              <a:gd name="connsiteY12443" fmla="*/ 552316 h 2599480"/>
              <a:gd name="connsiteX12444" fmla="*/ 486071 w 4326130"/>
              <a:gd name="connsiteY12444" fmla="*/ 552946 h 2599480"/>
              <a:gd name="connsiteX12445" fmla="*/ 515450 w 4326130"/>
              <a:gd name="connsiteY12445" fmla="*/ 544241 h 2599480"/>
              <a:gd name="connsiteX12446" fmla="*/ 516381 w 4326130"/>
              <a:gd name="connsiteY12446" fmla="*/ 545356 h 2599480"/>
              <a:gd name="connsiteX12447" fmla="*/ 554356 w 4326130"/>
              <a:gd name="connsiteY12447" fmla="*/ 535818 h 2599480"/>
              <a:gd name="connsiteX12448" fmla="*/ 550500 w 4326130"/>
              <a:gd name="connsiteY12448" fmla="*/ 539805 h 2599480"/>
              <a:gd name="connsiteX12449" fmla="*/ 551636 w 4326130"/>
              <a:gd name="connsiteY12449" fmla="*/ 539697 h 2599480"/>
              <a:gd name="connsiteX12450" fmla="*/ 584055 w 4326130"/>
              <a:gd name="connsiteY12450" fmla="*/ 531902 h 2599480"/>
              <a:gd name="connsiteX12451" fmla="*/ 585016 w 4326130"/>
              <a:gd name="connsiteY12451" fmla="*/ 532842 h 2599480"/>
              <a:gd name="connsiteX12452" fmla="*/ 597399 w 4326130"/>
              <a:gd name="connsiteY12452" fmla="*/ 529402 h 2599480"/>
              <a:gd name="connsiteX12453" fmla="*/ 632307 w 4326130"/>
              <a:gd name="connsiteY12453" fmla="*/ 519128 h 2599480"/>
              <a:gd name="connsiteX12454" fmla="*/ 638894 w 4326130"/>
              <a:gd name="connsiteY12454" fmla="*/ 517982 h 2599480"/>
              <a:gd name="connsiteX12455" fmla="*/ 643497 w 4326130"/>
              <a:gd name="connsiteY12455" fmla="*/ 517180 h 2599480"/>
              <a:gd name="connsiteX12456" fmla="*/ 637669 w 4326130"/>
              <a:gd name="connsiteY12456" fmla="*/ 518673 h 2599480"/>
              <a:gd name="connsiteX12457" fmla="*/ 599507 w 4326130"/>
              <a:gd name="connsiteY12457" fmla="*/ 529198 h 2599480"/>
              <a:gd name="connsiteX12458" fmla="*/ 524190 w 4326130"/>
              <a:gd name="connsiteY12458" fmla="*/ 549245 h 2599480"/>
              <a:gd name="connsiteX12459" fmla="*/ 512329 w 4326130"/>
              <a:gd name="connsiteY12459" fmla="*/ 556248 h 2599480"/>
              <a:gd name="connsiteX12460" fmla="*/ 650580 w 4326130"/>
              <a:gd name="connsiteY12460" fmla="*/ 519592 h 2599480"/>
              <a:gd name="connsiteX12461" fmla="*/ 745897 w 4326130"/>
              <a:gd name="connsiteY12461" fmla="*/ 498255 h 2599480"/>
              <a:gd name="connsiteX12462" fmla="*/ 758344 w 4326130"/>
              <a:gd name="connsiteY12462" fmla="*/ 493358 h 2599480"/>
              <a:gd name="connsiteX12463" fmla="*/ 780933 w 4326130"/>
              <a:gd name="connsiteY12463" fmla="*/ 485582 h 2599480"/>
              <a:gd name="connsiteX12464" fmla="*/ 781036 w 4326130"/>
              <a:gd name="connsiteY12464" fmla="*/ 485545 h 2599480"/>
              <a:gd name="connsiteX12465" fmla="*/ 752957 w 4326130"/>
              <a:gd name="connsiteY12465" fmla="*/ 491354 h 2599480"/>
              <a:gd name="connsiteX12466" fmla="*/ 762916 w 4326130"/>
              <a:gd name="connsiteY12466" fmla="*/ 489068 h 2599480"/>
              <a:gd name="connsiteX12467" fmla="*/ 774938 w 4326130"/>
              <a:gd name="connsiteY12467" fmla="*/ 482050 h 2599480"/>
              <a:gd name="connsiteX12468" fmla="*/ 744076 w 4326130"/>
              <a:gd name="connsiteY12468" fmla="*/ 486250 h 2599480"/>
              <a:gd name="connsiteX12469" fmla="*/ 779146 w 4326130"/>
              <a:gd name="connsiteY12469" fmla="*/ 475961 h 2599480"/>
              <a:gd name="connsiteX12470" fmla="*/ 788694 w 4326130"/>
              <a:gd name="connsiteY12470" fmla="*/ 470388 h 2599480"/>
              <a:gd name="connsiteX12471" fmla="*/ 725617 w 4326130"/>
              <a:gd name="connsiteY12471" fmla="*/ 481157 h 2599480"/>
              <a:gd name="connsiteX12472" fmla="*/ 733056 w 4326130"/>
              <a:gd name="connsiteY12472" fmla="*/ 475788 h 2599480"/>
              <a:gd name="connsiteX12473" fmla="*/ 634140 w 4326130"/>
              <a:gd name="connsiteY12473" fmla="*/ 495717 h 2599480"/>
              <a:gd name="connsiteX12474" fmla="*/ 534407 w 4326130"/>
              <a:gd name="connsiteY12474" fmla="*/ 520544 h 2599480"/>
              <a:gd name="connsiteX12475" fmla="*/ 534611 w 4326130"/>
              <a:gd name="connsiteY12475" fmla="*/ 519319 h 2599480"/>
              <a:gd name="connsiteX12476" fmla="*/ 490012 w 4326130"/>
              <a:gd name="connsiteY12476" fmla="*/ 529328 h 2599480"/>
              <a:gd name="connsiteX12477" fmla="*/ 548333 w 4326130"/>
              <a:gd name="connsiteY12477" fmla="*/ 514546 h 2599480"/>
              <a:gd name="connsiteX12478" fmla="*/ 548129 w 4326130"/>
              <a:gd name="connsiteY12478" fmla="*/ 515770 h 2599480"/>
              <a:gd name="connsiteX12479" fmla="*/ 576169 w 4326130"/>
              <a:gd name="connsiteY12479" fmla="*/ 508402 h 2599480"/>
              <a:gd name="connsiteX12480" fmla="*/ 588029 w 4326130"/>
              <a:gd name="connsiteY12480" fmla="*/ 501399 h 2599480"/>
              <a:gd name="connsiteX12481" fmla="*/ 590301 w 4326130"/>
              <a:gd name="connsiteY12481" fmla="*/ 501178 h 2599480"/>
              <a:gd name="connsiteX12482" fmla="*/ 588961 w 4326130"/>
              <a:gd name="connsiteY12482" fmla="*/ 502513 h 2599480"/>
              <a:gd name="connsiteX12483" fmla="*/ 629208 w 4326130"/>
              <a:gd name="connsiteY12483" fmla="*/ 492754 h 2599480"/>
              <a:gd name="connsiteX12484" fmla="*/ 649420 w 4326130"/>
              <a:gd name="connsiteY12484" fmla="*/ 487349 h 2599480"/>
              <a:gd name="connsiteX12485" fmla="*/ 669252 w 4326130"/>
              <a:gd name="connsiteY12485" fmla="*/ 484219 h 2599480"/>
              <a:gd name="connsiteX12486" fmla="*/ 682248 w 4326130"/>
              <a:gd name="connsiteY12486" fmla="*/ 477106 h 2599480"/>
              <a:gd name="connsiteX12487" fmla="*/ 686239 w 4326130"/>
              <a:gd name="connsiteY12487" fmla="*/ 473276 h 2599480"/>
              <a:gd name="connsiteX12488" fmla="*/ 672312 w 4326130"/>
              <a:gd name="connsiteY12488" fmla="*/ 479276 h 2599480"/>
              <a:gd name="connsiteX12489" fmla="*/ 669067 w 4326130"/>
              <a:gd name="connsiteY12489" fmla="*/ 479591 h 2599480"/>
              <a:gd name="connsiteX12490" fmla="*/ 620830 w 4326130"/>
              <a:gd name="connsiteY12490" fmla="*/ 491330 h 2599480"/>
              <a:gd name="connsiteX12491" fmla="*/ 622169 w 4326130"/>
              <a:gd name="connsiteY12491" fmla="*/ 489994 h 2599480"/>
              <a:gd name="connsiteX12492" fmla="*/ 648100 w 4326130"/>
              <a:gd name="connsiteY12492" fmla="*/ 482831 h 2599480"/>
              <a:gd name="connsiteX12493" fmla="*/ 672691 w 4326130"/>
              <a:gd name="connsiteY12493" fmla="*/ 477002 h 2599480"/>
              <a:gd name="connsiteX12494" fmla="*/ 679588 w 4326130"/>
              <a:gd name="connsiteY12494" fmla="*/ 473923 h 2599480"/>
              <a:gd name="connsiteX12495" fmla="*/ 766121 w 4326130"/>
              <a:gd name="connsiteY12495" fmla="*/ 457434 h 2599480"/>
              <a:gd name="connsiteX12496" fmla="*/ 809409 w 4326130"/>
              <a:gd name="connsiteY12496" fmla="*/ 448585 h 2599480"/>
              <a:gd name="connsiteX12497" fmla="*/ 852655 w 4326130"/>
              <a:gd name="connsiteY12497" fmla="*/ 440945 h 2599480"/>
              <a:gd name="connsiteX12498" fmla="*/ 864311 w 4326130"/>
              <a:gd name="connsiteY12498" fmla="*/ 435167 h 2599480"/>
              <a:gd name="connsiteX12499" fmla="*/ 809991 w 4326130"/>
              <a:gd name="connsiteY12499" fmla="*/ 445086 h 2599480"/>
              <a:gd name="connsiteX12500" fmla="*/ 755633 w 4326130"/>
              <a:gd name="connsiteY12500" fmla="*/ 456215 h 2599480"/>
              <a:gd name="connsiteX12501" fmla="*/ 647180 w 4326130"/>
              <a:gd name="connsiteY12501" fmla="*/ 475938 h 2599480"/>
              <a:gd name="connsiteX12502" fmla="*/ 663500 w 4326130"/>
              <a:gd name="connsiteY12502" fmla="*/ 471354 h 2599480"/>
              <a:gd name="connsiteX12503" fmla="*/ 699615 w 4326130"/>
              <a:gd name="connsiteY12503" fmla="*/ 463890 h 2599480"/>
              <a:gd name="connsiteX12504" fmla="*/ 771493 w 4326130"/>
              <a:gd name="connsiteY12504" fmla="*/ 451061 h 2599480"/>
              <a:gd name="connsiteX12505" fmla="*/ 779292 w 4326130"/>
              <a:gd name="connsiteY12505" fmla="*/ 449271 h 2599480"/>
              <a:gd name="connsiteX12506" fmla="*/ 791152 w 4326130"/>
              <a:gd name="connsiteY12506" fmla="*/ 442268 h 2599480"/>
              <a:gd name="connsiteX12507" fmla="*/ 665712 w 4326130"/>
              <a:gd name="connsiteY12507" fmla="*/ 467181 h 2599480"/>
              <a:gd name="connsiteX12508" fmla="*/ 670677 w 4326130"/>
              <a:gd name="connsiteY12508" fmla="*/ 463257 h 2599480"/>
              <a:gd name="connsiteX12509" fmla="*/ 656358 w 4326130"/>
              <a:gd name="connsiteY12509" fmla="*/ 465852 h 2599480"/>
              <a:gd name="connsiteX12510" fmla="*/ 684399 w 4326130"/>
              <a:gd name="connsiteY12510" fmla="*/ 458483 h 2599480"/>
              <a:gd name="connsiteX12511" fmla="*/ 681750 w 4326130"/>
              <a:gd name="connsiteY12511" fmla="*/ 460977 h 2599480"/>
              <a:gd name="connsiteX12512" fmla="*/ 804875 w 4326130"/>
              <a:gd name="connsiteY12512" fmla="*/ 437494 h 2599480"/>
              <a:gd name="connsiteX12513" fmla="*/ 816738 w 4326130"/>
              <a:gd name="connsiteY12513" fmla="*/ 430490 h 2599480"/>
              <a:gd name="connsiteX12514" fmla="*/ 729027 w 4326130"/>
              <a:gd name="connsiteY12514" fmla="*/ 448299 h 2599480"/>
              <a:gd name="connsiteX12515" fmla="*/ 788350 w 4326130"/>
              <a:gd name="connsiteY12515" fmla="*/ 433247 h 2599480"/>
              <a:gd name="connsiteX12516" fmla="*/ 846497 w 4326130"/>
              <a:gd name="connsiteY12516" fmla="*/ 419514 h 2599480"/>
              <a:gd name="connsiteX12517" fmla="*/ 974773 w 4326130"/>
              <a:gd name="connsiteY12517" fmla="*/ 396734 h 2599480"/>
              <a:gd name="connsiteX12518" fmla="*/ 986591 w 4326130"/>
              <a:gd name="connsiteY12518" fmla="*/ 390940 h 2599480"/>
              <a:gd name="connsiteX12519" fmla="*/ 867088 w 4326130"/>
              <a:gd name="connsiteY12519" fmla="*/ 411835 h 2599480"/>
              <a:gd name="connsiteX12520" fmla="*/ 864979 w 4326130"/>
              <a:gd name="connsiteY12520" fmla="*/ 412039 h 2599480"/>
              <a:gd name="connsiteX12521" fmla="*/ 856044 w 4326130"/>
              <a:gd name="connsiteY12521" fmla="*/ 413940 h 2599480"/>
              <a:gd name="connsiteX12522" fmla="*/ 800549 w 4326130"/>
              <a:gd name="connsiteY12522" fmla="*/ 425179 h 2599480"/>
              <a:gd name="connsiteX12523" fmla="*/ 778271 w 4326130"/>
              <a:gd name="connsiteY12523" fmla="*/ 429578 h 2599480"/>
              <a:gd name="connsiteX12524" fmla="*/ 787614 w 4326130"/>
              <a:gd name="connsiteY12524" fmla="*/ 425230 h 2599480"/>
              <a:gd name="connsiteX12525" fmla="*/ 894951 w 4326130"/>
              <a:gd name="connsiteY12525" fmla="*/ 405515 h 2599480"/>
              <a:gd name="connsiteX12526" fmla="*/ 947930 w 4326130"/>
              <a:gd name="connsiteY12526" fmla="*/ 396931 h 2599480"/>
              <a:gd name="connsiteX12527" fmla="*/ 1002043 w 4326130"/>
              <a:gd name="connsiteY12527" fmla="*/ 388236 h 2599480"/>
              <a:gd name="connsiteX12528" fmla="*/ 1108594 w 4326130"/>
              <a:gd name="connsiteY12528" fmla="*/ 373244 h 2599480"/>
              <a:gd name="connsiteX12529" fmla="*/ 1161191 w 4326130"/>
              <a:gd name="connsiteY12529" fmla="*/ 366935 h 2599480"/>
              <a:gd name="connsiteX12530" fmla="*/ 1214721 w 4326130"/>
              <a:gd name="connsiteY12530" fmla="*/ 361737 h 2599480"/>
              <a:gd name="connsiteX12531" fmla="*/ 1320645 w 4326130"/>
              <a:gd name="connsiteY12531" fmla="*/ 351455 h 2599480"/>
              <a:gd name="connsiteX12532" fmla="*/ 1425793 w 4326130"/>
              <a:gd name="connsiteY12532" fmla="*/ 344862 h 2599480"/>
              <a:gd name="connsiteX12533" fmla="*/ 1479147 w 4326130"/>
              <a:gd name="connsiteY12533" fmla="*/ 340715 h 2599480"/>
              <a:gd name="connsiteX12534" fmla="*/ 1530927 w 4326130"/>
              <a:gd name="connsiteY12534" fmla="*/ 339303 h 2599480"/>
              <a:gd name="connsiteX12535" fmla="*/ 1635520 w 4326130"/>
              <a:gd name="connsiteY12535" fmla="*/ 336032 h 2599480"/>
              <a:gd name="connsiteX12536" fmla="*/ 1729972 w 4326130"/>
              <a:gd name="connsiteY12536" fmla="*/ 336157 h 2599480"/>
              <a:gd name="connsiteX12537" fmla="*/ 1777199 w 4326130"/>
              <a:gd name="connsiteY12537" fmla="*/ 336220 h 2599480"/>
              <a:gd name="connsiteX12538" fmla="*/ 1824248 w 4326130"/>
              <a:gd name="connsiteY12538" fmla="*/ 337331 h 2599480"/>
              <a:gd name="connsiteX12539" fmla="*/ 1917954 w 4326130"/>
              <a:gd name="connsiteY12539" fmla="*/ 340970 h 2599480"/>
              <a:gd name="connsiteX12540" fmla="*/ 1963636 w 4326130"/>
              <a:gd name="connsiteY12540" fmla="*/ 343592 h 2599480"/>
              <a:gd name="connsiteX12541" fmla="*/ 2010278 w 4326130"/>
              <a:gd name="connsiteY12541" fmla="*/ 347153 h 2599480"/>
              <a:gd name="connsiteX12542" fmla="*/ 2163059 w 4326130"/>
              <a:gd name="connsiteY12542" fmla="*/ 361474 h 2599480"/>
              <a:gd name="connsiteX12543" fmla="*/ 2315852 w 4326130"/>
              <a:gd name="connsiteY12543" fmla="*/ 347152 h 2599480"/>
              <a:gd name="connsiteX12544" fmla="*/ 2362493 w 4326130"/>
              <a:gd name="connsiteY12544" fmla="*/ 343591 h 2599480"/>
              <a:gd name="connsiteX12545" fmla="*/ 2408176 w 4326130"/>
              <a:gd name="connsiteY12545" fmla="*/ 340969 h 2599480"/>
              <a:gd name="connsiteX12546" fmla="*/ 2501881 w 4326130"/>
              <a:gd name="connsiteY12546" fmla="*/ 337330 h 2599480"/>
              <a:gd name="connsiteX12547" fmla="*/ 2548931 w 4326130"/>
              <a:gd name="connsiteY12547" fmla="*/ 336219 h 2599480"/>
              <a:gd name="connsiteX12548" fmla="*/ 2596158 w 4326130"/>
              <a:gd name="connsiteY12548" fmla="*/ 336156 h 2599480"/>
              <a:gd name="connsiteX12549" fmla="*/ 2690610 w 4326130"/>
              <a:gd name="connsiteY12549" fmla="*/ 336031 h 2599480"/>
              <a:gd name="connsiteX12550" fmla="*/ 2598337 w 4326130"/>
              <a:gd name="connsiteY12550" fmla="*/ 324660 h 2599480"/>
              <a:gd name="connsiteX12551" fmla="*/ 2600191 w 4326130"/>
              <a:gd name="connsiteY12551" fmla="*/ 324758 h 2599480"/>
              <a:gd name="connsiteX12552" fmla="*/ 2603874 w 4326130"/>
              <a:gd name="connsiteY12552" fmla="*/ 326208 h 2599480"/>
              <a:gd name="connsiteX12553" fmla="*/ 2598337 w 4326130"/>
              <a:gd name="connsiteY12553" fmla="*/ 324660 h 2599480"/>
              <a:gd name="connsiteX12554" fmla="*/ 1727792 w 4326130"/>
              <a:gd name="connsiteY12554" fmla="*/ 324659 h 2599480"/>
              <a:gd name="connsiteX12555" fmla="*/ 1722255 w 4326130"/>
              <a:gd name="connsiteY12555" fmla="*/ 326207 h 2599480"/>
              <a:gd name="connsiteX12556" fmla="*/ 1725939 w 4326130"/>
              <a:gd name="connsiteY12556" fmla="*/ 324757 h 2599480"/>
              <a:gd name="connsiteX12557" fmla="*/ 2514895 w 4326130"/>
              <a:gd name="connsiteY12557" fmla="*/ 321859 h 2599480"/>
              <a:gd name="connsiteX12558" fmla="*/ 2514063 w 4326130"/>
              <a:gd name="connsiteY12558" fmla="*/ 322344 h 2599480"/>
              <a:gd name="connsiteX12559" fmla="*/ 2513488 w 4326130"/>
              <a:gd name="connsiteY12559" fmla="*/ 323174 h 2599480"/>
              <a:gd name="connsiteX12560" fmla="*/ 2514895 w 4326130"/>
              <a:gd name="connsiteY12560" fmla="*/ 321859 h 2599480"/>
              <a:gd name="connsiteX12561" fmla="*/ 1811235 w 4326130"/>
              <a:gd name="connsiteY12561" fmla="*/ 321858 h 2599480"/>
              <a:gd name="connsiteX12562" fmla="*/ 1812642 w 4326130"/>
              <a:gd name="connsiteY12562" fmla="*/ 323173 h 2599480"/>
              <a:gd name="connsiteX12563" fmla="*/ 1812067 w 4326130"/>
              <a:gd name="connsiteY12563" fmla="*/ 322343 h 2599480"/>
              <a:gd name="connsiteX12564" fmla="*/ 1811235 w 4326130"/>
              <a:gd name="connsiteY12564" fmla="*/ 321858 h 2599480"/>
              <a:gd name="connsiteX12565" fmla="*/ 592688 w 4326130"/>
              <a:gd name="connsiteY12565" fmla="*/ 304489 h 2599480"/>
              <a:gd name="connsiteX12566" fmla="*/ 597166 w 4326130"/>
              <a:gd name="connsiteY12566" fmla="*/ 304821 h 2599480"/>
              <a:gd name="connsiteX12567" fmla="*/ 592334 w 4326130"/>
              <a:gd name="connsiteY12567" fmla="*/ 305886 h 2599480"/>
              <a:gd name="connsiteX12568" fmla="*/ 591287 w 4326130"/>
              <a:gd name="connsiteY12568" fmla="*/ 305078 h 2599480"/>
              <a:gd name="connsiteX12569" fmla="*/ 592688 w 4326130"/>
              <a:gd name="connsiteY12569" fmla="*/ 304489 h 2599480"/>
              <a:gd name="connsiteX12570" fmla="*/ 3733442 w 4326130"/>
              <a:gd name="connsiteY12570" fmla="*/ 304488 h 2599480"/>
              <a:gd name="connsiteX12571" fmla="*/ 3734843 w 4326130"/>
              <a:gd name="connsiteY12571" fmla="*/ 305077 h 2599480"/>
              <a:gd name="connsiteX12572" fmla="*/ 3733796 w 4326130"/>
              <a:gd name="connsiteY12572" fmla="*/ 305885 h 2599480"/>
              <a:gd name="connsiteX12573" fmla="*/ 3728963 w 4326130"/>
              <a:gd name="connsiteY12573" fmla="*/ 304820 h 2599480"/>
              <a:gd name="connsiteX12574" fmla="*/ 3733442 w 4326130"/>
              <a:gd name="connsiteY12574" fmla="*/ 304488 h 2599480"/>
              <a:gd name="connsiteX12575" fmla="*/ 2473182 w 4326130"/>
              <a:gd name="connsiteY12575" fmla="*/ 300209 h 2599480"/>
              <a:gd name="connsiteX12576" fmla="*/ 2474511 w 4326130"/>
              <a:gd name="connsiteY12576" fmla="*/ 301555 h 2599480"/>
              <a:gd name="connsiteX12577" fmla="*/ 2492405 w 4326130"/>
              <a:gd name="connsiteY12577" fmla="*/ 304091 h 2599480"/>
              <a:gd name="connsiteX12578" fmla="*/ 2522888 w 4326130"/>
              <a:gd name="connsiteY12578" fmla="*/ 309491 h 2599480"/>
              <a:gd name="connsiteX12579" fmla="*/ 2546808 w 4326130"/>
              <a:gd name="connsiteY12579" fmla="*/ 315212 h 2599480"/>
              <a:gd name="connsiteX12580" fmla="*/ 2509231 w 4326130"/>
              <a:gd name="connsiteY12580" fmla="*/ 304849 h 2599480"/>
              <a:gd name="connsiteX12581" fmla="*/ 2477254 w 4326130"/>
              <a:gd name="connsiteY12581" fmla="*/ 300551 h 2599480"/>
              <a:gd name="connsiteX12582" fmla="*/ 2473182 w 4326130"/>
              <a:gd name="connsiteY12582" fmla="*/ 300209 h 2599480"/>
              <a:gd name="connsiteX12583" fmla="*/ 1852948 w 4326130"/>
              <a:gd name="connsiteY12583" fmla="*/ 300208 h 2599480"/>
              <a:gd name="connsiteX12584" fmla="*/ 1848876 w 4326130"/>
              <a:gd name="connsiteY12584" fmla="*/ 300550 h 2599480"/>
              <a:gd name="connsiteX12585" fmla="*/ 1816899 w 4326130"/>
              <a:gd name="connsiteY12585" fmla="*/ 304848 h 2599480"/>
              <a:gd name="connsiteX12586" fmla="*/ 1779322 w 4326130"/>
              <a:gd name="connsiteY12586" fmla="*/ 315211 h 2599480"/>
              <a:gd name="connsiteX12587" fmla="*/ 1803241 w 4326130"/>
              <a:gd name="connsiteY12587" fmla="*/ 309490 h 2599480"/>
              <a:gd name="connsiteX12588" fmla="*/ 1833724 w 4326130"/>
              <a:gd name="connsiteY12588" fmla="*/ 304090 h 2599480"/>
              <a:gd name="connsiteX12589" fmla="*/ 1851619 w 4326130"/>
              <a:gd name="connsiteY12589" fmla="*/ 301554 h 2599480"/>
              <a:gd name="connsiteX12590" fmla="*/ 1852948 w 4326130"/>
              <a:gd name="connsiteY12590" fmla="*/ 300208 h 2599480"/>
              <a:gd name="connsiteX12591" fmla="*/ 2287612 w 4326130"/>
              <a:gd name="connsiteY12591" fmla="*/ 293452 h 2599480"/>
              <a:gd name="connsiteX12592" fmla="*/ 2285595 w 4326130"/>
              <a:gd name="connsiteY12592" fmla="*/ 294102 h 2599480"/>
              <a:gd name="connsiteX12593" fmla="*/ 2288088 w 4326130"/>
              <a:gd name="connsiteY12593" fmla="*/ 294243 h 2599480"/>
              <a:gd name="connsiteX12594" fmla="*/ 2287612 w 4326130"/>
              <a:gd name="connsiteY12594" fmla="*/ 293452 h 2599480"/>
              <a:gd name="connsiteX12595" fmla="*/ 2038518 w 4326130"/>
              <a:gd name="connsiteY12595" fmla="*/ 293451 h 2599480"/>
              <a:gd name="connsiteX12596" fmla="*/ 2038042 w 4326130"/>
              <a:gd name="connsiteY12596" fmla="*/ 294242 h 2599480"/>
              <a:gd name="connsiteX12597" fmla="*/ 2040535 w 4326130"/>
              <a:gd name="connsiteY12597" fmla="*/ 294101 h 2599480"/>
              <a:gd name="connsiteX12598" fmla="*/ 2038518 w 4326130"/>
              <a:gd name="connsiteY12598" fmla="*/ 293451 h 2599480"/>
              <a:gd name="connsiteX12599" fmla="*/ 1936967 w 4326130"/>
              <a:gd name="connsiteY12599" fmla="*/ 275525 h 2599480"/>
              <a:gd name="connsiteX12600" fmla="*/ 1937955 w 4326130"/>
              <a:gd name="connsiteY12600" fmla="*/ 277345 h 2599480"/>
              <a:gd name="connsiteX12601" fmla="*/ 1938219 w 4326130"/>
              <a:gd name="connsiteY12601" fmla="*/ 276502 h 2599480"/>
              <a:gd name="connsiteX12602" fmla="*/ 1936990 w 4326130"/>
              <a:gd name="connsiteY12602" fmla="*/ 275527 h 2599480"/>
              <a:gd name="connsiteX12603" fmla="*/ 2389164 w 4326130"/>
              <a:gd name="connsiteY12603" fmla="*/ 275524 h 2599480"/>
              <a:gd name="connsiteX12604" fmla="*/ 2389142 w 4326130"/>
              <a:gd name="connsiteY12604" fmla="*/ 275525 h 2599480"/>
              <a:gd name="connsiteX12605" fmla="*/ 2387910 w 4326130"/>
              <a:gd name="connsiteY12605" fmla="*/ 276503 h 2599480"/>
              <a:gd name="connsiteX12606" fmla="*/ 2388175 w 4326130"/>
              <a:gd name="connsiteY12606" fmla="*/ 277346 h 2599480"/>
              <a:gd name="connsiteX12607" fmla="*/ 499134 w 4326130"/>
              <a:gd name="connsiteY12607" fmla="*/ 272187 h 2599480"/>
              <a:gd name="connsiteX12608" fmla="*/ 498658 w 4326130"/>
              <a:gd name="connsiteY12608" fmla="*/ 272310 h 2599480"/>
              <a:gd name="connsiteX12609" fmla="*/ 496486 w 4326130"/>
              <a:gd name="connsiteY12609" fmla="*/ 272564 h 2599480"/>
              <a:gd name="connsiteX12610" fmla="*/ 3826996 w 4326130"/>
              <a:gd name="connsiteY12610" fmla="*/ 272186 h 2599480"/>
              <a:gd name="connsiteX12611" fmla="*/ 3829644 w 4326130"/>
              <a:gd name="connsiteY12611" fmla="*/ 272563 h 2599480"/>
              <a:gd name="connsiteX12612" fmla="*/ 3827472 w 4326130"/>
              <a:gd name="connsiteY12612" fmla="*/ 272309 h 2599480"/>
              <a:gd name="connsiteX12613" fmla="*/ 403223 w 4326130"/>
              <a:gd name="connsiteY12613" fmla="*/ 259620 h 2599480"/>
              <a:gd name="connsiteX12614" fmla="*/ 403289 w 4326130"/>
              <a:gd name="connsiteY12614" fmla="*/ 259834 h 2599480"/>
              <a:gd name="connsiteX12615" fmla="*/ 402120 w 4326130"/>
              <a:gd name="connsiteY12615" fmla="*/ 259971 h 2599480"/>
              <a:gd name="connsiteX12616" fmla="*/ 3922906 w 4326130"/>
              <a:gd name="connsiteY12616" fmla="*/ 259619 h 2599480"/>
              <a:gd name="connsiteX12617" fmla="*/ 3924010 w 4326130"/>
              <a:gd name="connsiteY12617" fmla="*/ 259970 h 2599480"/>
              <a:gd name="connsiteX12618" fmla="*/ 3922840 w 4326130"/>
              <a:gd name="connsiteY12618" fmla="*/ 259833 h 2599480"/>
              <a:gd name="connsiteX12619" fmla="*/ 451810 w 4326130"/>
              <a:gd name="connsiteY12619" fmla="*/ 230680 h 2599480"/>
              <a:gd name="connsiteX12620" fmla="*/ 404476 w 4326130"/>
              <a:gd name="connsiteY12620" fmla="*/ 244187 h 2599480"/>
              <a:gd name="connsiteX12621" fmla="*/ 395466 w 4326130"/>
              <a:gd name="connsiteY12621" fmla="*/ 248699 h 2599480"/>
              <a:gd name="connsiteX12622" fmla="*/ 392981 w 4326130"/>
              <a:gd name="connsiteY12622" fmla="*/ 251018 h 2599480"/>
              <a:gd name="connsiteX12623" fmla="*/ 382981 w 4326130"/>
              <a:gd name="connsiteY12623" fmla="*/ 252793 h 2599480"/>
              <a:gd name="connsiteX12624" fmla="*/ 352401 w 4326130"/>
              <a:gd name="connsiteY12624" fmla="*/ 261259 h 2599480"/>
              <a:gd name="connsiteX12625" fmla="*/ 332524 w 4326130"/>
              <a:gd name="connsiteY12625" fmla="*/ 265691 h 2599480"/>
              <a:gd name="connsiteX12626" fmla="*/ 363301 w 4326130"/>
              <a:gd name="connsiteY12626" fmla="*/ 253755 h 2599480"/>
              <a:gd name="connsiteX12627" fmla="*/ 369415 w 4326130"/>
              <a:gd name="connsiteY12627" fmla="*/ 250199 h 2599480"/>
              <a:gd name="connsiteX12628" fmla="*/ 371363 w 4326130"/>
              <a:gd name="connsiteY12628" fmla="*/ 249033 h 2599480"/>
              <a:gd name="connsiteX12629" fmla="*/ 436573 w 4326130"/>
              <a:gd name="connsiteY12629" fmla="*/ 234723 h 2599480"/>
              <a:gd name="connsiteX12630" fmla="*/ 3874319 w 4326130"/>
              <a:gd name="connsiteY12630" fmla="*/ 230679 h 2599480"/>
              <a:gd name="connsiteX12631" fmla="*/ 3889557 w 4326130"/>
              <a:gd name="connsiteY12631" fmla="*/ 234722 h 2599480"/>
              <a:gd name="connsiteX12632" fmla="*/ 3954767 w 4326130"/>
              <a:gd name="connsiteY12632" fmla="*/ 249032 h 2599480"/>
              <a:gd name="connsiteX12633" fmla="*/ 3956714 w 4326130"/>
              <a:gd name="connsiteY12633" fmla="*/ 250198 h 2599480"/>
              <a:gd name="connsiteX12634" fmla="*/ 3962828 w 4326130"/>
              <a:gd name="connsiteY12634" fmla="*/ 253754 h 2599480"/>
              <a:gd name="connsiteX12635" fmla="*/ 3993606 w 4326130"/>
              <a:gd name="connsiteY12635" fmla="*/ 265690 h 2599480"/>
              <a:gd name="connsiteX12636" fmla="*/ 3973729 w 4326130"/>
              <a:gd name="connsiteY12636" fmla="*/ 261258 h 2599480"/>
              <a:gd name="connsiteX12637" fmla="*/ 3943149 w 4326130"/>
              <a:gd name="connsiteY12637" fmla="*/ 252792 h 2599480"/>
              <a:gd name="connsiteX12638" fmla="*/ 3933148 w 4326130"/>
              <a:gd name="connsiteY12638" fmla="*/ 251017 h 2599480"/>
              <a:gd name="connsiteX12639" fmla="*/ 3930663 w 4326130"/>
              <a:gd name="connsiteY12639" fmla="*/ 248698 h 2599480"/>
              <a:gd name="connsiteX12640" fmla="*/ 3921653 w 4326130"/>
              <a:gd name="connsiteY12640" fmla="*/ 244186 h 2599480"/>
              <a:gd name="connsiteX12641" fmla="*/ 590757 w 4326130"/>
              <a:gd name="connsiteY12641" fmla="*/ 212645 h 2599480"/>
              <a:gd name="connsiteX12642" fmla="*/ 588593 w 4326130"/>
              <a:gd name="connsiteY12642" fmla="*/ 213414 h 2599480"/>
              <a:gd name="connsiteX12643" fmla="*/ 590228 w 4326130"/>
              <a:gd name="connsiteY12643" fmla="*/ 213082 h 2599480"/>
              <a:gd name="connsiteX12644" fmla="*/ 3735373 w 4326130"/>
              <a:gd name="connsiteY12644" fmla="*/ 212644 h 2599480"/>
              <a:gd name="connsiteX12645" fmla="*/ 3735901 w 4326130"/>
              <a:gd name="connsiteY12645" fmla="*/ 213081 h 2599480"/>
              <a:gd name="connsiteX12646" fmla="*/ 3737536 w 4326130"/>
              <a:gd name="connsiteY12646" fmla="*/ 213413 h 2599480"/>
              <a:gd name="connsiteX12647" fmla="*/ 607706 w 4326130"/>
              <a:gd name="connsiteY12647" fmla="*/ 203853 h 2599480"/>
              <a:gd name="connsiteX12648" fmla="*/ 601734 w 4326130"/>
              <a:gd name="connsiteY12648" fmla="*/ 205145 h 2599480"/>
              <a:gd name="connsiteX12649" fmla="*/ 594937 w 4326130"/>
              <a:gd name="connsiteY12649" fmla="*/ 207870 h 2599480"/>
              <a:gd name="connsiteX12650" fmla="*/ 569781 w 4326130"/>
              <a:gd name="connsiteY12650" fmla="*/ 217228 h 2599480"/>
              <a:gd name="connsiteX12651" fmla="*/ 583266 w 4326130"/>
              <a:gd name="connsiteY12651" fmla="*/ 214494 h 2599480"/>
              <a:gd name="connsiteX12652" fmla="*/ 592630 w 4326130"/>
              <a:gd name="connsiteY12652" fmla="*/ 210278 h 2599480"/>
              <a:gd name="connsiteX12653" fmla="*/ 3718423 w 4326130"/>
              <a:gd name="connsiteY12653" fmla="*/ 203852 h 2599480"/>
              <a:gd name="connsiteX12654" fmla="*/ 3733500 w 4326130"/>
              <a:gd name="connsiteY12654" fmla="*/ 210277 h 2599480"/>
              <a:gd name="connsiteX12655" fmla="*/ 3742864 w 4326130"/>
              <a:gd name="connsiteY12655" fmla="*/ 214493 h 2599480"/>
              <a:gd name="connsiteX12656" fmla="*/ 3756348 w 4326130"/>
              <a:gd name="connsiteY12656" fmla="*/ 217227 h 2599480"/>
              <a:gd name="connsiteX12657" fmla="*/ 3731193 w 4326130"/>
              <a:gd name="connsiteY12657" fmla="*/ 207869 h 2599480"/>
              <a:gd name="connsiteX12658" fmla="*/ 3724396 w 4326130"/>
              <a:gd name="connsiteY12658" fmla="*/ 205144 h 2599480"/>
              <a:gd name="connsiteX12659" fmla="*/ 638408 w 4326130"/>
              <a:gd name="connsiteY12659" fmla="*/ 198148 h 2599480"/>
              <a:gd name="connsiteX12660" fmla="*/ 626739 w 4326130"/>
              <a:gd name="connsiteY12660" fmla="*/ 200847 h 2599480"/>
              <a:gd name="connsiteX12661" fmla="*/ 607335 w 4326130"/>
              <a:gd name="connsiteY12661" fmla="*/ 208734 h 2599480"/>
              <a:gd name="connsiteX12662" fmla="*/ 604968 w 4326130"/>
              <a:gd name="connsiteY12662" fmla="*/ 209729 h 2599480"/>
              <a:gd name="connsiteX12663" fmla="*/ 618654 w 4326130"/>
              <a:gd name="connsiteY12663" fmla="*/ 206438 h 2599480"/>
              <a:gd name="connsiteX12664" fmla="*/ 3687722 w 4326130"/>
              <a:gd name="connsiteY12664" fmla="*/ 198147 h 2599480"/>
              <a:gd name="connsiteX12665" fmla="*/ 3707476 w 4326130"/>
              <a:gd name="connsiteY12665" fmla="*/ 206437 h 2599480"/>
              <a:gd name="connsiteX12666" fmla="*/ 3721162 w 4326130"/>
              <a:gd name="connsiteY12666" fmla="*/ 209728 h 2599480"/>
              <a:gd name="connsiteX12667" fmla="*/ 3718795 w 4326130"/>
              <a:gd name="connsiteY12667" fmla="*/ 208733 h 2599480"/>
              <a:gd name="connsiteX12668" fmla="*/ 3699391 w 4326130"/>
              <a:gd name="connsiteY12668" fmla="*/ 200846 h 2599480"/>
              <a:gd name="connsiteX12669" fmla="*/ 649276 w 4326130"/>
              <a:gd name="connsiteY12669" fmla="*/ 196245 h 2599480"/>
              <a:gd name="connsiteX12670" fmla="*/ 647985 w 4326130"/>
              <a:gd name="connsiteY12670" fmla="*/ 196764 h 2599480"/>
              <a:gd name="connsiteX12671" fmla="*/ 631258 w 4326130"/>
              <a:gd name="connsiteY12671" fmla="*/ 203406 h 2599480"/>
              <a:gd name="connsiteX12672" fmla="*/ 639658 w 4326130"/>
              <a:gd name="connsiteY12672" fmla="*/ 201387 h 2599480"/>
              <a:gd name="connsiteX12673" fmla="*/ 648183 w 4326130"/>
              <a:gd name="connsiteY12673" fmla="*/ 197087 h 2599480"/>
              <a:gd name="connsiteX12674" fmla="*/ 3676854 w 4326130"/>
              <a:gd name="connsiteY12674" fmla="*/ 196244 h 2599480"/>
              <a:gd name="connsiteX12675" fmla="*/ 3677947 w 4326130"/>
              <a:gd name="connsiteY12675" fmla="*/ 197086 h 2599480"/>
              <a:gd name="connsiteX12676" fmla="*/ 3686472 w 4326130"/>
              <a:gd name="connsiteY12676" fmla="*/ 201386 h 2599480"/>
              <a:gd name="connsiteX12677" fmla="*/ 3694872 w 4326130"/>
              <a:gd name="connsiteY12677" fmla="*/ 203405 h 2599480"/>
              <a:gd name="connsiteX12678" fmla="*/ 3678144 w 4326130"/>
              <a:gd name="connsiteY12678" fmla="*/ 196763 h 2599480"/>
              <a:gd name="connsiteX12679" fmla="*/ 626328 w 4326130"/>
              <a:gd name="connsiteY12679" fmla="*/ 196182 h 2599480"/>
              <a:gd name="connsiteX12680" fmla="*/ 622235 w 4326130"/>
              <a:gd name="connsiteY12680" fmla="*/ 196927 h 2599480"/>
              <a:gd name="connsiteX12681" fmla="*/ 621034 w 4326130"/>
              <a:gd name="connsiteY12681" fmla="*/ 197408 h 2599480"/>
              <a:gd name="connsiteX12682" fmla="*/ 626053 w 4326130"/>
              <a:gd name="connsiteY12682" fmla="*/ 196385 h 2599480"/>
              <a:gd name="connsiteX12683" fmla="*/ 3699802 w 4326130"/>
              <a:gd name="connsiteY12683" fmla="*/ 196181 h 2599480"/>
              <a:gd name="connsiteX12684" fmla="*/ 3700076 w 4326130"/>
              <a:gd name="connsiteY12684" fmla="*/ 196384 h 2599480"/>
              <a:gd name="connsiteX12685" fmla="*/ 3705096 w 4326130"/>
              <a:gd name="connsiteY12685" fmla="*/ 197407 h 2599480"/>
              <a:gd name="connsiteX12686" fmla="*/ 3703894 w 4326130"/>
              <a:gd name="connsiteY12686" fmla="*/ 196926 h 2599480"/>
              <a:gd name="connsiteX12687" fmla="*/ 3699802 w 4326130"/>
              <a:gd name="connsiteY12687" fmla="*/ 196181 h 2599480"/>
              <a:gd name="connsiteX12688" fmla="*/ 640240 w 4326130"/>
              <a:gd name="connsiteY12688" fmla="*/ 186073 h 2599480"/>
              <a:gd name="connsiteX12689" fmla="*/ 636609 w 4326130"/>
              <a:gd name="connsiteY12689" fmla="*/ 186989 h 2599480"/>
              <a:gd name="connsiteX12690" fmla="*/ 637040 w 4326130"/>
              <a:gd name="connsiteY12690" fmla="*/ 187986 h 2599480"/>
              <a:gd name="connsiteX12691" fmla="*/ 640086 w 4326130"/>
              <a:gd name="connsiteY12691" fmla="*/ 186643 h 2599480"/>
              <a:gd name="connsiteX12692" fmla="*/ 640240 w 4326130"/>
              <a:gd name="connsiteY12692" fmla="*/ 186073 h 2599480"/>
              <a:gd name="connsiteX12693" fmla="*/ 3685890 w 4326130"/>
              <a:gd name="connsiteY12693" fmla="*/ 186072 h 2599480"/>
              <a:gd name="connsiteX12694" fmla="*/ 3686043 w 4326130"/>
              <a:gd name="connsiteY12694" fmla="*/ 186642 h 2599480"/>
              <a:gd name="connsiteX12695" fmla="*/ 3689090 w 4326130"/>
              <a:gd name="connsiteY12695" fmla="*/ 187985 h 2599480"/>
              <a:gd name="connsiteX12696" fmla="*/ 3689521 w 4326130"/>
              <a:gd name="connsiteY12696" fmla="*/ 186988 h 2599480"/>
              <a:gd name="connsiteX12697" fmla="*/ 3685890 w 4326130"/>
              <a:gd name="connsiteY12697" fmla="*/ 186072 h 2599480"/>
              <a:gd name="connsiteX12698" fmla="*/ 678548 w 4326130"/>
              <a:gd name="connsiteY12698" fmla="*/ 175227 h 2599480"/>
              <a:gd name="connsiteX12699" fmla="*/ 673970 w 4326130"/>
              <a:gd name="connsiteY12699" fmla="*/ 177062 h 2599480"/>
              <a:gd name="connsiteX12700" fmla="*/ 667169 w 4326130"/>
              <a:gd name="connsiteY12700" fmla="*/ 178672 h 2599480"/>
              <a:gd name="connsiteX12701" fmla="*/ 3647582 w 4326130"/>
              <a:gd name="connsiteY12701" fmla="*/ 175226 h 2599480"/>
              <a:gd name="connsiteX12702" fmla="*/ 3658961 w 4326130"/>
              <a:gd name="connsiteY12702" fmla="*/ 178671 h 2599480"/>
              <a:gd name="connsiteX12703" fmla="*/ 3652160 w 4326130"/>
              <a:gd name="connsiteY12703" fmla="*/ 177061 h 2599480"/>
              <a:gd name="connsiteX12704" fmla="*/ 678596 w 4326130"/>
              <a:gd name="connsiteY12704" fmla="*/ 175209 h 2599480"/>
              <a:gd name="connsiteX12705" fmla="*/ 678594 w 4326130"/>
              <a:gd name="connsiteY12705" fmla="*/ 175214 h 2599480"/>
              <a:gd name="connsiteX12706" fmla="*/ 678548 w 4326130"/>
              <a:gd name="connsiteY12706" fmla="*/ 175227 h 2599480"/>
              <a:gd name="connsiteX12707" fmla="*/ 3647534 w 4326130"/>
              <a:gd name="connsiteY12707" fmla="*/ 175208 h 2599480"/>
              <a:gd name="connsiteX12708" fmla="*/ 3647582 w 4326130"/>
              <a:gd name="connsiteY12708" fmla="*/ 175226 h 2599480"/>
              <a:gd name="connsiteX12709" fmla="*/ 3647536 w 4326130"/>
              <a:gd name="connsiteY12709" fmla="*/ 175213 h 2599480"/>
              <a:gd name="connsiteX12710" fmla="*/ 687681 w 4326130"/>
              <a:gd name="connsiteY12710" fmla="*/ 172913 h 2599480"/>
              <a:gd name="connsiteX12711" fmla="*/ 687009 w 4326130"/>
              <a:gd name="connsiteY12711" fmla="*/ 173247 h 2599480"/>
              <a:gd name="connsiteX12712" fmla="*/ 678438 w 4326130"/>
              <a:gd name="connsiteY12712" fmla="*/ 176269 h 2599480"/>
              <a:gd name="connsiteX12713" fmla="*/ 678594 w 4326130"/>
              <a:gd name="connsiteY12713" fmla="*/ 175214 h 2599480"/>
              <a:gd name="connsiteX12714" fmla="*/ 683420 w 4326130"/>
              <a:gd name="connsiteY12714" fmla="*/ 173753 h 2599480"/>
              <a:gd name="connsiteX12715" fmla="*/ 3638448 w 4326130"/>
              <a:gd name="connsiteY12715" fmla="*/ 172912 h 2599480"/>
              <a:gd name="connsiteX12716" fmla="*/ 3642710 w 4326130"/>
              <a:gd name="connsiteY12716" fmla="*/ 173752 h 2599480"/>
              <a:gd name="connsiteX12717" fmla="*/ 3647536 w 4326130"/>
              <a:gd name="connsiteY12717" fmla="*/ 175213 h 2599480"/>
              <a:gd name="connsiteX12718" fmla="*/ 3647692 w 4326130"/>
              <a:gd name="connsiteY12718" fmla="*/ 176268 h 2599480"/>
              <a:gd name="connsiteX12719" fmla="*/ 3639120 w 4326130"/>
              <a:gd name="connsiteY12719" fmla="*/ 173246 h 2599480"/>
              <a:gd name="connsiteX12720" fmla="*/ 674664 w 4326130"/>
              <a:gd name="connsiteY12720" fmla="*/ 165813 h 2599480"/>
              <a:gd name="connsiteX12721" fmla="*/ 648468 w 4326130"/>
              <a:gd name="connsiteY12721" fmla="*/ 172335 h 2599480"/>
              <a:gd name="connsiteX12722" fmla="*/ 637816 w 4326130"/>
              <a:gd name="connsiteY12722" fmla="*/ 173993 h 2599480"/>
              <a:gd name="connsiteX12723" fmla="*/ 651687 w 4326130"/>
              <a:gd name="connsiteY12723" fmla="*/ 168766 h 2599480"/>
              <a:gd name="connsiteX12724" fmla="*/ 674664 w 4326130"/>
              <a:gd name="connsiteY12724" fmla="*/ 165813 h 2599480"/>
              <a:gd name="connsiteX12725" fmla="*/ 3651466 w 4326130"/>
              <a:gd name="connsiteY12725" fmla="*/ 165812 h 2599480"/>
              <a:gd name="connsiteX12726" fmla="*/ 3674443 w 4326130"/>
              <a:gd name="connsiteY12726" fmla="*/ 168765 h 2599480"/>
              <a:gd name="connsiteX12727" fmla="*/ 3688313 w 4326130"/>
              <a:gd name="connsiteY12727" fmla="*/ 173992 h 2599480"/>
              <a:gd name="connsiteX12728" fmla="*/ 3677661 w 4326130"/>
              <a:gd name="connsiteY12728" fmla="*/ 172334 h 2599480"/>
              <a:gd name="connsiteX12729" fmla="*/ 692233 w 4326130"/>
              <a:gd name="connsiteY12729" fmla="*/ 158632 h 2599480"/>
              <a:gd name="connsiteX12730" fmla="*/ 693285 w 4326130"/>
              <a:gd name="connsiteY12730" fmla="*/ 162425 h 2599480"/>
              <a:gd name="connsiteX12731" fmla="*/ 689216 w 4326130"/>
              <a:gd name="connsiteY12731" fmla="*/ 164462 h 2599480"/>
              <a:gd name="connsiteX12732" fmla="*/ 692233 w 4326130"/>
              <a:gd name="connsiteY12732" fmla="*/ 158632 h 2599480"/>
              <a:gd name="connsiteX12733" fmla="*/ 3633897 w 4326130"/>
              <a:gd name="connsiteY12733" fmla="*/ 158631 h 2599480"/>
              <a:gd name="connsiteX12734" fmla="*/ 3636913 w 4326130"/>
              <a:gd name="connsiteY12734" fmla="*/ 164461 h 2599480"/>
              <a:gd name="connsiteX12735" fmla="*/ 3632844 w 4326130"/>
              <a:gd name="connsiteY12735" fmla="*/ 162424 h 2599480"/>
              <a:gd name="connsiteX12736" fmla="*/ 3633897 w 4326130"/>
              <a:gd name="connsiteY12736" fmla="*/ 158631 h 2599480"/>
              <a:gd name="connsiteX12737" fmla="*/ 1173667 w 4326130"/>
              <a:gd name="connsiteY12737" fmla="*/ 94405 h 2599480"/>
              <a:gd name="connsiteX12738" fmla="*/ 1128156 w 4326130"/>
              <a:gd name="connsiteY12738" fmla="*/ 102045 h 2599480"/>
              <a:gd name="connsiteX12739" fmla="*/ 1129041 w 4326130"/>
              <a:gd name="connsiteY12739" fmla="*/ 105516 h 2599480"/>
              <a:gd name="connsiteX12740" fmla="*/ 1173667 w 4326130"/>
              <a:gd name="connsiteY12740" fmla="*/ 94405 h 2599480"/>
              <a:gd name="connsiteX12741" fmla="*/ 3152463 w 4326130"/>
              <a:gd name="connsiteY12741" fmla="*/ 94404 h 2599480"/>
              <a:gd name="connsiteX12742" fmla="*/ 3197089 w 4326130"/>
              <a:gd name="connsiteY12742" fmla="*/ 105515 h 2599480"/>
              <a:gd name="connsiteX12743" fmla="*/ 3197973 w 4326130"/>
              <a:gd name="connsiteY12743" fmla="*/ 102044 h 2599480"/>
              <a:gd name="connsiteX12744" fmla="*/ 3152463 w 4326130"/>
              <a:gd name="connsiteY12744" fmla="*/ 94404 h 2599480"/>
              <a:gd name="connsiteX12745" fmla="*/ 856051 w 4326130"/>
              <a:gd name="connsiteY12745" fmla="*/ 77068 h 2599480"/>
              <a:gd name="connsiteX12746" fmla="*/ 755832 w 4326130"/>
              <a:gd name="connsiteY12746" fmla="*/ 96530 h 2599480"/>
              <a:gd name="connsiteX12747" fmla="*/ 753658 w 4326130"/>
              <a:gd name="connsiteY12747" fmla="*/ 96785 h 2599480"/>
              <a:gd name="connsiteX12748" fmla="*/ 744471 w 4326130"/>
              <a:gd name="connsiteY12748" fmla="*/ 98914 h 2599480"/>
              <a:gd name="connsiteX12749" fmla="*/ 687395 w 4326130"/>
              <a:gd name="connsiteY12749" fmla="*/ 111573 h 2599480"/>
              <a:gd name="connsiteX12750" fmla="*/ 664480 w 4326130"/>
              <a:gd name="connsiteY12750" fmla="*/ 116539 h 2599480"/>
              <a:gd name="connsiteX12751" fmla="*/ 674041 w 4326130"/>
              <a:gd name="connsiteY12751" fmla="*/ 111899 h 2599480"/>
              <a:gd name="connsiteX12752" fmla="*/ 784475 w 4326130"/>
              <a:gd name="connsiteY12752" fmla="*/ 89484 h 2599480"/>
              <a:gd name="connsiteX12753" fmla="*/ 839004 w 4326130"/>
              <a:gd name="connsiteY12753" fmla="*/ 79591 h 2599480"/>
              <a:gd name="connsiteX12754" fmla="*/ 844100 w 4326130"/>
              <a:gd name="connsiteY12754" fmla="*/ 78673 h 2599480"/>
              <a:gd name="connsiteX12755" fmla="*/ 3470078 w 4326130"/>
              <a:gd name="connsiteY12755" fmla="*/ 77067 h 2599480"/>
              <a:gd name="connsiteX12756" fmla="*/ 3482029 w 4326130"/>
              <a:gd name="connsiteY12756" fmla="*/ 78672 h 2599480"/>
              <a:gd name="connsiteX12757" fmla="*/ 3487125 w 4326130"/>
              <a:gd name="connsiteY12757" fmla="*/ 79590 h 2599480"/>
              <a:gd name="connsiteX12758" fmla="*/ 3541654 w 4326130"/>
              <a:gd name="connsiteY12758" fmla="*/ 89483 h 2599480"/>
              <a:gd name="connsiteX12759" fmla="*/ 3652088 w 4326130"/>
              <a:gd name="connsiteY12759" fmla="*/ 111898 h 2599480"/>
              <a:gd name="connsiteX12760" fmla="*/ 3661649 w 4326130"/>
              <a:gd name="connsiteY12760" fmla="*/ 116538 h 2599480"/>
              <a:gd name="connsiteX12761" fmla="*/ 3638734 w 4326130"/>
              <a:gd name="connsiteY12761" fmla="*/ 111572 h 2599480"/>
              <a:gd name="connsiteX12762" fmla="*/ 3581659 w 4326130"/>
              <a:gd name="connsiteY12762" fmla="*/ 98913 h 2599480"/>
              <a:gd name="connsiteX12763" fmla="*/ 3572471 w 4326130"/>
              <a:gd name="connsiteY12763" fmla="*/ 96784 h 2599480"/>
              <a:gd name="connsiteX12764" fmla="*/ 3570297 w 4326130"/>
              <a:gd name="connsiteY12764" fmla="*/ 96529 h 2599480"/>
              <a:gd name="connsiteX12765" fmla="*/ 2632181 w 4326130"/>
              <a:gd name="connsiteY12765" fmla="*/ 0 h 2599480"/>
              <a:gd name="connsiteX12766" fmla="*/ 2680937 w 4326130"/>
              <a:gd name="connsiteY12766" fmla="*/ 936 h 2599480"/>
              <a:gd name="connsiteX12767" fmla="*/ 2778448 w 4326130"/>
              <a:gd name="connsiteY12767" fmla="*/ 2809 h 2599480"/>
              <a:gd name="connsiteX12768" fmla="*/ 2886364 w 4326130"/>
              <a:gd name="connsiteY12768" fmla="*/ 8365 h 2599480"/>
              <a:gd name="connsiteX12769" fmla="*/ 2939795 w 4326130"/>
              <a:gd name="connsiteY12769" fmla="*/ 10904 h 2599480"/>
              <a:gd name="connsiteX12770" fmla="*/ 2994797 w 4326130"/>
              <a:gd name="connsiteY12770" fmla="*/ 16271 h 2599480"/>
              <a:gd name="connsiteX12771" fmla="*/ 3103221 w 4326130"/>
              <a:gd name="connsiteY12771" fmla="*/ 25235 h 2599480"/>
              <a:gd name="connsiteX12772" fmla="*/ 3212376 w 4326130"/>
              <a:gd name="connsiteY12772" fmla="*/ 37983 h 2599480"/>
              <a:gd name="connsiteX12773" fmla="*/ 3260643 w 4326130"/>
              <a:gd name="connsiteY12773" fmla="*/ 43620 h 2599480"/>
              <a:gd name="connsiteX12774" fmla="*/ 3261482 w 4326130"/>
              <a:gd name="connsiteY12774" fmla="*/ 43719 h 2599480"/>
              <a:gd name="connsiteX12775" fmla="*/ 3200067 w 4326130"/>
              <a:gd name="connsiteY12775" fmla="*/ 42204 h 2599480"/>
              <a:gd name="connsiteX12776" fmla="*/ 3195512 w 4326130"/>
              <a:gd name="connsiteY12776" fmla="*/ 43765 h 2599480"/>
              <a:gd name="connsiteX12777" fmla="*/ 3186907 w 4326130"/>
              <a:gd name="connsiteY12777" fmla="*/ 43545 h 2599480"/>
              <a:gd name="connsiteX12778" fmla="*/ 3195512 w 4326130"/>
              <a:gd name="connsiteY12778" fmla="*/ 43765 h 2599480"/>
              <a:gd name="connsiteX12779" fmla="*/ 3200067 w 4326130"/>
              <a:gd name="connsiteY12779" fmla="*/ 42204 h 2599480"/>
              <a:gd name="connsiteX12780" fmla="*/ 3361733 w 4326130"/>
              <a:gd name="connsiteY12780" fmla="*/ 62527 h 2599480"/>
              <a:gd name="connsiteX12781" fmla="*/ 3448164 w 4326130"/>
              <a:gd name="connsiteY12781" fmla="*/ 74126 h 2599480"/>
              <a:gd name="connsiteX12782" fmla="*/ 3449988 w 4326130"/>
              <a:gd name="connsiteY12782" fmla="*/ 75340 h 2599480"/>
              <a:gd name="connsiteX12783" fmla="*/ 3459418 w 4326130"/>
              <a:gd name="connsiteY12783" fmla="*/ 78821 h 2599480"/>
              <a:gd name="connsiteX12784" fmla="*/ 3591409 w 4326130"/>
              <a:gd name="connsiteY12784" fmla="*/ 104811 h 2599480"/>
              <a:gd name="connsiteX12785" fmla="*/ 3647206 w 4326130"/>
              <a:gd name="connsiteY12785" fmla="*/ 119061 h 2599480"/>
              <a:gd name="connsiteX12786" fmla="*/ 3493094 w 4326130"/>
              <a:gd name="connsiteY12786" fmla="*/ 86891 h 2599480"/>
              <a:gd name="connsiteX12787" fmla="*/ 3224702 w 4326130"/>
              <a:gd name="connsiteY12787" fmla="*/ 56995 h 2599480"/>
              <a:gd name="connsiteX12788" fmla="*/ 3128960 w 4326130"/>
              <a:gd name="connsiteY12788" fmla="*/ 60222 h 2599480"/>
              <a:gd name="connsiteX12789" fmla="*/ 3103673 w 4326130"/>
              <a:gd name="connsiteY12789" fmla="*/ 58852 h 2599480"/>
              <a:gd name="connsiteX12790" fmla="*/ 3089250 w 4326130"/>
              <a:gd name="connsiteY12790" fmla="*/ 63791 h 2599480"/>
              <a:gd name="connsiteX12791" fmla="*/ 3183583 w 4326130"/>
              <a:gd name="connsiteY12791" fmla="*/ 74244 h 2599480"/>
              <a:gd name="connsiteX12792" fmla="*/ 3512771 w 4326130"/>
              <a:gd name="connsiteY12792" fmla="*/ 111957 h 2599480"/>
              <a:gd name="connsiteX12793" fmla="*/ 3576804 w 4326130"/>
              <a:gd name="connsiteY12793" fmla="*/ 123654 h 2599480"/>
              <a:gd name="connsiteX12794" fmla="*/ 3584640 w 4326130"/>
              <a:gd name="connsiteY12794" fmla="*/ 126578 h 2599480"/>
              <a:gd name="connsiteX12795" fmla="*/ 3629138 w 4326130"/>
              <a:gd name="connsiteY12795" fmla="*/ 135299 h 2599480"/>
              <a:gd name="connsiteX12796" fmla="*/ 3673656 w 4326130"/>
              <a:gd name="connsiteY12796" fmla="*/ 145257 h 2599480"/>
              <a:gd name="connsiteX12797" fmla="*/ 3762673 w 4326130"/>
              <a:gd name="connsiteY12797" fmla="*/ 163937 h 2599480"/>
              <a:gd name="connsiteX12798" fmla="*/ 3769735 w 4326130"/>
              <a:gd name="connsiteY12798" fmla="*/ 167229 h 2599480"/>
              <a:gd name="connsiteX12799" fmla="*/ 3795010 w 4326130"/>
              <a:gd name="connsiteY12799" fmla="*/ 173706 h 2599480"/>
              <a:gd name="connsiteX12800" fmla="*/ 3821643 w 4326130"/>
              <a:gd name="connsiteY12800" fmla="*/ 181574 h 2599480"/>
              <a:gd name="connsiteX12801" fmla="*/ 3823001 w 4326130"/>
              <a:gd name="connsiteY12801" fmla="*/ 182967 h 2599480"/>
              <a:gd name="connsiteX12802" fmla="*/ 3773426 w 4326130"/>
              <a:gd name="connsiteY12802" fmla="*/ 169951 h 2599480"/>
              <a:gd name="connsiteX12803" fmla="*/ 3770083 w 4326130"/>
              <a:gd name="connsiteY12803" fmla="*/ 169561 h 2599480"/>
              <a:gd name="connsiteX12804" fmla="*/ 3755819 w 4326130"/>
              <a:gd name="connsiteY12804" fmla="*/ 163136 h 2599480"/>
              <a:gd name="connsiteX12805" fmla="*/ 3759866 w 4326130"/>
              <a:gd name="connsiteY12805" fmla="*/ 167134 h 2599480"/>
              <a:gd name="connsiteX12806" fmla="*/ 3773146 w 4326130"/>
              <a:gd name="connsiteY12806" fmla="*/ 174676 h 2599480"/>
              <a:gd name="connsiteX12807" fmla="*/ 3793560 w 4326130"/>
              <a:gd name="connsiteY12807" fmla="*/ 178294 h 2599480"/>
              <a:gd name="connsiteX12808" fmla="*/ 3814323 w 4326130"/>
              <a:gd name="connsiteY12808" fmla="*/ 184245 h 2599480"/>
              <a:gd name="connsiteX12809" fmla="*/ 3855684 w 4326130"/>
              <a:gd name="connsiteY12809" fmla="*/ 195067 h 2599480"/>
              <a:gd name="connsiteX12810" fmla="*/ 3854326 w 4326130"/>
              <a:gd name="connsiteY12810" fmla="*/ 193675 h 2599480"/>
              <a:gd name="connsiteX12811" fmla="*/ 3856668 w 4326130"/>
              <a:gd name="connsiteY12811" fmla="*/ 193949 h 2599480"/>
              <a:gd name="connsiteX12812" fmla="*/ 3861844 w 4326130"/>
              <a:gd name="connsiteY12812" fmla="*/ 197548 h 2599480"/>
              <a:gd name="connsiteX12813" fmla="*/ 3864704 w 4326130"/>
              <a:gd name="connsiteY12813" fmla="*/ 199119 h 2599480"/>
              <a:gd name="connsiteX12814" fmla="*/ 3864055 w 4326130"/>
              <a:gd name="connsiteY12814" fmla="*/ 199048 h 2599480"/>
              <a:gd name="connsiteX12815" fmla="*/ 3859877 w 4326130"/>
              <a:gd name="connsiteY12815" fmla="*/ 198961 h 2599480"/>
              <a:gd name="connsiteX12816" fmla="*/ 3525784 w 4326130"/>
              <a:gd name="connsiteY12816" fmla="*/ 120696 h 2599480"/>
              <a:gd name="connsiteX12817" fmla="*/ 3206215 w 4326130"/>
              <a:gd name="connsiteY12817" fmla="*/ 86025 h 2599480"/>
              <a:gd name="connsiteX12818" fmla="*/ 3157772 w 4326130"/>
              <a:gd name="connsiteY12818" fmla="*/ 83082 h 2599480"/>
              <a:gd name="connsiteX12819" fmla="*/ 3151069 w 4326130"/>
              <a:gd name="connsiteY12819" fmla="*/ 91713 h 2599480"/>
              <a:gd name="connsiteX12820" fmla="*/ 3137910 w 4326130"/>
              <a:gd name="connsiteY12820" fmla="*/ 93052 h 2599480"/>
              <a:gd name="connsiteX12821" fmla="*/ 3197089 w 4326130"/>
              <a:gd name="connsiteY12821" fmla="*/ 105515 h 2599480"/>
              <a:gd name="connsiteX12822" fmla="*/ 3195287 w 4326130"/>
              <a:gd name="connsiteY12822" fmla="*/ 108012 h 2599480"/>
              <a:gd name="connsiteX12823" fmla="*/ 3192154 w 4326130"/>
              <a:gd name="connsiteY12823" fmla="*/ 107204 h 2599480"/>
              <a:gd name="connsiteX12824" fmla="*/ 3194812 w 4326130"/>
              <a:gd name="connsiteY12824" fmla="*/ 108669 h 2599480"/>
              <a:gd name="connsiteX12825" fmla="*/ 3195287 w 4326130"/>
              <a:gd name="connsiteY12825" fmla="*/ 108012 h 2599480"/>
              <a:gd name="connsiteX12826" fmla="*/ 3213086 w 4326130"/>
              <a:gd name="connsiteY12826" fmla="*/ 112597 h 2599480"/>
              <a:gd name="connsiteX12827" fmla="*/ 3279928 w 4326130"/>
              <a:gd name="connsiteY12827" fmla="*/ 116208 h 2599480"/>
              <a:gd name="connsiteX12828" fmla="*/ 3501128 w 4326130"/>
              <a:gd name="connsiteY12828" fmla="*/ 145901 h 2599480"/>
              <a:gd name="connsiteX12829" fmla="*/ 3633650 w 4326130"/>
              <a:gd name="connsiteY12829" fmla="*/ 171969 h 2599480"/>
              <a:gd name="connsiteX12830" fmla="*/ 3643598 w 4326130"/>
              <a:gd name="connsiteY12830" fmla="*/ 176259 h 2599480"/>
              <a:gd name="connsiteX12831" fmla="*/ 3648094 w 4326130"/>
              <a:gd name="connsiteY12831" fmla="*/ 177175 h 2599480"/>
              <a:gd name="connsiteX12832" fmla="*/ 3648200 w 4326130"/>
              <a:gd name="connsiteY12832" fmla="*/ 177413 h 2599480"/>
              <a:gd name="connsiteX12833" fmla="*/ 3648884 w 4326130"/>
              <a:gd name="connsiteY12833" fmla="*/ 177336 h 2599480"/>
              <a:gd name="connsiteX12834" fmla="*/ 3648094 w 4326130"/>
              <a:gd name="connsiteY12834" fmla="*/ 177175 h 2599480"/>
              <a:gd name="connsiteX12835" fmla="*/ 3647692 w 4326130"/>
              <a:gd name="connsiteY12835" fmla="*/ 176268 h 2599480"/>
              <a:gd name="connsiteX12836" fmla="*/ 3662593 w 4326130"/>
              <a:gd name="connsiteY12836" fmla="*/ 180079 h 2599480"/>
              <a:gd name="connsiteX12837" fmla="*/ 3661610 w 4326130"/>
              <a:gd name="connsiteY12837" fmla="*/ 179648 h 2599480"/>
              <a:gd name="connsiteX12838" fmla="*/ 3650796 w 4326130"/>
              <a:gd name="connsiteY12838" fmla="*/ 176953 h 2599480"/>
              <a:gd name="connsiteX12839" fmla="*/ 3661265 w 4326130"/>
              <a:gd name="connsiteY12839" fmla="*/ 179497 h 2599480"/>
              <a:gd name="connsiteX12840" fmla="*/ 3660825 w 4326130"/>
              <a:gd name="connsiteY12840" fmla="*/ 179304 h 2599480"/>
              <a:gd name="connsiteX12841" fmla="*/ 3659353 w 4326130"/>
              <a:gd name="connsiteY12841" fmla="*/ 178104 h 2599480"/>
              <a:gd name="connsiteX12842" fmla="*/ 3658921 w 4326130"/>
              <a:gd name="connsiteY12842" fmla="*/ 176940 h 2599480"/>
              <a:gd name="connsiteX12843" fmla="*/ 3675930 w 4326130"/>
              <a:gd name="connsiteY12843" fmla="*/ 180286 h 2599480"/>
              <a:gd name="connsiteX12844" fmla="*/ 3680995 w 4326130"/>
              <a:gd name="connsiteY12844" fmla="*/ 182127 h 2599480"/>
              <a:gd name="connsiteX12845" fmla="*/ 3693750 w 4326130"/>
              <a:gd name="connsiteY12845" fmla="*/ 187394 h 2599480"/>
              <a:gd name="connsiteX12846" fmla="*/ 3791741 w 4326130"/>
              <a:gd name="connsiteY12846" fmla="*/ 211213 h 2599480"/>
              <a:gd name="connsiteX12847" fmla="*/ 3929909 w 4326130"/>
              <a:gd name="connsiteY12847" fmla="*/ 250496 h 2599480"/>
              <a:gd name="connsiteX12848" fmla="*/ 3924547 w 4326130"/>
              <a:gd name="connsiteY12848" fmla="*/ 249958 h 2599480"/>
              <a:gd name="connsiteX12849" fmla="*/ 3951881 w 4326130"/>
              <a:gd name="connsiteY12849" fmla="*/ 259304 h 2599480"/>
              <a:gd name="connsiteX12850" fmla="*/ 3955309 w 4326130"/>
              <a:gd name="connsiteY12850" fmla="*/ 260198 h 2599480"/>
              <a:gd name="connsiteX12851" fmla="*/ 3952534 w 4326130"/>
              <a:gd name="connsiteY12851" fmla="*/ 259600 h 2599480"/>
              <a:gd name="connsiteX12852" fmla="*/ 3923649 w 4326130"/>
              <a:gd name="connsiteY12852" fmla="*/ 257194 h 2599480"/>
              <a:gd name="connsiteX12853" fmla="*/ 3922906 w 4326130"/>
              <a:gd name="connsiteY12853" fmla="*/ 259619 h 2599480"/>
              <a:gd name="connsiteX12854" fmla="*/ 3874499 w 4326130"/>
              <a:gd name="connsiteY12854" fmla="*/ 244208 h 2599480"/>
              <a:gd name="connsiteX12855" fmla="*/ 3820990 w 4326130"/>
              <a:gd name="connsiteY12855" fmla="*/ 228905 h 2599480"/>
              <a:gd name="connsiteX12856" fmla="*/ 3841215 w 4326130"/>
              <a:gd name="connsiteY12856" fmla="*/ 231267 h 2599480"/>
              <a:gd name="connsiteX12857" fmla="*/ 3829106 w 4326130"/>
              <a:gd name="connsiteY12857" fmla="*/ 223861 h 2599480"/>
              <a:gd name="connsiteX12858" fmla="*/ 3786226 w 4326130"/>
              <a:gd name="connsiteY12858" fmla="*/ 210569 h 2599480"/>
              <a:gd name="connsiteX12859" fmla="*/ 3718459 w 4326130"/>
              <a:gd name="connsiteY12859" fmla="*/ 193821 h 2599480"/>
              <a:gd name="connsiteX12860" fmla="*/ 3695385 w 4326130"/>
              <a:gd name="connsiteY12860" fmla="*/ 188069 h 2599480"/>
              <a:gd name="connsiteX12861" fmla="*/ 3705067 w 4326130"/>
              <a:gd name="connsiteY12861" fmla="*/ 192066 h 2599480"/>
              <a:gd name="connsiteX12862" fmla="*/ 3727309 w 4326130"/>
              <a:gd name="connsiteY12862" fmla="*/ 201750 h 2599480"/>
              <a:gd name="connsiteX12863" fmla="*/ 3701102 w 4326130"/>
              <a:gd name="connsiteY12863" fmla="*/ 191514 h 2599480"/>
              <a:gd name="connsiteX12864" fmla="*/ 3692274 w 4326130"/>
              <a:gd name="connsiteY12864" fmla="*/ 188377 h 2599480"/>
              <a:gd name="connsiteX12865" fmla="*/ 3699855 w 4326130"/>
              <a:gd name="connsiteY12865" fmla="*/ 193313 h 2599480"/>
              <a:gd name="connsiteX12866" fmla="*/ 3714180 w 4326130"/>
              <a:gd name="connsiteY12866" fmla="*/ 199048 h 2599480"/>
              <a:gd name="connsiteX12867" fmla="*/ 3724500 w 4326130"/>
              <a:gd name="connsiteY12867" fmla="*/ 201840 h 2599480"/>
              <a:gd name="connsiteX12868" fmla="*/ 3726362 w 4326130"/>
              <a:gd name="connsiteY12868" fmla="*/ 202344 h 2599480"/>
              <a:gd name="connsiteX12869" fmla="*/ 3729920 w 4326130"/>
              <a:gd name="connsiteY12869" fmla="*/ 202759 h 2599480"/>
              <a:gd name="connsiteX12870" fmla="*/ 3727309 w 4326130"/>
              <a:gd name="connsiteY12870" fmla="*/ 201750 h 2599480"/>
              <a:gd name="connsiteX12871" fmla="*/ 3729905 w 4326130"/>
              <a:gd name="connsiteY12871" fmla="*/ 202212 h 2599480"/>
              <a:gd name="connsiteX12872" fmla="*/ 3731529 w 4326130"/>
              <a:gd name="connsiteY12872" fmla="*/ 203119 h 2599480"/>
              <a:gd name="connsiteX12873" fmla="*/ 3733569 w 4326130"/>
              <a:gd name="connsiteY12873" fmla="*/ 203892 h 2599480"/>
              <a:gd name="connsiteX12874" fmla="*/ 3733823 w 4326130"/>
              <a:gd name="connsiteY12874" fmla="*/ 203854 h 2599480"/>
              <a:gd name="connsiteX12875" fmla="*/ 3734138 w 4326130"/>
              <a:gd name="connsiteY12875" fmla="*/ 204108 h 2599480"/>
              <a:gd name="connsiteX12876" fmla="*/ 3735575 w 4326130"/>
              <a:gd name="connsiteY12876" fmla="*/ 204654 h 2599480"/>
              <a:gd name="connsiteX12877" fmla="*/ 3790292 w 4326130"/>
              <a:gd name="connsiteY12877" fmla="*/ 215803 h 2599480"/>
              <a:gd name="connsiteX12878" fmla="*/ 3808879 w 4326130"/>
              <a:gd name="connsiteY12878" fmla="*/ 221498 h 2599480"/>
              <a:gd name="connsiteX12879" fmla="*/ 3757303 w 4326130"/>
              <a:gd name="connsiteY12879" fmla="*/ 212258 h 2599480"/>
              <a:gd name="connsiteX12880" fmla="*/ 3734288 w 4326130"/>
              <a:gd name="connsiteY12880" fmla="*/ 207283 h 2599480"/>
              <a:gd name="connsiteX12881" fmla="*/ 3756935 w 4326130"/>
              <a:gd name="connsiteY12881" fmla="*/ 217346 h 2599480"/>
              <a:gd name="connsiteX12882" fmla="*/ 3758670 w 4326130"/>
              <a:gd name="connsiteY12882" fmla="*/ 217698 h 2599480"/>
              <a:gd name="connsiteX12883" fmla="*/ 3775649 w 4326130"/>
              <a:gd name="connsiteY12883" fmla="*/ 221142 h 2599480"/>
              <a:gd name="connsiteX12884" fmla="*/ 3796251 w 4326130"/>
              <a:gd name="connsiteY12884" fmla="*/ 226015 h 2599480"/>
              <a:gd name="connsiteX12885" fmla="*/ 3817012 w 4326130"/>
              <a:gd name="connsiteY12885" fmla="*/ 231965 h 2599480"/>
              <a:gd name="connsiteX12886" fmla="*/ 3898917 w 4326130"/>
              <a:gd name="connsiteY12886" fmla="*/ 255805 h 2599480"/>
              <a:gd name="connsiteX12887" fmla="*/ 3862254 w 4326130"/>
              <a:gd name="connsiteY12887" fmla="*/ 246765 h 2599480"/>
              <a:gd name="connsiteX12888" fmla="*/ 3862601 w 4326130"/>
              <a:gd name="connsiteY12888" fmla="*/ 249096 h 2599480"/>
              <a:gd name="connsiteX12889" fmla="*/ 3829283 w 4326130"/>
              <a:gd name="connsiteY12889" fmla="*/ 240446 h 2599480"/>
              <a:gd name="connsiteX12890" fmla="*/ 3798165 w 4326130"/>
              <a:gd name="connsiteY12890" fmla="*/ 232230 h 2599480"/>
              <a:gd name="connsiteX12891" fmla="*/ 3768703 w 4326130"/>
              <a:gd name="connsiteY12891" fmla="*/ 226321 h 2599480"/>
              <a:gd name="connsiteX12892" fmla="*/ 3707134 w 4326130"/>
              <a:gd name="connsiteY12892" fmla="*/ 214373 h 2599480"/>
              <a:gd name="connsiteX12893" fmla="*/ 3707602 w 4326130"/>
              <a:gd name="connsiteY12893" fmla="*/ 215606 h 2599480"/>
              <a:gd name="connsiteX12894" fmla="*/ 3708240 w 4326130"/>
              <a:gd name="connsiteY12894" fmla="*/ 216083 h 2599480"/>
              <a:gd name="connsiteX12895" fmla="*/ 3713352 w 4326130"/>
              <a:gd name="connsiteY12895" fmla="*/ 218623 h 2599480"/>
              <a:gd name="connsiteX12896" fmla="*/ 3683668 w 4326130"/>
              <a:gd name="connsiteY12896" fmla="*/ 210749 h 2599480"/>
              <a:gd name="connsiteX12897" fmla="*/ 3690497 w 4326130"/>
              <a:gd name="connsiteY12897" fmla="*/ 213486 h 2599480"/>
              <a:gd name="connsiteX12898" fmla="*/ 3695087 w 4326130"/>
              <a:gd name="connsiteY12898" fmla="*/ 217590 h 2599480"/>
              <a:gd name="connsiteX12899" fmla="*/ 3680864 w 4326130"/>
              <a:gd name="connsiteY12899" fmla="*/ 212697 h 2599480"/>
              <a:gd name="connsiteX12900" fmla="*/ 3683941 w 4326130"/>
              <a:gd name="connsiteY12900" fmla="*/ 214131 h 2599480"/>
              <a:gd name="connsiteX12901" fmla="*/ 3695863 w 4326130"/>
              <a:gd name="connsiteY12901" fmla="*/ 220281 h 2599480"/>
              <a:gd name="connsiteX12902" fmla="*/ 3841301 w 4326130"/>
              <a:gd name="connsiteY12902" fmla="*/ 253834 h 2599480"/>
              <a:gd name="connsiteX12903" fmla="*/ 3843661 w 4326130"/>
              <a:gd name="connsiteY12903" fmla="*/ 255344 h 2599480"/>
              <a:gd name="connsiteX12904" fmla="*/ 3832275 w 4326130"/>
              <a:gd name="connsiteY12904" fmla="*/ 252780 h 2599480"/>
              <a:gd name="connsiteX12905" fmla="*/ 3821890 w 4326130"/>
              <a:gd name="connsiteY12905" fmla="*/ 250333 h 2599480"/>
              <a:gd name="connsiteX12906" fmla="*/ 3825937 w 4326130"/>
              <a:gd name="connsiteY12906" fmla="*/ 254332 h 2599480"/>
              <a:gd name="connsiteX12907" fmla="*/ 3797150 w 4326130"/>
              <a:gd name="connsiteY12907" fmla="*/ 247444 h 2599480"/>
              <a:gd name="connsiteX12908" fmla="*/ 3768531 w 4326130"/>
              <a:gd name="connsiteY12908" fmla="*/ 240577 h 2599480"/>
              <a:gd name="connsiteX12909" fmla="*/ 3778282 w 4326130"/>
              <a:gd name="connsiteY12909" fmla="*/ 246473 h 2599480"/>
              <a:gd name="connsiteX12910" fmla="*/ 3833694 w 4326130"/>
              <a:gd name="connsiteY12910" fmla="*/ 262286 h 2599480"/>
              <a:gd name="connsiteX12911" fmla="*/ 3887613 w 4326130"/>
              <a:gd name="connsiteY12911" fmla="*/ 275810 h 2599480"/>
              <a:gd name="connsiteX12912" fmla="*/ 3897362 w 4326130"/>
              <a:gd name="connsiteY12912" fmla="*/ 281706 h 2599480"/>
              <a:gd name="connsiteX12913" fmla="*/ 3875592 w 4326130"/>
              <a:gd name="connsiteY12913" fmla="*/ 276695 h 2599480"/>
              <a:gd name="connsiteX12914" fmla="*/ 3751925 w 4326130"/>
              <a:gd name="connsiteY12914" fmla="*/ 248154 h 2599480"/>
              <a:gd name="connsiteX12915" fmla="*/ 3753444 w 4326130"/>
              <a:gd name="connsiteY12915" fmla="*/ 250622 h 2599480"/>
              <a:gd name="connsiteX12916" fmla="*/ 3734040 w 4326130"/>
              <a:gd name="connsiteY12916" fmla="*/ 246065 h 2599480"/>
              <a:gd name="connsiteX12917" fmla="*/ 3725560 w 4326130"/>
              <a:gd name="connsiteY12917" fmla="*/ 242210 h 2599480"/>
              <a:gd name="connsiteX12918" fmla="*/ 3726919 w 4326130"/>
              <a:gd name="connsiteY12918" fmla="*/ 243749 h 2599480"/>
              <a:gd name="connsiteX12919" fmla="*/ 3728235 w 4326130"/>
              <a:gd name="connsiteY12919" fmla="*/ 244291 h 2599480"/>
              <a:gd name="connsiteX12920" fmla="*/ 3728328 w 4326130"/>
              <a:gd name="connsiteY12920" fmla="*/ 244480 h 2599480"/>
              <a:gd name="connsiteX12921" fmla="*/ 3746825 w 4326130"/>
              <a:gd name="connsiteY12921" fmla="*/ 251680 h 2599480"/>
              <a:gd name="connsiteX12922" fmla="*/ 3752744 w 4326130"/>
              <a:gd name="connsiteY12922" fmla="*/ 252062 h 2599480"/>
              <a:gd name="connsiteX12923" fmla="*/ 3761141 w 4326130"/>
              <a:gd name="connsiteY12923" fmla="*/ 253038 h 2599480"/>
              <a:gd name="connsiteX12924" fmla="*/ 3762084 w 4326130"/>
              <a:gd name="connsiteY12924" fmla="*/ 253712 h 2599480"/>
              <a:gd name="connsiteX12925" fmla="*/ 3764889 w 4326130"/>
              <a:gd name="connsiteY12925" fmla="*/ 255416 h 2599480"/>
              <a:gd name="connsiteX12926" fmla="*/ 3762208 w 4326130"/>
              <a:gd name="connsiteY12926" fmla="*/ 255194 h 2599480"/>
              <a:gd name="connsiteX12927" fmla="*/ 3756276 w 4326130"/>
              <a:gd name="connsiteY12927" fmla="*/ 254701 h 2599480"/>
              <a:gd name="connsiteX12928" fmla="*/ 3780424 w 4326130"/>
              <a:gd name="connsiteY12928" fmla="*/ 260822 h 2599480"/>
              <a:gd name="connsiteX12929" fmla="*/ 3803512 w 4326130"/>
              <a:gd name="connsiteY12929" fmla="*/ 266119 h 2599480"/>
              <a:gd name="connsiteX12930" fmla="*/ 3826996 w 4326130"/>
              <a:gd name="connsiteY12930" fmla="*/ 272186 h 2599480"/>
              <a:gd name="connsiteX12931" fmla="*/ 3823581 w 4326130"/>
              <a:gd name="connsiteY12931" fmla="*/ 271701 h 2599480"/>
              <a:gd name="connsiteX12932" fmla="*/ 3818257 w 4326130"/>
              <a:gd name="connsiteY12932" fmla="*/ 269999 h 2599480"/>
              <a:gd name="connsiteX12933" fmla="*/ 3824663 w 4326130"/>
              <a:gd name="connsiteY12933" fmla="*/ 275506 h 2599480"/>
              <a:gd name="connsiteX12934" fmla="*/ 3838572 w 4326130"/>
              <a:gd name="connsiteY12934" fmla="*/ 280655 h 2599480"/>
              <a:gd name="connsiteX12935" fmla="*/ 3797235 w 4326130"/>
              <a:gd name="connsiteY12935" fmla="*/ 270011 h 2599480"/>
              <a:gd name="connsiteX12936" fmla="*/ 3755077 w 4326130"/>
              <a:gd name="connsiteY12936" fmla="*/ 261563 h 2599480"/>
              <a:gd name="connsiteX12937" fmla="*/ 3766159 w 4326130"/>
              <a:gd name="connsiteY12937" fmla="*/ 268673 h 2599480"/>
              <a:gd name="connsiteX12938" fmla="*/ 3803007 w 4326130"/>
              <a:gd name="connsiteY12938" fmla="*/ 278969 h 2599480"/>
              <a:gd name="connsiteX12939" fmla="*/ 3839858 w 4326130"/>
              <a:gd name="connsiteY12939" fmla="*/ 289265 h 2599480"/>
              <a:gd name="connsiteX12940" fmla="*/ 3798681 w 4326130"/>
              <a:gd name="connsiteY12940" fmla="*/ 279697 h 2599480"/>
              <a:gd name="connsiteX12941" fmla="*/ 3796509 w 4326130"/>
              <a:gd name="connsiteY12941" fmla="*/ 279443 h 2599480"/>
              <a:gd name="connsiteX12942" fmla="*/ 3778268 w 4326130"/>
              <a:gd name="connsiteY12942" fmla="*/ 276078 h 2599480"/>
              <a:gd name="connsiteX12943" fmla="*/ 3760027 w 4326130"/>
              <a:gd name="connsiteY12943" fmla="*/ 272715 h 2599480"/>
              <a:gd name="connsiteX12944" fmla="*/ 3763056 w 4326130"/>
              <a:gd name="connsiteY12944" fmla="*/ 274985 h 2599480"/>
              <a:gd name="connsiteX12945" fmla="*/ 3771725 w 4326130"/>
              <a:gd name="connsiteY12945" fmla="*/ 278716 h 2599480"/>
              <a:gd name="connsiteX12946" fmla="*/ 3773576 w 4326130"/>
              <a:gd name="connsiteY12946" fmla="*/ 278893 h 2599480"/>
              <a:gd name="connsiteX12947" fmla="*/ 3774252 w 4326130"/>
              <a:gd name="connsiteY12947" fmla="*/ 279271 h 2599480"/>
              <a:gd name="connsiteX12948" fmla="*/ 3788955 w 4326130"/>
              <a:gd name="connsiteY12948" fmla="*/ 281931 h 2599480"/>
              <a:gd name="connsiteX12949" fmla="*/ 3791360 w 4326130"/>
              <a:gd name="connsiteY12949" fmla="*/ 282367 h 2599480"/>
              <a:gd name="connsiteX12950" fmla="*/ 3877850 w 4326130"/>
              <a:gd name="connsiteY12950" fmla="*/ 299517 h 2599480"/>
              <a:gd name="connsiteX12951" fmla="*/ 3867097 w 4326130"/>
              <a:gd name="connsiteY12951" fmla="*/ 293503 h 2599480"/>
              <a:gd name="connsiteX12952" fmla="*/ 3857723 w 4326130"/>
              <a:gd name="connsiteY12952" fmla="*/ 290117 h 2599480"/>
              <a:gd name="connsiteX12953" fmla="*/ 3903760 w 4326130"/>
              <a:gd name="connsiteY12953" fmla="*/ 302544 h 2599480"/>
              <a:gd name="connsiteX12954" fmla="*/ 3892846 w 4326130"/>
              <a:gd name="connsiteY12954" fmla="*/ 295453 h 2599480"/>
              <a:gd name="connsiteX12955" fmla="*/ 3845265 w 4326130"/>
              <a:gd name="connsiteY12955" fmla="*/ 280380 h 2599480"/>
              <a:gd name="connsiteX12956" fmla="*/ 3897172 w 4326130"/>
              <a:gd name="connsiteY12956" fmla="*/ 294726 h 2599480"/>
              <a:gd name="connsiteX12957" fmla="*/ 3888426 w 4326130"/>
              <a:gd name="connsiteY12957" fmla="*/ 288945 h 2599480"/>
              <a:gd name="connsiteX12958" fmla="*/ 3879191 w 4326130"/>
              <a:gd name="connsiteY12958" fmla="*/ 285399 h 2599480"/>
              <a:gd name="connsiteX12959" fmla="*/ 3887236 w 4326130"/>
              <a:gd name="connsiteY12959" fmla="*/ 287572 h 2599480"/>
              <a:gd name="connsiteX12960" fmla="*/ 3882186 w 4326130"/>
              <a:gd name="connsiteY12960" fmla="*/ 283457 h 2599480"/>
              <a:gd name="connsiteX12961" fmla="*/ 3886700 w 4326130"/>
              <a:gd name="connsiteY12961" fmla="*/ 283985 h 2599480"/>
              <a:gd name="connsiteX12962" fmla="*/ 3922380 w 4326130"/>
              <a:gd name="connsiteY12962" fmla="*/ 294144 h 2599480"/>
              <a:gd name="connsiteX12963" fmla="*/ 3933459 w 4326130"/>
              <a:gd name="connsiteY12963" fmla="*/ 301254 h 2599480"/>
              <a:gd name="connsiteX12964" fmla="*/ 4027266 w 4326130"/>
              <a:gd name="connsiteY12964" fmla="*/ 330010 h 2599480"/>
              <a:gd name="connsiteX12965" fmla="*/ 4023756 w 4326130"/>
              <a:gd name="connsiteY12965" fmla="*/ 329600 h 2599480"/>
              <a:gd name="connsiteX12966" fmla="*/ 3960647 w 4326130"/>
              <a:gd name="connsiteY12966" fmla="*/ 313946 h 2599480"/>
              <a:gd name="connsiteX12967" fmla="*/ 3899246 w 4326130"/>
              <a:gd name="connsiteY12967" fmla="*/ 302016 h 2599480"/>
              <a:gd name="connsiteX12968" fmla="*/ 3908014 w 4326130"/>
              <a:gd name="connsiteY12968" fmla="*/ 309033 h 2599480"/>
              <a:gd name="connsiteX12969" fmla="*/ 3917387 w 4326130"/>
              <a:gd name="connsiteY12969" fmla="*/ 312417 h 2599480"/>
              <a:gd name="connsiteX12970" fmla="*/ 3908550 w 4326130"/>
              <a:gd name="connsiteY12970" fmla="*/ 312620 h 2599480"/>
              <a:gd name="connsiteX12971" fmla="*/ 3903033 w 4326130"/>
              <a:gd name="connsiteY12971" fmla="*/ 311975 h 2599480"/>
              <a:gd name="connsiteX12972" fmla="*/ 3792244 w 4326130"/>
              <a:gd name="connsiteY12972" fmla="*/ 288286 h 2599480"/>
              <a:gd name="connsiteX12973" fmla="*/ 3803165 w 4326130"/>
              <a:gd name="connsiteY12973" fmla="*/ 294319 h 2599480"/>
              <a:gd name="connsiteX12974" fmla="*/ 3848406 w 4326130"/>
              <a:gd name="connsiteY12974" fmla="*/ 309119 h 2599480"/>
              <a:gd name="connsiteX12975" fmla="*/ 3846420 w 4326130"/>
              <a:gd name="connsiteY12975" fmla="*/ 310121 h 2599480"/>
              <a:gd name="connsiteX12976" fmla="*/ 3783848 w 4326130"/>
              <a:gd name="connsiteY12976" fmla="*/ 298054 h 2599480"/>
              <a:gd name="connsiteX12977" fmla="*/ 3794601 w 4326130"/>
              <a:gd name="connsiteY12977" fmla="*/ 304069 h 2599480"/>
              <a:gd name="connsiteX12978" fmla="*/ 3826911 w 4326130"/>
              <a:gd name="connsiteY12978" fmla="*/ 313658 h 2599480"/>
              <a:gd name="connsiteX12979" fmla="*/ 3813913 w 4326130"/>
              <a:gd name="connsiteY12979" fmla="*/ 314607 h 2599480"/>
              <a:gd name="connsiteX12980" fmla="*/ 3805869 w 4326130"/>
              <a:gd name="connsiteY12980" fmla="*/ 312434 h 2599480"/>
              <a:gd name="connsiteX12981" fmla="*/ 3794948 w 4326130"/>
              <a:gd name="connsiteY12981" fmla="*/ 306400 h 2599480"/>
              <a:gd name="connsiteX12982" fmla="*/ 3729222 w 4326130"/>
              <a:gd name="connsiteY12982" fmla="*/ 295198 h 2599480"/>
              <a:gd name="connsiteX12983" fmla="*/ 3736631 w 4326130"/>
              <a:gd name="connsiteY12983" fmla="*/ 300823 h 2599480"/>
              <a:gd name="connsiteX12984" fmla="*/ 3732828 w 4326130"/>
              <a:gd name="connsiteY12984" fmla="*/ 300378 h 2599480"/>
              <a:gd name="connsiteX12985" fmla="*/ 3732118 w 4326130"/>
              <a:gd name="connsiteY12985" fmla="*/ 300296 h 2599480"/>
              <a:gd name="connsiteX12986" fmla="*/ 3731302 w 4326130"/>
              <a:gd name="connsiteY12986" fmla="*/ 301434 h 2599480"/>
              <a:gd name="connsiteX12987" fmla="*/ 3681565 w 4326130"/>
              <a:gd name="connsiteY12987" fmla="*/ 290609 h 2599480"/>
              <a:gd name="connsiteX12988" fmla="*/ 3681280 w 4326130"/>
              <a:gd name="connsiteY12988" fmla="*/ 290901 h 2599480"/>
              <a:gd name="connsiteX12989" fmla="*/ 3674312 w 4326130"/>
              <a:gd name="connsiteY12989" fmla="*/ 290370 h 2599480"/>
              <a:gd name="connsiteX12990" fmla="*/ 3677938 w 4326130"/>
              <a:gd name="connsiteY12990" fmla="*/ 292734 h 2599480"/>
              <a:gd name="connsiteX12991" fmla="*/ 3684062 w 4326130"/>
              <a:gd name="connsiteY12991" fmla="*/ 294916 h 2599480"/>
              <a:gd name="connsiteX12992" fmla="*/ 3688555 w 4326130"/>
              <a:gd name="connsiteY12992" fmla="*/ 295485 h 2599480"/>
              <a:gd name="connsiteX12993" fmla="*/ 3695332 w 4326130"/>
              <a:gd name="connsiteY12993" fmla="*/ 297196 h 2599480"/>
              <a:gd name="connsiteX12994" fmla="*/ 3728963 w 4326130"/>
              <a:gd name="connsiteY12994" fmla="*/ 304820 h 2599480"/>
              <a:gd name="connsiteX12995" fmla="*/ 3713087 w 4326130"/>
              <a:gd name="connsiteY12995" fmla="*/ 303248 h 2599480"/>
              <a:gd name="connsiteX12996" fmla="*/ 3703286 w 4326130"/>
              <a:gd name="connsiteY12996" fmla="*/ 301766 h 2599480"/>
              <a:gd name="connsiteX12997" fmla="*/ 3717664 w 4326130"/>
              <a:gd name="connsiteY12997" fmla="*/ 306890 h 2599480"/>
              <a:gd name="connsiteX12998" fmla="*/ 3685398 w 4326130"/>
              <a:gd name="connsiteY12998" fmla="*/ 299627 h 2599480"/>
              <a:gd name="connsiteX12999" fmla="*/ 3681675 w 4326130"/>
              <a:gd name="connsiteY12999" fmla="*/ 299854 h 2599480"/>
              <a:gd name="connsiteX13000" fmla="*/ 3678289 w 4326130"/>
              <a:gd name="connsiteY13000" fmla="*/ 302017 h 2599480"/>
              <a:gd name="connsiteX13001" fmla="*/ 3672380 w 4326130"/>
              <a:gd name="connsiteY13001" fmla="*/ 300856 h 2599480"/>
              <a:gd name="connsiteX13002" fmla="*/ 3719570 w 4326130"/>
              <a:gd name="connsiteY13002" fmla="*/ 314426 h 2599480"/>
              <a:gd name="connsiteX13003" fmla="*/ 3776165 w 4326130"/>
              <a:gd name="connsiteY13003" fmla="*/ 327997 h 2599480"/>
              <a:gd name="connsiteX13004" fmla="*/ 3785748 w 4326130"/>
              <a:gd name="connsiteY13004" fmla="*/ 333875 h 2599480"/>
              <a:gd name="connsiteX13005" fmla="*/ 3732322 w 4326130"/>
              <a:gd name="connsiteY13005" fmla="*/ 322877 h 2599480"/>
              <a:gd name="connsiteX13006" fmla="*/ 3733374 w 4326130"/>
              <a:gd name="connsiteY13006" fmla="*/ 323000 h 2599480"/>
              <a:gd name="connsiteX13007" fmla="*/ 3718475 w 4326130"/>
              <a:gd name="connsiteY13007" fmla="*/ 320026 h 2599480"/>
              <a:gd name="connsiteX13008" fmla="*/ 3732322 w 4326130"/>
              <a:gd name="connsiteY13008" fmla="*/ 322877 h 2599480"/>
              <a:gd name="connsiteX13009" fmla="*/ 3700776 w 4326130"/>
              <a:gd name="connsiteY13009" fmla="*/ 319192 h 2599480"/>
              <a:gd name="connsiteX13010" fmla="*/ 3712699 w 4326130"/>
              <a:gd name="connsiteY13010" fmla="*/ 325343 h 2599480"/>
              <a:gd name="connsiteX13011" fmla="*/ 3719574 w 4326130"/>
              <a:gd name="connsiteY13011" fmla="*/ 327380 h 2599480"/>
              <a:gd name="connsiteX13012" fmla="*/ 3710714 w 4326130"/>
              <a:gd name="connsiteY13012" fmla="*/ 326345 h 2599480"/>
              <a:gd name="connsiteX13013" fmla="*/ 3764420 w 4326130"/>
              <a:gd name="connsiteY13013" fmla="*/ 338433 h 2599480"/>
              <a:gd name="connsiteX13014" fmla="*/ 3754223 w 4326130"/>
              <a:gd name="connsiteY13014" fmla="*/ 337243 h 2599480"/>
              <a:gd name="connsiteX13015" fmla="*/ 3821496 w 4326130"/>
              <a:gd name="connsiteY13015" fmla="*/ 351091 h 2599480"/>
              <a:gd name="connsiteX13016" fmla="*/ 3822665 w 4326130"/>
              <a:gd name="connsiteY13016" fmla="*/ 351228 h 2599480"/>
              <a:gd name="connsiteX13017" fmla="*/ 3834589 w 4326130"/>
              <a:gd name="connsiteY13017" fmla="*/ 357379 h 2599480"/>
              <a:gd name="connsiteX13018" fmla="*/ 3897856 w 4326130"/>
              <a:gd name="connsiteY13018" fmla="*/ 374108 h 2599480"/>
              <a:gd name="connsiteX13019" fmla="*/ 3826633 w 4326130"/>
              <a:gd name="connsiteY13019" fmla="*/ 363499 h 2599480"/>
              <a:gd name="connsiteX13020" fmla="*/ 3837552 w 4326130"/>
              <a:gd name="connsiteY13020" fmla="*/ 369532 h 2599480"/>
              <a:gd name="connsiteX13021" fmla="*/ 3863015 w 4326130"/>
              <a:gd name="connsiteY13021" fmla="*/ 377264 h 2599480"/>
              <a:gd name="connsiteX13022" fmla="*/ 3858501 w 4326130"/>
              <a:gd name="connsiteY13022" fmla="*/ 376738 h 2599480"/>
              <a:gd name="connsiteX13023" fmla="*/ 3790435 w 4326130"/>
              <a:gd name="connsiteY13023" fmla="*/ 365263 h 2599480"/>
              <a:gd name="connsiteX13024" fmla="*/ 3800345 w 4326130"/>
              <a:gd name="connsiteY13024" fmla="*/ 372237 h 2599480"/>
              <a:gd name="connsiteX13025" fmla="*/ 3826978 w 4326130"/>
              <a:gd name="connsiteY13025" fmla="*/ 380105 h 2599480"/>
              <a:gd name="connsiteX13026" fmla="*/ 3799716 w 4326130"/>
              <a:gd name="connsiteY13026" fmla="*/ 374630 h 2599480"/>
              <a:gd name="connsiteX13027" fmla="*/ 3792489 w 4326130"/>
              <a:gd name="connsiteY13027" fmla="*/ 371319 h 2599480"/>
              <a:gd name="connsiteX13028" fmla="*/ 3748894 w 4326130"/>
              <a:gd name="connsiteY13028" fmla="*/ 360184 h 2599480"/>
              <a:gd name="connsiteX13029" fmla="*/ 3753016 w 4326130"/>
              <a:gd name="connsiteY13029" fmla="*/ 362016 h 2599480"/>
              <a:gd name="connsiteX13030" fmla="*/ 3746338 w 4326130"/>
              <a:gd name="connsiteY13030" fmla="*/ 359531 h 2599480"/>
              <a:gd name="connsiteX13031" fmla="*/ 3731105 w 4326130"/>
              <a:gd name="connsiteY13031" fmla="*/ 355640 h 2599480"/>
              <a:gd name="connsiteX13032" fmla="*/ 3747385 w 4326130"/>
              <a:gd name="connsiteY13032" fmla="*/ 362970 h 2599480"/>
              <a:gd name="connsiteX13033" fmla="*/ 3744623 w 4326130"/>
              <a:gd name="connsiteY13033" fmla="*/ 362562 h 2599480"/>
              <a:gd name="connsiteX13034" fmla="*/ 3744503 w 4326130"/>
              <a:gd name="connsiteY13034" fmla="*/ 362556 h 2599480"/>
              <a:gd name="connsiteX13035" fmla="*/ 3743649 w 4326130"/>
              <a:gd name="connsiteY13035" fmla="*/ 362233 h 2599480"/>
              <a:gd name="connsiteX13036" fmla="*/ 3730088 w 4326130"/>
              <a:gd name="connsiteY13036" fmla="*/ 356705 h 2599480"/>
              <a:gd name="connsiteX13037" fmla="*/ 3739164 w 4326130"/>
              <a:gd name="connsiteY13037" fmla="*/ 362059 h 2599480"/>
              <a:gd name="connsiteX13038" fmla="*/ 3740136 w 4326130"/>
              <a:gd name="connsiteY13038" fmla="*/ 362434 h 2599480"/>
              <a:gd name="connsiteX13039" fmla="*/ 3739284 w 4326130"/>
              <a:gd name="connsiteY13039" fmla="*/ 363390 h 2599480"/>
              <a:gd name="connsiteX13040" fmla="*/ 3742565 w 4326130"/>
              <a:gd name="connsiteY13040" fmla="*/ 364367 h 2599480"/>
              <a:gd name="connsiteX13041" fmla="*/ 3746490 w 4326130"/>
              <a:gd name="connsiteY13041" fmla="*/ 365030 h 2599480"/>
              <a:gd name="connsiteX13042" fmla="*/ 3749186 w 4326130"/>
              <a:gd name="connsiteY13042" fmla="*/ 366262 h 2599480"/>
              <a:gd name="connsiteX13043" fmla="*/ 3740423 w 4326130"/>
              <a:gd name="connsiteY13043" fmla="*/ 364105 h 2599480"/>
              <a:gd name="connsiteX13044" fmla="*/ 3728626 w 4326130"/>
              <a:gd name="connsiteY13044" fmla="*/ 359147 h 2599480"/>
              <a:gd name="connsiteX13045" fmla="*/ 3725590 w 4326130"/>
              <a:gd name="connsiteY13045" fmla="*/ 359981 h 2599480"/>
              <a:gd name="connsiteX13046" fmla="*/ 3725471 w 4326130"/>
              <a:gd name="connsiteY13046" fmla="*/ 359966 h 2599480"/>
              <a:gd name="connsiteX13047" fmla="*/ 3729404 w 4326130"/>
              <a:gd name="connsiteY13047" fmla="*/ 361771 h 2599480"/>
              <a:gd name="connsiteX13048" fmla="*/ 3724659 w 4326130"/>
              <a:gd name="connsiteY13048" fmla="*/ 361537 h 2599480"/>
              <a:gd name="connsiteX13049" fmla="*/ 3723735 w 4326130"/>
              <a:gd name="connsiteY13049" fmla="*/ 361094 h 2599480"/>
              <a:gd name="connsiteX13050" fmla="*/ 3722178 w 4326130"/>
              <a:gd name="connsiteY13050" fmla="*/ 361109 h 2599480"/>
              <a:gd name="connsiteX13051" fmla="*/ 3712455 w 4326130"/>
              <a:gd name="connsiteY13051" fmla="*/ 360227 h 2599480"/>
              <a:gd name="connsiteX13052" fmla="*/ 3703845 w 4326130"/>
              <a:gd name="connsiteY13052" fmla="*/ 359308 h 2599480"/>
              <a:gd name="connsiteX13053" fmla="*/ 3720630 w 4326130"/>
              <a:gd name="connsiteY13053" fmla="*/ 364159 h 2599480"/>
              <a:gd name="connsiteX13054" fmla="*/ 3689229 w 4326130"/>
              <a:gd name="connsiteY13054" fmla="*/ 358373 h 2599480"/>
              <a:gd name="connsiteX13055" fmla="*/ 3689071 w 4326130"/>
              <a:gd name="connsiteY13055" fmla="*/ 358363 h 2599480"/>
              <a:gd name="connsiteX13056" fmla="*/ 3687435 w 4326130"/>
              <a:gd name="connsiteY13056" fmla="*/ 358236 h 2599480"/>
              <a:gd name="connsiteX13057" fmla="*/ 3693717 w 4326130"/>
              <a:gd name="connsiteY13057" fmla="*/ 361016 h 2599480"/>
              <a:gd name="connsiteX13058" fmla="*/ 3701761 w 4326130"/>
              <a:gd name="connsiteY13058" fmla="*/ 363189 h 2599480"/>
              <a:gd name="connsiteX13059" fmla="*/ 3686013 w 4326130"/>
              <a:gd name="connsiteY13059" fmla="*/ 361349 h 2599480"/>
              <a:gd name="connsiteX13060" fmla="*/ 3687788 w 4326130"/>
              <a:gd name="connsiteY13060" fmla="*/ 362998 h 2599480"/>
              <a:gd name="connsiteX13061" fmla="*/ 3686274 w 4326130"/>
              <a:gd name="connsiteY13061" fmla="*/ 362758 h 2599480"/>
              <a:gd name="connsiteX13062" fmla="*/ 3685213 w 4326130"/>
              <a:gd name="connsiteY13062" fmla="*/ 362840 h 2599480"/>
              <a:gd name="connsiteX13063" fmla="*/ 3689749 w 4326130"/>
              <a:gd name="connsiteY13063" fmla="*/ 364546 h 2599480"/>
              <a:gd name="connsiteX13064" fmla="*/ 3688236 w 4326130"/>
              <a:gd name="connsiteY13064" fmla="*/ 364561 h 2599480"/>
              <a:gd name="connsiteX13065" fmla="*/ 3695611 w 4326130"/>
              <a:gd name="connsiteY13065" fmla="*/ 365996 h 2599480"/>
              <a:gd name="connsiteX13066" fmla="*/ 3689927 w 4326130"/>
              <a:gd name="connsiteY13066" fmla="*/ 365331 h 2599480"/>
              <a:gd name="connsiteX13067" fmla="*/ 3692780 w 4326130"/>
              <a:gd name="connsiteY13067" fmla="*/ 368013 h 2599480"/>
              <a:gd name="connsiteX13068" fmla="*/ 3692861 w 4326130"/>
              <a:gd name="connsiteY13068" fmla="*/ 368021 h 2599480"/>
              <a:gd name="connsiteX13069" fmla="*/ 3701208 w 4326130"/>
              <a:gd name="connsiteY13069" fmla="*/ 369049 h 2599480"/>
              <a:gd name="connsiteX13070" fmla="*/ 3707009 w 4326130"/>
              <a:gd name="connsiteY13070" fmla="*/ 371361 h 2599480"/>
              <a:gd name="connsiteX13071" fmla="*/ 3707709 w 4326130"/>
              <a:gd name="connsiteY13071" fmla="*/ 371636 h 2599480"/>
              <a:gd name="connsiteX13072" fmla="*/ 3704399 w 4326130"/>
              <a:gd name="connsiteY13072" fmla="*/ 371441 h 2599480"/>
              <a:gd name="connsiteX13073" fmla="*/ 3699989 w 4326130"/>
              <a:gd name="connsiteY13073" fmla="*/ 371011 h 2599480"/>
              <a:gd name="connsiteX13074" fmla="*/ 3700848 w 4326130"/>
              <a:gd name="connsiteY13074" fmla="*/ 371365 h 2599480"/>
              <a:gd name="connsiteX13075" fmla="*/ 3758083 w 4326130"/>
              <a:gd name="connsiteY13075" fmla="*/ 385099 h 2599480"/>
              <a:gd name="connsiteX13076" fmla="*/ 3696791 w 4326130"/>
              <a:gd name="connsiteY13076" fmla="*/ 375198 h 2599480"/>
              <a:gd name="connsiteX13077" fmla="*/ 3697280 w 4326130"/>
              <a:gd name="connsiteY13077" fmla="*/ 375550 h 2599480"/>
              <a:gd name="connsiteX13078" fmla="*/ 3700738 w 4326130"/>
              <a:gd name="connsiteY13078" fmla="*/ 376919 h 2599480"/>
              <a:gd name="connsiteX13079" fmla="*/ 3714729 w 4326130"/>
              <a:gd name="connsiteY13079" fmla="*/ 378340 h 2599480"/>
              <a:gd name="connsiteX13080" fmla="*/ 3707838 w 4326130"/>
              <a:gd name="connsiteY13080" fmla="*/ 379637 h 2599480"/>
              <a:gd name="connsiteX13081" fmla="*/ 3698247 w 4326130"/>
              <a:gd name="connsiteY13081" fmla="*/ 378606 h 2599480"/>
              <a:gd name="connsiteX13082" fmla="*/ 3696834 w 4326130"/>
              <a:gd name="connsiteY13082" fmla="*/ 379832 h 2599480"/>
              <a:gd name="connsiteX13083" fmla="*/ 3695798 w 4326130"/>
              <a:gd name="connsiteY13083" fmla="*/ 380324 h 2599480"/>
              <a:gd name="connsiteX13084" fmla="*/ 3698101 w 4326130"/>
              <a:gd name="connsiteY13084" fmla="*/ 380957 h 2599480"/>
              <a:gd name="connsiteX13085" fmla="*/ 3700306 w 4326130"/>
              <a:gd name="connsiteY13085" fmla="*/ 382097 h 2599480"/>
              <a:gd name="connsiteX13086" fmla="*/ 3700075 w 4326130"/>
              <a:gd name="connsiteY13086" fmla="*/ 382458 h 2599480"/>
              <a:gd name="connsiteX13087" fmla="*/ 3699949 w 4326130"/>
              <a:gd name="connsiteY13087" fmla="*/ 382486 h 2599480"/>
              <a:gd name="connsiteX13088" fmla="*/ 3703029 w 4326130"/>
              <a:gd name="connsiteY13088" fmla="*/ 382943 h 2599480"/>
              <a:gd name="connsiteX13089" fmla="*/ 3712889 w 4326130"/>
              <a:gd name="connsiteY13089" fmla="*/ 386143 h 2599480"/>
              <a:gd name="connsiteX13090" fmla="*/ 3722949 w 4326130"/>
              <a:gd name="connsiteY13090" fmla="*/ 388352 h 2599480"/>
              <a:gd name="connsiteX13091" fmla="*/ 3725642 w 4326130"/>
              <a:gd name="connsiteY13091" fmla="*/ 393645 h 2599480"/>
              <a:gd name="connsiteX13092" fmla="*/ 3747458 w 4326130"/>
              <a:gd name="connsiteY13092" fmla="*/ 396124 h 2599480"/>
              <a:gd name="connsiteX13093" fmla="*/ 3755855 w 4326130"/>
              <a:gd name="connsiteY13093" fmla="*/ 397100 h 2599480"/>
              <a:gd name="connsiteX13094" fmla="*/ 3756799 w 4326130"/>
              <a:gd name="connsiteY13094" fmla="*/ 397773 h 2599480"/>
              <a:gd name="connsiteX13095" fmla="*/ 3759603 w 4326130"/>
              <a:gd name="connsiteY13095" fmla="*/ 399477 h 2599480"/>
              <a:gd name="connsiteX13096" fmla="*/ 3756922 w 4326130"/>
              <a:gd name="connsiteY13096" fmla="*/ 399257 h 2599480"/>
              <a:gd name="connsiteX13097" fmla="*/ 3716663 w 4326130"/>
              <a:gd name="connsiteY13097" fmla="*/ 395899 h 2599480"/>
              <a:gd name="connsiteX13098" fmla="*/ 3700906 w 4326130"/>
              <a:gd name="connsiteY13098" fmla="*/ 394506 h 2599480"/>
              <a:gd name="connsiteX13099" fmla="*/ 3689148 w 4326130"/>
              <a:gd name="connsiteY13099" fmla="*/ 394235 h 2599480"/>
              <a:gd name="connsiteX13100" fmla="*/ 3681915 w 4326130"/>
              <a:gd name="connsiteY13100" fmla="*/ 394418 h 2599480"/>
              <a:gd name="connsiteX13101" fmla="*/ 3680731 w 4326130"/>
              <a:gd name="connsiteY13101" fmla="*/ 394975 h 2599480"/>
              <a:gd name="connsiteX13102" fmla="*/ 3680260 w 4326130"/>
              <a:gd name="connsiteY13102" fmla="*/ 395293 h 2599480"/>
              <a:gd name="connsiteX13103" fmla="*/ 3681715 w 4326130"/>
              <a:gd name="connsiteY13103" fmla="*/ 395927 h 2599480"/>
              <a:gd name="connsiteX13104" fmla="*/ 3655849 w 4326130"/>
              <a:gd name="connsiteY13104" fmla="*/ 388867 h 2599480"/>
              <a:gd name="connsiteX13105" fmla="*/ 3596085 w 4326130"/>
              <a:gd name="connsiteY13105" fmla="*/ 373605 h 2599480"/>
              <a:gd name="connsiteX13106" fmla="*/ 3464095 w 4326130"/>
              <a:gd name="connsiteY13106" fmla="*/ 347615 h 2599480"/>
              <a:gd name="connsiteX13107" fmla="*/ 3452006 w 4326130"/>
              <a:gd name="connsiteY13107" fmla="*/ 341443 h 2599480"/>
              <a:gd name="connsiteX13108" fmla="*/ 3574975 w 4326130"/>
              <a:gd name="connsiteY13108" fmla="*/ 365323 h 2599480"/>
              <a:gd name="connsiteX13109" fmla="*/ 3577148 w 4326130"/>
              <a:gd name="connsiteY13109" fmla="*/ 365576 h 2599480"/>
              <a:gd name="connsiteX13110" fmla="*/ 3586336 w 4326130"/>
              <a:gd name="connsiteY13110" fmla="*/ 367707 h 2599480"/>
              <a:gd name="connsiteX13111" fmla="*/ 3643412 w 4326130"/>
              <a:gd name="connsiteY13111" fmla="*/ 380366 h 2599480"/>
              <a:gd name="connsiteX13112" fmla="*/ 3666326 w 4326130"/>
              <a:gd name="connsiteY13112" fmla="*/ 385332 h 2599480"/>
              <a:gd name="connsiteX13113" fmla="*/ 3656765 w 4326130"/>
              <a:gd name="connsiteY13113" fmla="*/ 380691 h 2599480"/>
              <a:gd name="connsiteX13114" fmla="*/ 3546330 w 4326130"/>
              <a:gd name="connsiteY13114" fmla="*/ 358276 h 2599480"/>
              <a:gd name="connsiteX13115" fmla="*/ 3491803 w 4326130"/>
              <a:gd name="connsiteY13115" fmla="*/ 348383 h 2599480"/>
              <a:gd name="connsiteX13116" fmla="*/ 3436104 w 4326130"/>
              <a:gd name="connsiteY13116" fmla="*/ 338353 h 2599480"/>
              <a:gd name="connsiteX13117" fmla="*/ 3326395 w 4326130"/>
              <a:gd name="connsiteY13117" fmla="*/ 320781 h 2599480"/>
              <a:gd name="connsiteX13118" fmla="*/ 3272215 w 4326130"/>
              <a:gd name="connsiteY13118" fmla="*/ 313219 h 2599480"/>
              <a:gd name="connsiteX13119" fmla="*/ 3217053 w 4326130"/>
              <a:gd name="connsiteY13119" fmla="*/ 306775 h 2599480"/>
              <a:gd name="connsiteX13120" fmla="*/ 3107898 w 4326130"/>
              <a:gd name="connsiteY13120" fmla="*/ 294027 h 2599480"/>
              <a:gd name="connsiteX13121" fmla="*/ 2999473 w 4326130"/>
              <a:gd name="connsiteY13121" fmla="*/ 285064 h 2599480"/>
              <a:gd name="connsiteX13122" fmla="*/ 2944471 w 4326130"/>
              <a:gd name="connsiteY13122" fmla="*/ 279697 h 2599480"/>
              <a:gd name="connsiteX13123" fmla="*/ 2891041 w 4326130"/>
              <a:gd name="connsiteY13123" fmla="*/ 277159 h 2599480"/>
              <a:gd name="connsiteX13124" fmla="*/ 2783126 w 4326130"/>
              <a:gd name="connsiteY13124" fmla="*/ 271602 h 2599480"/>
              <a:gd name="connsiteX13125" fmla="*/ 2685614 w 4326130"/>
              <a:gd name="connsiteY13125" fmla="*/ 269731 h 2599480"/>
              <a:gd name="connsiteX13126" fmla="*/ 2636859 w 4326130"/>
              <a:gd name="connsiteY13126" fmla="*/ 268795 h 2599480"/>
              <a:gd name="connsiteX13127" fmla="*/ 2597299 w 4326130"/>
              <a:gd name="connsiteY13127" fmla="*/ 268908 h 2599480"/>
              <a:gd name="connsiteX13128" fmla="*/ 2616800 w 4326130"/>
              <a:gd name="connsiteY13128" fmla="*/ 273927 h 2599480"/>
              <a:gd name="connsiteX13129" fmla="*/ 2652260 w 4326130"/>
              <a:gd name="connsiteY13129" fmla="*/ 278982 h 2599480"/>
              <a:gd name="connsiteX13130" fmla="*/ 2815674 w 4326130"/>
              <a:gd name="connsiteY13130" fmla="*/ 308319 h 2599480"/>
              <a:gd name="connsiteX13131" fmla="*/ 2819993 w 4326130"/>
              <a:gd name="connsiteY13131" fmla="*/ 309380 h 2599480"/>
              <a:gd name="connsiteX13132" fmla="*/ 2814983 w 4326130"/>
              <a:gd name="connsiteY13132" fmla="*/ 311151 h 2599480"/>
              <a:gd name="connsiteX13133" fmla="*/ 2822534 w 4326130"/>
              <a:gd name="connsiteY13133" fmla="*/ 313690 h 2599480"/>
              <a:gd name="connsiteX13134" fmla="*/ 2836488 w 4326130"/>
              <a:gd name="connsiteY13134" fmla="*/ 312926 h 2599480"/>
              <a:gd name="connsiteX13135" fmla="*/ 2842554 w 4326130"/>
              <a:gd name="connsiteY13135" fmla="*/ 314584 h 2599480"/>
              <a:gd name="connsiteX13136" fmla="*/ 2845279 w 4326130"/>
              <a:gd name="connsiteY13136" fmla="*/ 317910 h 2599480"/>
              <a:gd name="connsiteX13137" fmla="*/ 2796478 w 4326130"/>
              <a:gd name="connsiteY13137" fmla="*/ 310162 h 2599480"/>
              <a:gd name="connsiteX13138" fmla="*/ 2554354 w 4326130"/>
              <a:gd name="connsiteY13138" fmla="*/ 270892 h 2599480"/>
              <a:gd name="connsiteX13139" fmla="*/ 2547301 w 4326130"/>
              <a:gd name="connsiteY13139" fmla="*/ 269667 h 2599480"/>
              <a:gd name="connsiteX13140" fmla="*/ 2491454 w 4326130"/>
              <a:gd name="connsiteY13140" fmla="*/ 270667 h 2599480"/>
              <a:gd name="connsiteX13141" fmla="*/ 2444244 w 4326130"/>
              <a:gd name="connsiteY13141" fmla="*/ 272379 h 2599480"/>
              <a:gd name="connsiteX13142" fmla="*/ 2444059 w 4326130"/>
              <a:gd name="connsiteY13142" fmla="*/ 272389 h 2599480"/>
              <a:gd name="connsiteX13143" fmla="*/ 2463675 w 4326130"/>
              <a:gd name="connsiteY13143" fmla="*/ 276515 h 2599480"/>
              <a:gd name="connsiteX13144" fmla="*/ 2504019 w 4326130"/>
              <a:gd name="connsiteY13144" fmla="*/ 284907 h 2599480"/>
              <a:gd name="connsiteX13145" fmla="*/ 2554727 w 4326130"/>
              <a:gd name="connsiteY13145" fmla="*/ 302315 h 2599480"/>
              <a:gd name="connsiteX13146" fmla="*/ 2562615 w 4326130"/>
              <a:gd name="connsiteY13146" fmla="*/ 311902 h 2599480"/>
              <a:gd name="connsiteX13147" fmla="*/ 2620866 w 4326130"/>
              <a:gd name="connsiteY13147" fmla="*/ 323388 h 2599480"/>
              <a:gd name="connsiteX13148" fmla="*/ 2603874 w 4326130"/>
              <a:gd name="connsiteY13148" fmla="*/ 326208 h 2599480"/>
              <a:gd name="connsiteX13149" fmla="*/ 2607649 w 4326130"/>
              <a:gd name="connsiteY13149" fmla="*/ 325157 h 2599480"/>
              <a:gd name="connsiteX13150" fmla="*/ 2600191 w 4326130"/>
              <a:gd name="connsiteY13150" fmla="*/ 324758 h 2599480"/>
              <a:gd name="connsiteX13151" fmla="*/ 2597299 w 4326130"/>
              <a:gd name="connsiteY13151" fmla="*/ 323620 h 2599480"/>
              <a:gd name="connsiteX13152" fmla="*/ 2593798 w 4326130"/>
              <a:gd name="connsiteY13152" fmla="*/ 323282 h 2599480"/>
              <a:gd name="connsiteX13153" fmla="*/ 2581848 w 4326130"/>
              <a:gd name="connsiteY13153" fmla="*/ 330430 h 2599480"/>
              <a:gd name="connsiteX13154" fmla="*/ 2571356 w 4326130"/>
              <a:gd name="connsiteY13154" fmla="*/ 329776 h 2599480"/>
              <a:gd name="connsiteX13155" fmla="*/ 2563908 w 4326130"/>
              <a:gd name="connsiteY13155" fmla="*/ 327186 h 2599480"/>
              <a:gd name="connsiteX13156" fmla="*/ 2545401 w 4326130"/>
              <a:gd name="connsiteY13156" fmla="*/ 321586 h 2599480"/>
              <a:gd name="connsiteX13157" fmla="*/ 2503307 w 4326130"/>
              <a:gd name="connsiteY13157" fmla="*/ 312515 h 2599480"/>
              <a:gd name="connsiteX13158" fmla="*/ 2471882 w 4326130"/>
              <a:gd name="connsiteY13158" fmla="*/ 307137 h 2599480"/>
              <a:gd name="connsiteX13159" fmla="*/ 2460588 w 4326130"/>
              <a:gd name="connsiteY13159" fmla="*/ 307281 h 2599480"/>
              <a:gd name="connsiteX13160" fmla="*/ 2464460 w 4326130"/>
              <a:gd name="connsiteY13160" fmla="*/ 309260 h 2599480"/>
              <a:gd name="connsiteX13161" fmla="*/ 2541607 w 4326130"/>
              <a:gd name="connsiteY13161" fmla="*/ 322661 h 2599480"/>
              <a:gd name="connsiteX13162" fmla="*/ 2557704 w 4326130"/>
              <a:gd name="connsiteY13162" fmla="*/ 327279 h 2599480"/>
              <a:gd name="connsiteX13163" fmla="*/ 2552962 w 4326130"/>
              <a:gd name="connsiteY13163" fmla="*/ 326292 h 2599480"/>
              <a:gd name="connsiteX13164" fmla="*/ 2525488 w 4326130"/>
              <a:gd name="connsiteY13164" fmla="*/ 320327 h 2599480"/>
              <a:gd name="connsiteX13165" fmla="*/ 2515740 w 4326130"/>
              <a:gd name="connsiteY13165" fmla="*/ 325271 h 2599480"/>
              <a:gd name="connsiteX13166" fmla="*/ 2510534 w 4326130"/>
              <a:gd name="connsiteY13166" fmla="*/ 325050 h 2599480"/>
              <a:gd name="connsiteX13167" fmla="*/ 2493892 w 4326130"/>
              <a:gd name="connsiteY13167" fmla="*/ 321316 h 2599480"/>
              <a:gd name="connsiteX13168" fmla="*/ 2478235 w 4326130"/>
              <a:gd name="connsiteY13168" fmla="*/ 319306 h 2599480"/>
              <a:gd name="connsiteX13169" fmla="*/ 2449303 w 4326130"/>
              <a:gd name="connsiteY13169" fmla="*/ 312241 h 2599480"/>
              <a:gd name="connsiteX13170" fmla="*/ 2383171 w 4326130"/>
              <a:gd name="connsiteY13170" fmla="*/ 294988 h 2599480"/>
              <a:gd name="connsiteX13171" fmla="*/ 2374991 w 4326130"/>
              <a:gd name="connsiteY13171" fmla="*/ 297265 h 2599480"/>
              <a:gd name="connsiteX13172" fmla="*/ 2384347 w 4326130"/>
              <a:gd name="connsiteY13172" fmla="*/ 303497 h 2599480"/>
              <a:gd name="connsiteX13173" fmla="*/ 2392055 w 4326130"/>
              <a:gd name="connsiteY13173" fmla="*/ 305485 h 2599480"/>
              <a:gd name="connsiteX13174" fmla="*/ 2374480 w 4326130"/>
              <a:gd name="connsiteY13174" fmla="*/ 303038 h 2599480"/>
              <a:gd name="connsiteX13175" fmla="*/ 2313504 w 4326130"/>
              <a:gd name="connsiteY13175" fmla="*/ 296258 h 2599480"/>
              <a:gd name="connsiteX13176" fmla="*/ 2298281 w 4326130"/>
              <a:gd name="connsiteY13176" fmla="*/ 294348 h 2599480"/>
              <a:gd name="connsiteX13177" fmla="*/ 2294996 w 4326130"/>
              <a:gd name="connsiteY13177" fmla="*/ 295856 h 2599480"/>
              <a:gd name="connsiteX13178" fmla="*/ 2311448 w 4326130"/>
              <a:gd name="connsiteY13178" fmla="*/ 298180 h 2599480"/>
              <a:gd name="connsiteX13179" fmla="*/ 2369279 w 4326130"/>
              <a:gd name="connsiteY13179" fmla="*/ 305428 h 2599480"/>
              <a:gd name="connsiteX13180" fmla="*/ 2407476 w 4326130"/>
              <a:gd name="connsiteY13180" fmla="*/ 309291 h 2599480"/>
              <a:gd name="connsiteX13181" fmla="*/ 2426352 w 4326130"/>
              <a:gd name="connsiteY13181" fmla="*/ 313382 h 2599480"/>
              <a:gd name="connsiteX13182" fmla="*/ 2436792 w 4326130"/>
              <a:gd name="connsiteY13182" fmla="*/ 314979 h 2599480"/>
              <a:gd name="connsiteX13183" fmla="*/ 2437661 w 4326130"/>
              <a:gd name="connsiteY13183" fmla="*/ 315165 h 2599480"/>
              <a:gd name="connsiteX13184" fmla="*/ 2441749 w 4326130"/>
              <a:gd name="connsiteY13184" fmla="*/ 316127 h 2599480"/>
              <a:gd name="connsiteX13185" fmla="*/ 2443834 w 4326130"/>
              <a:gd name="connsiteY13185" fmla="*/ 317086 h 2599480"/>
              <a:gd name="connsiteX13186" fmla="*/ 2437839 w 4326130"/>
              <a:gd name="connsiteY13186" fmla="*/ 316443 h 2599480"/>
              <a:gd name="connsiteX13187" fmla="*/ 2381757 w 4326130"/>
              <a:gd name="connsiteY13187" fmla="*/ 308341 h 2599480"/>
              <a:gd name="connsiteX13188" fmla="*/ 2317801 w 4326130"/>
              <a:gd name="connsiteY13188" fmla="*/ 302003 h 2599480"/>
              <a:gd name="connsiteX13189" fmla="*/ 2254024 w 4326130"/>
              <a:gd name="connsiteY13189" fmla="*/ 296150 h 2599480"/>
              <a:gd name="connsiteX13190" fmla="*/ 2212434 w 4326130"/>
              <a:gd name="connsiteY13190" fmla="*/ 289157 h 2599480"/>
              <a:gd name="connsiteX13191" fmla="*/ 2210478 w 4326130"/>
              <a:gd name="connsiteY13191" fmla="*/ 288413 h 2599480"/>
              <a:gd name="connsiteX13192" fmla="*/ 2208895 w 4326130"/>
              <a:gd name="connsiteY13192" fmla="*/ 288527 h 2599480"/>
              <a:gd name="connsiteX13193" fmla="*/ 2206654 w 4326130"/>
              <a:gd name="connsiteY13193" fmla="*/ 290623 h 2599480"/>
              <a:gd name="connsiteX13194" fmla="*/ 2208086 w 4326130"/>
              <a:gd name="connsiteY13194" fmla="*/ 292538 h 2599480"/>
              <a:gd name="connsiteX13195" fmla="*/ 2204426 w 4326130"/>
              <a:gd name="connsiteY13195" fmla="*/ 296741 h 2599480"/>
              <a:gd name="connsiteX13196" fmla="*/ 2174083 w 4326130"/>
              <a:gd name="connsiteY13196" fmla="*/ 292629 h 2599480"/>
              <a:gd name="connsiteX13197" fmla="*/ 2163058 w 4326130"/>
              <a:gd name="connsiteY13197" fmla="*/ 291834 h 2599480"/>
              <a:gd name="connsiteX13198" fmla="*/ 2152047 w 4326130"/>
              <a:gd name="connsiteY13198" fmla="*/ 292628 h 2599480"/>
              <a:gd name="connsiteX13199" fmla="*/ 2121703 w 4326130"/>
              <a:gd name="connsiteY13199" fmla="*/ 296740 h 2599480"/>
              <a:gd name="connsiteX13200" fmla="*/ 2118043 w 4326130"/>
              <a:gd name="connsiteY13200" fmla="*/ 292537 h 2599480"/>
              <a:gd name="connsiteX13201" fmla="*/ 2119476 w 4326130"/>
              <a:gd name="connsiteY13201" fmla="*/ 290622 h 2599480"/>
              <a:gd name="connsiteX13202" fmla="*/ 2117237 w 4326130"/>
              <a:gd name="connsiteY13202" fmla="*/ 288529 h 2599480"/>
              <a:gd name="connsiteX13203" fmla="*/ 2115647 w 4326130"/>
              <a:gd name="connsiteY13203" fmla="*/ 288414 h 2599480"/>
              <a:gd name="connsiteX13204" fmla="*/ 2113696 w 4326130"/>
              <a:gd name="connsiteY13204" fmla="*/ 289156 h 2599480"/>
              <a:gd name="connsiteX13205" fmla="*/ 2072106 w 4326130"/>
              <a:gd name="connsiteY13205" fmla="*/ 296149 h 2599480"/>
              <a:gd name="connsiteX13206" fmla="*/ 2008328 w 4326130"/>
              <a:gd name="connsiteY13206" fmla="*/ 302002 h 2599480"/>
              <a:gd name="connsiteX13207" fmla="*/ 1944372 w 4326130"/>
              <a:gd name="connsiteY13207" fmla="*/ 308340 h 2599480"/>
              <a:gd name="connsiteX13208" fmla="*/ 1888291 w 4326130"/>
              <a:gd name="connsiteY13208" fmla="*/ 316442 h 2599480"/>
              <a:gd name="connsiteX13209" fmla="*/ 1882295 w 4326130"/>
              <a:gd name="connsiteY13209" fmla="*/ 317085 h 2599480"/>
              <a:gd name="connsiteX13210" fmla="*/ 1884381 w 4326130"/>
              <a:gd name="connsiteY13210" fmla="*/ 316126 h 2599480"/>
              <a:gd name="connsiteX13211" fmla="*/ 1888469 w 4326130"/>
              <a:gd name="connsiteY13211" fmla="*/ 315164 h 2599480"/>
              <a:gd name="connsiteX13212" fmla="*/ 1889338 w 4326130"/>
              <a:gd name="connsiteY13212" fmla="*/ 314978 h 2599480"/>
              <a:gd name="connsiteX13213" fmla="*/ 1899778 w 4326130"/>
              <a:gd name="connsiteY13213" fmla="*/ 313381 h 2599480"/>
              <a:gd name="connsiteX13214" fmla="*/ 1918654 w 4326130"/>
              <a:gd name="connsiteY13214" fmla="*/ 309290 h 2599480"/>
              <a:gd name="connsiteX13215" fmla="*/ 1956851 w 4326130"/>
              <a:gd name="connsiteY13215" fmla="*/ 305427 h 2599480"/>
              <a:gd name="connsiteX13216" fmla="*/ 2014682 w 4326130"/>
              <a:gd name="connsiteY13216" fmla="*/ 298179 h 2599480"/>
              <a:gd name="connsiteX13217" fmla="*/ 2031134 w 4326130"/>
              <a:gd name="connsiteY13217" fmla="*/ 295855 h 2599480"/>
              <a:gd name="connsiteX13218" fmla="*/ 2027849 w 4326130"/>
              <a:gd name="connsiteY13218" fmla="*/ 294347 h 2599480"/>
              <a:gd name="connsiteX13219" fmla="*/ 2012626 w 4326130"/>
              <a:gd name="connsiteY13219" fmla="*/ 296257 h 2599480"/>
              <a:gd name="connsiteX13220" fmla="*/ 1951650 w 4326130"/>
              <a:gd name="connsiteY13220" fmla="*/ 303037 h 2599480"/>
              <a:gd name="connsiteX13221" fmla="*/ 1934074 w 4326130"/>
              <a:gd name="connsiteY13221" fmla="*/ 305484 h 2599480"/>
              <a:gd name="connsiteX13222" fmla="*/ 1941783 w 4326130"/>
              <a:gd name="connsiteY13222" fmla="*/ 303496 h 2599480"/>
              <a:gd name="connsiteX13223" fmla="*/ 1951139 w 4326130"/>
              <a:gd name="connsiteY13223" fmla="*/ 297264 h 2599480"/>
              <a:gd name="connsiteX13224" fmla="*/ 1942959 w 4326130"/>
              <a:gd name="connsiteY13224" fmla="*/ 294987 h 2599480"/>
              <a:gd name="connsiteX13225" fmla="*/ 1876827 w 4326130"/>
              <a:gd name="connsiteY13225" fmla="*/ 312240 h 2599480"/>
              <a:gd name="connsiteX13226" fmla="*/ 1847895 w 4326130"/>
              <a:gd name="connsiteY13226" fmla="*/ 319305 h 2599480"/>
              <a:gd name="connsiteX13227" fmla="*/ 1832238 w 4326130"/>
              <a:gd name="connsiteY13227" fmla="*/ 321315 h 2599480"/>
              <a:gd name="connsiteX13228" fmla="*/ 1815596 w 4326130"/>
              <a:gd name="connsiteY13228" fmla="*/ 325049 h 2599480"/>
              <a:gd name="connsiteX13229" fmla="*/ 1810390 w 4326130"/>
              <a:gd name="connsiteY13229" fmla="*/ 325270 h 2599480"/>
              <a:gd name="connsiteX13230" fmla="*/ 1800642 w 4326130"/>
              <a:gd name="connsiteY13230" fmla="*/ 320326 h 2599480"/>
              <a:gd name="connsiteX13231" fmla="*/ 1773167 w 4326130"/>
              <a:gd name="connsiteY13231" fmla="*/ 326291 h 2599480"/>
              <a:gd name="connsiteX13232" fmla="*/ 1768426 w 4326130"/>
              <a:gd name="connsiteY13232" fmla="*/ 327278 h 2599480"/>
              <a:gd name="connsiteX13233" fmla="*/ 1784522 w 4326130"/>
              <a:gd name="connsiteY13233" fmla="*/ 322660 h 2599480"/>
              <a:gd name="connsiteX13234" fmla="*/ 1861669 w 4326130"/>
              <a:gd name="connsiteY13234" fmla="*/ 309259 h 2599480"/>
              <a:gd name="connsiteX13235" fmla="*/ 1865542 w 4326130"/>
              <a:gd name="connsiteY13235" fmla="*/ 307280 h 2599480"/>
              <a:gd name="connsiteX13236" fmla="*/ 1854247 w 4326130"/>
              <a:gd name="connsiteY13236" fmla="*/ 307136 h 2599480"/>
              <a:gd name="connsiteX13237" fmla="*/ 1822823 w 4326130"/>
              <a:gd name="connsiteY13237" fmla="*/ 312514 h 2599480"/>
              <a:gd name="connsiteX13238" fmla="*/ 1780729 w 4326130"/>
              <a:gd name="connsiteY13238" fmla="*/ 321585 h 2599480"/>
              <a:gd name="connsiteX13239" fmla="*/ 1762222 w 4326130"/>
              <a:gd name="connsiteY13239" fmla="*/ 327185 h 2599480"/>
              <a:gd name="connsiteX13240" fmla="*/ 1754774 w 4326130"/>
              <a:gd name="connsiteY13240" fmla="*/ 329775 h 2599480"/>
              <a:gd name="connsiteX13241" fmla="*/ 1744281 w 4326130"/>
              <a:gd name="connsiteY13241" fmla="*/ 330429 h 2599480"/>
              <a:gd name="connsiteX13242" fmla="*/ 1732332 w 4326130"/>
              <a:gd name="connsiteY13242" fmla="*/ 323281 h 2599480"/>
              <a:gd name="connsiteX13243" fmla="*/ 1728831 w 4326130"/>
              <a:gd name="connsiteY13243" fmla="*/ 323619 h 2599480"/>
              <a:gd name="connsiteX13244" fmla="*/ 1725939 w 4326130"/>
              <a:gd name="connsiteY13244" fmla="*/ 324757 h 2599480"/>
              <a:gd name="connsiteX13245" fmla="*/ 1718481 w 4326130"/>
              <a:gd name="connsiteY13245" fmla="*/ 325156 h 2599480"/>
              <a:gd name="connsiteX13246" fmla="*/ 1722255 w 4326130"/>
              <a:gd name="connsiteY13246" fmla="*/ 326207 h 2599480"/>
              <a:gd name="connsiteX13247" fmla="*/ 1705263 w 4326130"/>
              <a:gd name="connsiteY13247" fmla="*/ 323387 h 2599480"/>
              <a:gd name="connsiteX13248" fmla="*/ 1763515 w 4326130"/>
              <a:gd name="connsiteY13248" fmla="*/ 311901 h 2599480"/>
              <a:gd name="connsiteX13249" fmla="*/ 1771402 w 4326130"/>
              <a:gd name="connsiteY13249" fmla="*/ 302314 h 2599480"/>
              <a:gd name="connsiteX13250" fmla="*/ 1822110 w 4326130"/>
              <a:gd name="connsiteY13250" fmla="*/ 284906 h 2599480"/>
              <a:gd name="connsiteX13251" fmla="*/ 1862454 w 4326130"/>
              <a:gd name="connsiteY13251" fmla="*/ 276514 h 2599480"/>
              <a:gd name="connsiteX13252" fmla="*/ 1882063 w 4326130"/>
              <a:gd name="connsiteY13252" fmla="*/ 272390 h 2599480"/>
              <a:gd name="connsiteX13253" fmla="*/ 1881886 w 4326130"/>
              <a:gd name="connsiteY13253" fmla="*/ 272380 h 2599480"/>
              <a:gd name="connsiteX13254" fmla="*/ 1834676 w 4326130"/>
              <a:gd name="connsiteY13254" fmla="*/ 270668 h 2599480"/>
              <a:gd name="connsiteX13255" fmla="*/ 1778819 w 4326130"/>
              <a:gd name="connsiteY13255" fmla="*/ 269668 h 2599480"/>
              <a:gd name="connsiteX13256" fmla="*/ 1771776 w 4326130"/>
              <a:gd name="connsiteY13256" fmla="*/ 270891 h 2599480"/>
              <a:gd name="connsiteX13257" fmla="*/ 1529652 w 4326130"/>
              <a:gd name="connsiteY13257" fmla="*/ 310161 h 2599480"/>
              <a:gd name="connsiteX13258" fmla="*/ 1480851 w 4326130"/>
              <a:gd name="connsiteY13258" fmla="*/ 317909 h 2599480"/>
              <a:gd name="connsiteX13259" fmla="*/ 1483576 w 4326130"/>
              <a:gd name="connsiteY13259" fmla="*/ 314583 h 2599480"/>
              <a:gd name="connsiteX13260" fmla="*/ 1489642 w 4326130"/>
              <a:gd name="connsiteY13260" fmla="*/ 312925 h 2599480"/>
              <a:gd name="connsiteX13261" fmla="*/ 1503596 w 4326130"/>
              <a:gd name="connsiteY13261" fmla="*/ 313689 h 2599480"/>
              <a:gd name="connsiteX13262" fmla="*/ 1511147 w 4326130"/>
              <a:gd name="connsiteY13262" fmla="*/ 311150 h 2599480"/>
              <a:gd name="connsiteX13263" fmla="*/ 1506137 w 4326130"/>
              <a:gd name="connsiteY13263" fmla="*/ 309379 h 2599480"/>
              <a:gd name="connsiteX13264" fmla="*/ 1510455 w 4326130"/>
              <a:gd name="connsiteY13264" fmla="*/ 308318 h 2599480"/>
              <a:gd name="connsiteX13265" fmla="*/ 1673870 w 4326130"/>
              <a:gd name="connsiteY13265" fmla="*/ 278981 h 2599480"/>
              <a:gd name="connsiteX13266" fmla="*/ 1709329 w 4326130"/>
              <a:gd name="connsiteY13266" fmla="*/ 273926 h 2599480"/>
              <a:gd name="connsiteX13267" fmla="*/ 1728823 w 4326130"/>
              <a:gd name="connsiteY13267" fmla="*/ 268909 h 2599480"/>
              <a:gd name="connsiteX13268" fmla="*/ 1689270 w 4326130"/>
              <a:gd name="connsiteY13268" fmla="*/ 268796 h 2599480"/>
              <a:gd name="connsiteX13269" fmla="*/ 1640516 w 4326130"/>
              <a:gd name="connsiteY13269" fmla="*/ 269732 h 2599480"/>
              <a:gd name="connsiteX13270" fmla="*/ 1543004 w 4326130"/>
              <a:gd name="connsiteY13270" fmla="*/ 271603 h 2599480"/>
              <a:gd name="connsiteX13271" fmla="*/ 1435088 w 4326130"/>
              <a:gd name="connsiteY13271" fmla="*/ 277160 h 2599480"/>
              <a:gd name="connsiteX13272" fmla="*/ 1381659 w 4326130"/>
              <a:gd name="connsiteY13272" fmla="*/ 279698 h 2599480"/>
              <a:gd name="connsiteX13273" fmla="*/ 1326657 w 4326130"/>
              <a:gd name="connsiteY13273" fmla="*/ 285065 h 2599480"/>
              <a:gd name="connsiteX13274" fmla="*/ 1218232 w 4326130"/>
              <a:gd name="connsiteY13274" fmla="*/ 294028 h 2599480"/>
              <a:gd name="connsiteX13275" fmla="*/ 1109077 w 4326130"/>
              <a:gd name="connsiteY13275" fmla="*/ 306776 h 2599480"/>
              <a:gd name="connsiteX13276" fmla="*/ 1053915 w 4326130"/>
              <a:gd name="connsiteY13276" fmla="*/ 313220 h 2599480"/>
              <a:gd name="connsiteX13277" fmla="*/ 999735 w 4326130"/>
              <a:gd name="connsiteY13277" fmla="*/ 320782 h 2599480"/>
              <a:gd name="connsiteX13278" fmla="*/ 890025 w 4326130"/>
              <a:gd name="connsiteY13278" fmla="*/ 338354 h 2599480"/>
              <a:gd name="connsiteX13279" fmla="*/ 834327 w 4326130"/>
              <a:gd name="connsiteY13279" fmla="*/ 348384 h 2599480"/>
              <a:gd name="connsiteX13280" fmla="*/ 779799 w 4326130"/>
              <a:gd name="connsiteY13280" fmla="*/ 358277 h 2599480"/>
              <a:gd name="connsiteX13281" fmla="*/ 669364 w 4326130"/>
              <a:gd name="connsiteY13281" fmla="*/ 380692 h 2599480"/>
              <a:gd name="connsiteX13282" fmla="*/ 659803 w 4326130"/>
              <a:gd name="connsiteY13282" fmla="*/ 385333 h 2599480"/>
              <a:gd name="connsiteX13283" fmla="*/ 682717 w 4326130"/>
              <a:gd name="connsiteY13283" fmla="*/ 380367 h 2599480"/>
              <a:gd name="connsiteX13284" fmla="*/ 739793 w 4326130"/>
              <a:gd name="connsiteY13284" fmla="*/ 367708 h 2599480"/>
              <a:gd name="connsiteX13285" fmla="*/ 748982 w 4326130"/>
              <a:gd name="connsiteY13285" fmla="*/ 365577 h 2599480"/>
              <a:gd name="connsiteX13286" fmla="*/ 751154 w 4326130"/>
              <a:gd name="connsiteY13286" fmla="*/ 365324 h 2599480"/>
              <a:gd name="connsiteX13287" fmla="*/ 874124 w 4326130"/>
              <a:gd name="connsiteY13287" fmla="*/ 341444 h 2599480"/>
              <a:gd name="connsiteX13288" fmla="*/ 862034 w 4326130"/>
              <a:gd name="connsiteY13288" fmla="*/ 347616 h 2599480"/>
              <a:gd name="connsiteX13289" fmla="*/ 730044 w 4326130"/>
              <a:gd name="connsiteY13289" fmla="*/ 373606 h 2599480"/>
              <a:gd name="connsiteX13290" fmla="*/ 670280 w 4326130"/>
              <a:gd name="connsiteY13290" fmla="*/ 388868 h 2599480"/>
              <a:gd name="connsiteX13291" fmla="*/ 644415 w 4326130"/>
              <a:gd name="connsiteY13291" fmla="*/ 395928 h 2599480"/>
              <a:gd name="connsiteX13292" fmla="*/ 645870 w 4326130"/>
              <a:gd name="connsiteY13292" fmla="*/ 395294 h 2599480"/>
              <a:gd name="connsiteX13293" fmla="*/ 645398 w 4326130"/>
              <a:gd name="connsiteY13293" fmla="*/ 394976 h 2599480"/>
              <a:gd name="connsiteX13294" fmla="*/ 644215 w 4326130"/>
              <a:gd name="connsiteY13294" fmla="*/ 394419 h 2599480"/>
              <a:gd name="connsiteX13295" fmla="*/ 636982 w 4326130"/>
              <a:gd name="connsiteY13295" fmla="*/ 394236 h 2599480"/>
              <a:gd name="connsiteX13296" fmla="*/ 625224 w 4326130"/>
              <a:gd name="connsiteY13296" fmla="*/ 394507 h 2599480"/>
              <a:gd name="connsiteX13297" fmla="*/ 609467 w 4326130"/>
              <a:gd name="connsiteY13297" fmla="*/ 395900 h 2599480"/>
              <a:gd name="connsiteX13298" fmla="*/ 569208 w 4326130"/>
              <a:gd name="connsiteY13298" fmla="*/ 399258 h 2599480"/>
              <a:gd name="connsiteX13299" fmla="*/ 566527 w 4326130"/>
              <a:gd name="connsiteY13299" fmla="*/ 399478 h 2599480"/>
              <a:gd name="connsiteX13300" fmla="*/ 569331 w 4326130"/>
              <a:gd name="connsiteY13300" fmla="*/ 397774 h 2599480"/>
              <a:gd name="connsiteX13301" fmla="*/ 570274 w 4326130"/>
              <a:gd name="connsiteY13301" fmla="*/ 397101 h 2599480"/>
              <a:gd name="connsiteX13302" fmla="*/ 578671 w 4326130"/>
              <a:gd name="connsiteY13302" fmla="*/ 396125 h 2599480"/>
              <a:gd name="connsiteX13303" fmla="*/ 600487 w 4326130"/>
              <a:gd name="connsiteY13303" fmla="*/ 393646 h 2599480"/>
              <a:gd name="connsiteX13304" fmla="*/ 603181 w 4326130"/>
              <a:gd name="connsiteY13304" fmla="*/ 388353 h 2599480"/>
              <a:gd name="connsiteX13305" fmla="*/ 613241 w 4326130"/>
              <a:gd name="connsiteY13305" fmla="*/ 386144 h 2599480"/>
              <a:gd name="connsiteX13306" fmla="*/ 623100 w 4326130"/>
              <a:gd name="connsiteY13306" fmla="*/ 382944 h 2599480"/>
              <a:gd name="connsiteX13307" fmla="*/ 626181 w 4326130"/>
              <a:gd name="connsiteY13307" fmla="*/ 382487 h 2599480"/>
              <a:gd name="connsiteX13308" fmla="*/ 626054 w 4326130"/>
              <a:gd name="connsiteY13308" fmla="*/ 382459 h 2599480"/>
              <a:gd name="connsiteX13309" fmla="*/ 625824 w 4326130"/>
              <a:gd name="connsiteY13309" fmla="*/ 382098 h 2599480"/>
              <a:gd name="connsiteX13310" fmla="*/ 628029 w 4326130"/>
              <a:gd name="connsiteY13310" fmla="*/ 380958 h 2599480"/>
              <a:gd name="connsiteX13311" fmla="*/ 630332 w 4326130"/>
              <a:gd name="connsiteY13311" fmla="*/ 380325 h 2599480"/>
              <a:gd name="connsiteX13312" fmla="*/ 629296 w 4326130"/>
              <a:gd name="connsiteY13312" fmla="*/ 379833 h 2599480"/>
              <a:gd name="connsiteX13313" fmla="*/ 627882 w 4326130"/>
              <a:gd name="connsiteY13313" fmla="*/ 378607 h 2599480"/>
              <a:gd name="connsiteX13314" fmla="*/ 618292 w 4326130"/>
              <a:gd name="connsiteY13314" fmla="*/ 379638 h 2599480"/>
              <a:gd name="connsiteX13315" fmla="*/ 611401 w 4326130"/>
              <a:gd name="connsiteY13315" fmla="*/ 378341 h 2599480"/>
              <a:gd name="connsiteX13316" fmla="*/ 625392 w 4326130"/>
              <a:gd name="connsiteY13316" fmla="*/ 376920 h 2599480"/>
              <a:gd name="connsiteX13317" fmla="*/ 628850 w 4326130"/>
              <a:gd name="connsiteY13317" fmla="*/ 375551 h 2599480"/>
              <a:gd name="connsiteX13318" fmla="*/ 629338 w 4326130"/>
              <a:gd name="connsiteY13318" fmla="*/ 375199 h 2599480"/>
              <a:gd name="connsiteX13319" fmla="*/ 568046 w 4326130"/>
              <a:gd name="connsiteY13319" fmla="*/ 385100 h 2599480"/>
              <a:gd name="connsiteX13320" fmla="*/ 625282 w 4326130"/>
              <a:gd name="connsiteY13320" fmla="*/ 371366 h 2599480"/>
              <a:gd name="connsiteX13321" fmla="*/ 626141 w 4326130"/>
              <a:gd name="connsiteY13321" fmla="*/ 371012 h 2599480"/>
              <a:gd name="connsiteX13322" fmla="*/ 621730 w 4326130"/>
              <a:gd name="connsiteY13322" fmla="*/ 371442 h 2599480"/>
              <a:gd name="connsiteX13323" fmla="*/ 618421 w 4326130"/>
              <a:gd name="connsiteY13323" fmla="*/ 371637 h 2599480"/>
              <a:gd name="connsiteX13324" fmla="*/ 619121 w 4326130"/>
              <a:gd name="connsiteY13324" fmla="*/ 371362 h 2599480"/>
              <a:gd name="connsiteX13325" fmla="*/ 624921 w 4326130"/>
              <a:gd name="connsiteY13325" fmla="*/ 369050 h 2599480"/>
              <a:gd name="connsiteX13326" fmla="*/ 633268 w 4326130"/>
              <a:gd name="connsiteY13326" fmla="*/ 368022 h 2599480"/>
              <a:gd name="connsiteX13327" fmla="*/ 633350 w 4326130"/>
              <a:gd name="connsiteY13327" fmla="*/ 368014 h 2599480"/>
              <a:gd name="connsiteX13328" fmla="*/ 636202 w 4326130"/>
              <a:gd name="connsiteY13328" fmla="*/ 365332 h 2599480"/>
              <a:gd name="connsiteX13329" fmla="*/ 630519 w 4326130"/>
              <a:gd name="connsiteY13329" fmla="*/ 365997 h 2599480"/>
              <a:gd name="connsiteX13330" fmla="*/ 637894 w 4326130"/>
              <a:gd name="connsiteY13330" fmla="*/ 364562 h 2599480"/>
              <a:gd name="connsiteX13331" fmla="*/ 636381 w 4326130"/>
              <a:gd name="connsiteY13331" fmla="*/ 364547 h 2599480"/>
              <a:gd name="connsiteX13332" fmla="*/ 640916 w 4326130"/>
              <a:gd name="connsiteY13332" fmla="*/ 362841 h 2599480"/>
              <a:gd name="connsiteX13333" fmla="*/ 639856 w 4326130"/>
              <a:gd name="connsiteY13333" fmla="*/ 362759 h 2599480"/>
              <a:gd name="connsiteX13334" fmla="*/ 638342 w 4326130"/>
              <a:gd name="connsiteY13334" fmla="*/ 362999 h 2599480"/>
              <a:gd name="connsiteX13335" fmla="*/ 640117 w 4326130"/>
              <a:gd name="connsiteY13335" fmla="*/ 361350 h 2599480"/>
              <a:gd name="connsiteX13336" fmla="*/ 624369 w 4326130"/>
              <a:gd name="connsiteY13336" fmla="*/ 363190 h 2599480"/>
              <a:gd name="connsiteX13337" fmla="*/ 632413 w 4326130"/>
              <a:gd name="connsiteY13337" fmla="*/ 361017 h 2599480"/>
              <a:gd name="connsiteX13338" fmla="*/ 638694 w 4326130"/>
              <a:gd name="connsiteY13338" fmla="*/ 358237 h 2599480"/>
              <a:gd name="connsiteX13339" fmla="*/ 637058 w 4326130"/>
              <a:gd name="connsiteY13339" fmla="*/ 358364 h 2599480"/>
              <a:gd name="connsiteX13340" fmla="*/ 636900 w 4326130"/>
              <a:gd name="connsiteY13340" fmla="*/ 358374 h 2599480"/>
              <a:gd name="connsiteX13341" fmla="*/ 605500 w 4326130"/>
              <a:gd name="connsiteY13341" fmla="*/ 364160 h 2599480"/>
              <a:gd name="connsiteX13342" fmla="*/ 622285 w 4326130"/>
              <a:gd name="connsiteY13342" fmla="*/ 359309 h 2599480"/>
              <a:gd name="connsiteX13343" fmla="*/ 613674 w 4326130"/>
              <a:gd name="connsiteY13343" fmla="*/ 360228 h 2599480"/>
              <a:gd name="connsiteX13344" fmla="*/ 603951 w 4326130"/>
              <a:gd name="connsiteY13344" fmla="*/ 361110 h 2599480"/>
              <a:gd name="connsiteX13345" fmla="*/ 602394 w 4326130"/>
              <a:gd name="connsiteY13345" fmla="*/ 361095 h 2599480"/>
              <a:gd name="connsiteX13346" fmla="*/ 601470 w 4326130"/>
              <a:gd name="connsiteY13346" fmla="*/ 361538 h 2599480"/>
              <a:gd name="connsiteX13347" fmla="*/ 596725 w 4326130"/>
              <a:gd name="connsiteY13347" fmla="*/ 361772 h 2599480"/>
              <a:gd name="connsiteX13348" fmla="*/ 600658 w 4326130"/>
              <a:gd name="connsiteY13348" fmla="*/ 359967 h 2599480"/>
              <a:gd name="connsiteX13349" fmla="*/ 600540 w 4326130"/>
              <a:gd name="connsiteY13349" fmla="*/ 359982 h 2599480"/>
              <a:gd name="connsiteX13350" fmla="*/ 597503 w 4326130"/>
              <a:gd name="connsiteY13350" fmla="*/ 359148 h 2599480"/>
              <a:gd name="connsiteX13351" fmla="*/ 585707 w 4326130"/>
              <a:gd name="connsiteY13351" fmla="*/ 364106 h 2599480"/>
              <a:gd name="connsiteX13352" fmla="*/ 576944 w 4326130"/>
              <a:gd name="connsiteY13352" fmla="*/ 366263 h 2599480"/>
              <a:gd name="connsiteX13353" fmla="*/ 579639 w 4326130"/>
              <a:gd name="connsiteY13353" fmla="*/ 365031 h 2599480"/>
              <a:gd name="connsiteX13354" fmla="*/ 583565 w 4326130"/>
              <a:gd name="connsiteY13354" fmla="*/ 364368 h 2599480"/>
              <a:gd name="connsiteX13355" fmla="*/ 586846 w 4326130"/>
              <a:gd name="connsiteY13355" fmla="*/ 363391 h 2599480"/>
              <a:gd name="connsiteX13356" fmla="*/ 585994 w 4326130"/>
              <a:gd name="connsiteY13356" fmla="*/ 362435 h 2599480"/>
              <a:gd name="connsiteX13357" fmla="*/ 586966 w 4326130"/>
              <a:gd name="connsiteY13357" fmla="*/ 362060 h 2599480"/>
              <a:gd name="connsiteX13358" fmla="*/ 596042 w 4326130"/>
              <a:gd name="connsiteY13358" fmla="*/ 356706 h 2599480"/>
              <a:gd name="connsiteX13359" fmla="*/ 582480 w 4326130"/>
              <a:gd name="connsiteY13359" fmla="*/ 362234 h 2599480"/>
              <a:gd name="connsiteX13360" fmla="*/ 581627 w 4326130"/>
              <a:gd name="connsiteY13360" fmla="*/ 362557 h 2599480"/>
              <a:gd name="connsiteX13361" fmla="*/ 581506 w 4326130"/>
              <a:gd name="connsiteY13361" fmla="*/ 362563 h 2599480"/>
              <a:gd name="connsiteX13362" fmla="*/ 578744 w 4326130"/>
              <a:gd name="connsiteY13362" fmla="*/ 362971 h 2599480"/>
              <a:gd name="connsiteX13363" fmla="*/ 595025 w 4326130"/>
              <a:gd name="connsiteY13363" fmla="*/ 355641 h 2599480"/>
              <a:gd name="connsiteX13364" fmla="*/ 579792 w 4326130"/>
              <a:gd name="connsiteY13364" fmla="*/ 359532 h 2599480"/>
              <a:gd name="connsiteX13365" fmla="*/ 573113 w 4326130"/>
              <a:gd name="connsiteY13365" fmla="*/ 362017 h 2599480"/>
              <a:gd name="connsiteX13366" fmla="*/ 577236 w 4326130"/>
              <a:gd name="connsiteY13366" fmla="*/ 360185 h 2599480"/>
              <a:gd name="connsiteX13367" fmla="*/ 533641 w 4326130"/>
              <a:gd name="connsiteY13367" fmla="*/ 371320 h 2599480"/>
              <a:gd name="connsiteX13368" fmla="*/ 526413 w 4326130"/>
              <a:gd name="connsiteY13368" fmla="*/ 374631 h 2599480"/>
              <a:gd name="connsiteX13369" fmla="*/ 499151 w 4326130"/>
              <a:gd name="connsiteY13369" fmla="*/ 380106 h 2599480"/>
              <a:gd name="connsiteX13370" fmla="*/ 525785 w 4326130"/>
              <a:gd name="connsiteY13370" fmla="*/ 372238 h 2599480"/>
              <a:gd name="connsiteX13371" fmla="*/ 535695 w 4326130"/>
              <a:gd name="connsiteY13371" fmla="*/ 365264 h 2599480"/>
              <a:gd name="connsiteX13372" fmla="*/ 467628 w 4326130"/>
              <a:gd name="connsiteY13372" fmla="*/ 376739 h 2599480"/>
              <a:gd name="connsiteX13373" fmla="*/ 463115 w 4326130"/>
              <a:gd name="connsiteY13373" fmla="*/ 377265 h 2599480"/>
              <a:gd name="connsiteX13374" fmla="*/ 488578 w 4326130"/>
              <a:gd name="connsiteY13374" fmla="*/ 369533 h 2599480"/>
              <a:gd name="connsiteX13375" fmla="*/ 499497 w 4326130"/>
              <a:gd name="connsiteY13375" fmla="*/ 363500 h 2599480"/>
              <a:gd name="connsiteX13376" fmla="*/ 428273 w 4326130"/>
              <a:gd name="connsiteY13376" fmla="*/ 374109 h 2599480"/>
              <a:gd name="connsiteX13377" fmla="*/ 491540 w 4326130"/>
              <a:gd name="connsiteY13377" fmla="*/ 357380 h 2599480"/>
              <a:gd name="connsiteX13378" fmla="*/ 503464 w 4326130"/>
              <a:gd name="connsiteY13378" fmla="*/ 351229 h 2599480"/>
              <a:gd name="connsiteX13379" fmla="*/ 504634 w 4326130"/>
              <a:gd name="connsiteY13379" fmla="*/ 351092 h 2599480"/>
              <a:gd name="connsiteX13380" fmla="*/ 571907 w 4326130"/>
              <a:gd name="connsiteY13380" fmla="*/ 337244 h 2599480"/>
              <a:gd name="connsiteX13381" fmla="*/ 561710 w 4326130"/>
              <a:gd name="connsiteY13381" fmla="*/ 338434 h 2599480"/>
              <a:gd name="connsiteX13382" fmla="*/ 615416 w 4326130"/>
              <a:gd name="connsiteY13382" fmla="*/ 326346 h 2599480"/>
              <a:gd name="connsiteX13383" fmla="*/ 606556 w 4326130"/>
              <a:gd name="connsiteY13383" fmla="*/ 327381 h 2599480"/>
              <a:gd name="connsiteX13384" fmla="*/ 613430 w 4326130"/>
              <a:gd name="connsiteY13384" fmla="*/ 325344 h 2599480"/>
              <a:gd name="connsiteX13385" fmla="*/ 625353 w 4326130"/>
              <a:gd name="connsiteY13385" fmla="*/ 319193 h 2599480"/>
              <a:gd name="connsiteX13386" fmla="*/ 593808 w 4326130"/>
              <a:gd name="connsiteY13386" fmla="*/ 322878 h 2599480"/>
              <a:gd name="connsiteX13387" fmla="*/ 607655 w 4326130"/>
              <a:gd name="connsiteY13387" fmla="*/ 320027 h 2599480"/>
              <a:gd name="connsiteX13388" fmla="*/ 592756 w 4326130"/>
              <a:gd name="connsiteY13388" fmla="*/ 323001 h 2599480"/>
              <a:gd name="connsiteX13389" fmla="*/ 593808 w 4326130"/>
              <a:gd name="connsiteY13389" fmla="*/ 322878 h 2599480"/>
              <a:gd name="connsiteX13390" fmla="*/ 540381 w 4326130"/>
              <a:gd name="connsiteY13390" fmla="*/ 333876 h 2599480"/>
              <a:gd name="connsiteX13391" fmla="*/ 549965 w 4326130"/>
              <a:gd name="connsiteY13391" fmla="*/ 327998 h 2599480"/>
              <a:gd name="connsiteX13392" fmla="*/ 606560 w 4326130"/>
              <a:gd name="connsiteY13392" fmla="*/ 314427 h 2599480"/>
              <a:gd name="connsiteX13393" fmla="*/ 653750 w 4326130"/>
              <a:gd name="connsiteY13393" fmla="*/ 300857 h 2599480"/>
              <a:gd name="connsiteX13394" fmla="*/ 647841 w 4326130"/>
              <a:gd name="connsiteY13394" fmla="*/ 302018 h 2599480"/>
              <a:gd name="connsiteX13395" fmla="*/ 644454 w 4326130"/>
              <a:gd name="connsiteY13395" fmla="*/ 299855 h 2599480"/>
              <a:gd name="connsiteX13396" fmla="*/ 640731 w 4326130"/>
              <a:gd name="connsiteY13396" fmla="*/ 299628 h 2599480"/>
              <a:gd name="connsiteX13397" fmla="*/ 608466 w 4326130"/>
              <a:gd name="connsiteY13397" fmla="*/ 306891 h 2599480"/>
              <a:gd name="connsiteX13398" fmla="*/ 622844 w 4326130"/>
              <a:gd name="connsiteY13398" fmla="*/ 301767 h 2599480"/>
              <a:gd name="connsiteX13399" fmla="*/ 613043 w 4326130"/>
              <a:gd name="connsiteY13399" fmla="*/ 303249 h 2599480"/>
              <a:gd name="connsiteX13400" fmla="*/ 597166 w 4326130"/>
              <a:gd name="connsiteY13400" fmla="*/ 304821 h 2599480"/>
              <a:gd name="connsiteX13401" fmla="*/ 630798 w 4326130"/>
              <a:gd name="connsiteY13401" fmla="*/ 297197 h 2599480"/>
              <a:gd name="connsiteX13402" fmla="*/ 637574 w 4326130"/>
              <a:gd name="connsiteY13402" fmla="*/ 295486 h 2599480"/>
              <a:gd name="connsiteX13403" fmla="*/ 642068 w 4326130"/>
              <a:gd name="connsiteY13403" fmla="*/ 294917 h 2599480"/>
              <a:gd name="connsiteX13404" fmla="*/ 648192 w 4326130"/>
              <a:gd name="connsiteY13404" fmla="*/ 292735 h 2599480"/>
              <a:gd name="connsiteX13405" fmla="*/ 651818 w 4326130"/>
              <a:gd name="connsiteY13405" fmla="*/ 290371 h 2599480"/>
              <a:gd name="connsiteX13406" fmla="*/ 644850 w 4326130"/>
              <a:gd name="connsiteY13406" fmla="*/ 290902 h 2599480"/>
              <a:gd name="connsiteX13407" fmla="*/ 644565 w 4326130"/>
              <a:gd name="connsiteY13407" fmla="*/ 290610 h 2599480"/>
              <a:gd name="connsiteX13408" fmla="*/ 594828 w 4326130"/>
              <a:gd name="connsiteY13408" fmla="*/ 301435 h 2599480"/>
              <a:gd name="connsiteX13409" fmla="*/ 594011 w 4326130"/>
              <a:gd name="connsiteY13409" fmla="*/ 300297 h 2599480"/>
              <a:gd name="connsiteX13410" fmla="*/ 593302 w 4326130"/>
              <a:gd name="connsiteY13410" fmla="*/ 300379 h 2599480"/>
              <a:gd name="connsiteX13411" fmla="*/ 589498 w 4326130"/>
              <a:gd name="connsiteY13411" fmla="*/ 300824 h 2599480"/>
              <a:gd name="connsiteX13412" fmla="*/ 596908 w 4326130"/>
              <a:gd name="connsiteY13412" fmla="*/ 295199 h 2599480"/>
              <a:gd name="connsiteX13413" fmla="*/ 531181 w 4326130"/>
              <a:gd name="connsiteY13413" fmla="*/ 306401 h 2599480"/>
              <a:gd name="connsiteX13414" fmla="*/ 520260 w 4326130"/>
              <a:gd name="connsiteY13414" fmla="*/ 312435 h 2599480"/>
              <a:gd name="connsiteX13415" fmla="*/ 512217 w 4326130"/>
              <a:gd name="connsiteY13415" fmla="*/ 314608 h 2599480"/>
              <a:gd name="connsiteX13416" fmla="*/ 499219 w 4326130"/>
              <a:gd name="connsiteY13416" fmla="*/ 313659 h 2599480"/>
              <a:gd name="connsiteX13417" fmla="*/ 531528 w 4326130"/>
              <a:gd name="connsiteY13417" fmla="*/ 304070 h 2599480"/>
              <a:gd name="connsiteX13418" fmla="*/ 542282 w 4326130"/>
              <a:gd name="connsiteY13418" fmla="*/ 298055 h 2599480"/>
              <a:gd name="connsiteX13419" fmla="*/ 479709 w 4326130"/>
              <a:gd name="connsiteY13419" fmla="*/ 310122 h 2599480"/>
              <a:gd name="connsiteX13420" fmla="*/ 477723 w 4326130"/>
              <a:gd name="connsiteY13420" fmla="*/ 309120 h 2599480"/>
              <a:gd name="connsiteX13421" fmla="*/ 522965 w 4326130"/>
              <a:gd name="connsiteY13421" fmla="*/ 294320 h 2599480"/>
              <a:gd name="connsiteX13422" fmla="*/ 533886 w 4326130"/>
              <a:gd name="connsiteY13422" fmla="*/ 288287 h 2599480"/>
              <a:gd name="connsiteX13423" fmla="*/ 423097 w 4326130"/>
              <a:gd name="connsiteY13423" fmla="*/ 311976 h 2599480"/>
              <a:gd name="connsiteX13424" fmla="*/ 417580 w 4326130"/>
              <a:gd name="connsiteY13424" fmla="*/ 312621 h 2599480"/>
              <a:gd name="connsiteX13425" fmla="*/ 408742 w 4326130"/>
              <a:gd name="connsiteY13425" fmla="*/ 312418 h 2599480"/>
              <a:gd name="connsiteX13426" fmla="*/ 418115 w 4326130"/>
              <a:gd name="connsiteY13426" fmla="*/ 309034 h 2599480"/>
              <a:gd name="connsiteX13427" fmla="*/ 426883 w 4326130"/>
              <a:gd name="connsiteY13427" fmla="*/ 302017 h 2599480"/>
              <a:gd name="connsiteX13428" fmla="*/ 365483 w 4326130"/>
              <a:gd name="connsiteY13428" fmla="*/ 313947 h 2599480"/>
              <a:gd name="connsiteX13429" fmla="*/ 302374 w 4326130"/>
              <a:gd name="connsiteY13429" fmla="*/ 329601 h 2599480"/>
              <a:gd name="connsiteX13430" fmla="*/ 298864 w 4326130"/>
              <a:gd name="connsiteY13430" fmla="*/ 330011 h 2599480"/>
              <a:gd name="connsiteX13431" fmla="*/ 392671 w 4326130"/>
              <a:gd name="connsiteY13431" fmla="*/ 301255 h 2599480"/>
              <a:gd name="connsiteX13432" fmla="*/ 403750 w 4326130"/>
              <a:gd name="connsiteY13432" fmla="*/ 294145 h 2599480"/>
              <a:gd name="connsiteX13433" fmla="*/ 439430 w 4326130"/>
              <a:gd name="connsiteY13433" fmla="*/ 283986 h 2599480"/>
              <a:gd name="connsiteX13434" fmla="*/ 443943 w 4326130"/>
              <a:gd name="connsiteY13434" fmla="*/ 283458 h 2599480"/>
              <a:gd name="connsiteX13435" fmla="*/ 438894 w 4326130"/>
              <a:gd name="connsiteY13435" fmla="*/ 287573 h 2599480"/>
              <a:gd name="connsiteX13436" fmla="*/ 446938 w 4326130"/>
              <a:gd name="connsiteY13436" fmla="*/ 285400 h 2599480"/>
              <a:gd name="connsiteX13437" fmla="*/ 437703 w 4326130"/>
              <a:gd name="connsiteY13437" fmla="*/ 288946 h 2599480"/>
              <a:gd name="connsiteX13438" fmla="*/ 428957 w 4326130"/>
              <a:gd name="connsiteY13438" fmla="*/ 294727 h 2599480"/>
              <a:gd name="connsiteX13439" fmla="*/ 480865 w 4326130"/>
              <a:gd name="connsiteY13439" fmla="*/ 280381 h 2599480"/>
              <a:gd name="connsiteX13440" fmla="*/ 433284 w 4326130"/>
              <a:gd name="connsiteY13440" fmla="*/ 295454 h 2599480"/>
              <a:gd name="connsiteX13441" fmla="*/ 422370 w 4326130"/>
              <a:gd name="connsiteY13441" fmla="*/ 302545 h 2599480"/>
              <a:gd name="connsiteX13442" fmla="*/ 468407 w 4326130"/>
              <a:gd name="connsiteY13442" fmla="*/ 290118 h 2599480"/>
              <a:gd name="connsiteX13443" fmla="*/ 459033 w 4326130"/>
              <a:gd name="connsiteY13443" fmla="*/ 293504 h 2599480"/>
              <a:gd name="connsiteX13444" fmla="*/ 448280 w 4326130"/>
              <a:gd name="connsiteY13444" fmla="*/ 299518 h 2599480"/>
              <a:gd name="connsiteX13445" fmla="*/ 534769 w 4326130"/>
              <a:gd name="connsiteY13445" fmla="*/ 282368 h 2599480"/>
              <a:gd name="connsiteX13446" fmla="*/ 537175 w 4326130"/>
              <a:gd name="connsiteY13446" fmla="*/ 281932 h 2599480"/>
              <a:gd name="connsiteX13447" fmla="*/ 551878 w 4326130"/>
              <a:gd name="connsiteY13447" fmla="*/ 279272 h 2599480"/>
              <a:gd name="connsiteX13448" fmla="*/ 552553 w 4326130"/>
              <a:gd name="connsiteY13448" fmla="*/ 278894 h 2599480"/>
              <a:gd name="connsiteX13449" fmla="*/ 554404 w 4326130"/>
              <a:gd name="connsiteY13449" fmla="*/ 278717 h 2599480"/>
              <a:gd name="connsiteX13450" fmla="*/ 563074 w 4326130"/>
              <a:gd name="connsiteY13450" fmla="*/ 274986 h 2599480"/>
              <a:gd name="connsiteX13451" fmla="*/ 566102 w 4326130"/>
              <a:gd name="connsiteY13451" fmla="*/ 272716 h 2599480"/>
              <a:gd name="connsiteX13452" fmla="*/ 547862 w 4326130"/>
              <a:gd name="connsiteY13452" fmla="*/ 276079 h 2599480"/>
              <a:gd name="connsiteX13453" fmla="*/ 529621 w 4326130"/>
              <a:gd name="connsiteY13453" fmla="*/ 279444 h 2599480"/>
              <a:gd name="connsiteX13454" fmla="*/ 527448 w 4326130"/>
              <a:gd name="connsiteY13454" fmla="*/ 279698 h 2599480"/>
              <a:gd name="connsiteX13455" fmla="*/ 486272 w 4326130"/>
              <a:gd name="connsiteY13455" fmla="*/ 289266 h 2599480"/>
              <a:gd name="connsiteX13456" fmla="*/ 523123 w 4326130"/>
              <a:gd name="connsiteY13456" fmla="*/ 278970 h 2599480"/>
              <a:gd name="connsiteX13457" fmla="*/ 559971 w 4326130"/>
              <a:gd name="connsiteY13457" fmla="*/ 268674 h 2599480"/>
              <a:gd name="connsiteX13458" fmla="*/ 571052 w 4326130"/>
              <a:gd name="connsiteY13458" fmla="*/ 261564 h 2599480"/>
              <a:gd name="connsiteX13459" fmla="*/ 528894 w 4326130"/>
              <a:gd name="connsiteY13459" fmla="*/ 270012 h 2599480"/>
              <a:gd name="connsiteX13460" fmla="*/ 487558 w 4326130"/>
              <a:gd name="connsiteY13460" fmla="*/ 280656 h 2599480"/>
              <a:gd name="connsiteX13461" fmla="*/ 501466 w 4326130"/>
              <a:gd name="connsiteY13461" fmla="*/ 275507 h 2599480"/>
              <a:gd name="connsiteX13462" fmla="*/ 507873 w 4326130"/>
              <a:gd name="connsiteY13462" fmla="*/ 270000 h 2599480"/>
              <a:gd name="connsiteX13463" fmla="*/ 502548 w 4326130"/>
              <a:gd name="connsiteY13463" fmla="*/ 271702 h 2599480"/>
              <a:gd name="connsiteX13464" fmla="*/ 499134 w 4326130"/>
              <a:gd name="connsiteY13464" fmla="*/ 272187 h 2599480"/>
              <a:gd name="connsiteX13465" fmla="*/ 522618 w 4326130"/>
              <a:gd name="connsiteY13465" fmla="*/ 266120 h 2599480"/>
              <a:gd name="connsiteX13466" fmla="*/ 545706 w 4326130"/>
              <a:gd name="connsiteY13466" fmla="*/ 260823 h 2599480"/>
              <a:gd name="connsiteX13467" fmla="*/ 569853 w 4326130"/>
              <a:gd name="connsiteY13467" fmla="*/ 254702 h 2599480"/>
              <a:gd name="connsiteX13468" fmla="*/ 563922 w 4326130"/>
              <a:gd name="connsiteY13468" fmla="*/ 255195 h 2599480"/>
              <a:gd name="connsiteX13469" fmla="*/ 561241 w 4326130"/>
              <a:gd name="connsiteY13469" fmla="*/ 255417 h 2599480"/>
              <a:gd name="connsiteX13470" fmla="*/ 564046 w 4326130"/>
              <a:gd name="connsiteY13470" fmla="*/ 253713 h 2599480"/>
              <a:gd name="connsiteX13471" fmla="*/ 564989 w 4326130"/>
              <a:gd name="connsiteY13471" fmla="*/ 253039 h 2599480"/>
              <a:gd name="connsiteX13472" fmla="*/ 573385 w 4326130"/>
              <a:gd name="connsiteY13472" fmla="*/ 252063 h 2599480"/>
              <a:gd name="connsiteX13473" fmla="*/ 579304 w 4326130"/>
              <a:gd name="connsiteY13473" fmla="*/ 251681 h 2599480"/>
              <a:gd name="connsiteX13474" fmla="*/ 597802 w 4326130"/>
              <a:gd name="connsiteY13474" fmla="*/ 244481 h 2599480"/>
              <a:gd name="connsiteX13475" fmla="*/ 597894 w 4326130"/>
              <a:gd name="connsiteY13475" fmla="*/ 244292 h 2599480"/>
              <a:gd name="connsiteX13476" fmla="*/ 599210 w 4326130"/>
              <a:gd name="connsiteY13476" fmla="*/ 243750 h 2599480"/>
              <a:gd name="connsiteX13477" fmla="*/ 600570 w 4326130"/>
              <a:gd name="connsiteY13477" fmla="*/ 242211 h 2599480"/>
              <a:gd name="connsiteX13478" fmla="*/ 592090 w 4326130"/>
              <a:gd name="connsiteY13478" fmla="*/ 246066 h 2599480"/>
              <a:gd name="connsiteX13479" fmla="*/ 572685 w 4326130"/>
              <a:gd name="connsiteY13479" fmla="*/ 250623 h 2599480"/>
              <a:gd name="connsiteX13480" fmla="*/ 574204 w 4326130"/>
              <a:gd name="connsiteY13480" fmla="*/ 248155 h 2599480"/>
              <a:gd name="connsiteX13481" fmla="*/ 450538 w 4326130"/>
              <a:gd name="connsiteY13481" fmla="*/ 276696 h 2599480"/>
              <a:gd name="connsiteX13482" fmla="*/ 428768 w 4326130"/>
              <a:gd name="connsiteY13482" fmla="*/ 281707 h 2599480"/>
              <a:gd name="connsiteX13483" fmla="*/ 438516 w 4326130"/>
              <a:gd name="connsiteY13483" fmla="*/ 275811 h 2599480"/>
              <a:gd name="connsiteX13484" fmla="*/ 492435 w 4326130"/>
              <a:gd name="connsiteY13484" fmla="*/ 262287 h 2599480"/>
              <a:gd name="connsiteX13485" fmla="*/ 547847 w 4326130"/>
              <a:gd name="connsiteY13485" fmla="*/ 246474 h 2599480"/>
              <a:gd name="connsiteX13486" fmla="*/ 557598 w 4326130"/>
              <a:gd name="connsiteY13486" fmla="*/ 240578 h 2599480"/>
              <a:gd name="connsiteX13487" fmla="*/ 528979 w 4326130"/>
              <a:gd name="connsiteY13487" fmla="*/ 247445 h 2599480"/>
              <a:gd name="connsiteX13488" fmla="*/ 500193 w 4326130"/>
              <a:gd name="connsiteY13488" fmla="*/ 254333 h 2599480"/>
              <a:gd name="connsiteX13489" fmla="*/ 504240 w 4326130"/>
              <a:gd name="connsiteY13489" fmla="*/ 250334 h 2599480"/>
              <a:gd name="connsiteX13490" fmla="*/ 493854 w 4326130"/>
              <a:gd name="connsiteY13490" fmla="*/ 252781 h 2599480"/>
              <a:gd name="connsiteX13491" fmla="*/ 482469 w 4326130"/>
              <a:gd name="connsiteY13491" fmla="*/ 255345 h 2599480"/>
              <a:gd name="connsiteX13492" fmla="*/ 484828 w 4326130"/>
              <a:gd name="connsiteY13492" fmla="*/ 253835 h 2599480"/>
              <a:gd name="connsiteX13493" fmla="*/ 630267 w 4326130"/>
              <a:gd name="connsiteY13493" fmla="*/ 220282 h 2599480"/>
              <a:gd name="connsiteX13494" fmla="*/ 642189 w 4326130"/>
              <a:gd name="connsiteY13494" fmla="*/ 214132 h 2599480"/>
              <a:gd name="connsiteX13495" fmla="*/ 645265 w 4326130"/>
              <a:gd name="connsiteY13495" fmla="*/ 212698 h 2599480"/>
              <a:gd name="connsiteX13496" fmla="*/ 631043 w 4326130"/>
              <a:gd name="connsiteY13496" fmla="*/ 217591 h 2599480"/>
              <a:gd name="connsiteX13497" fmla="*/ 635632 w 4326130"/>
              <a:gd name="connsiteY13497" fmla="*/ 213487 h 2599480"/>
              <a:gd name="connsiteX13498" fmla="*/ 642462 w 4326130"/>
              <a:gd name="connsiteY13498" fmla="*/ 210750 h 2599480"/>
              <a:gd name="connsiteX13499" fmla="*/ 612777 w 4326130"/>
              <a:gd name="connsiteY13499" fmla="*/ 218624 h 2599480"/>
              <a:gd name="connsiteX13500" fmla="*/ 617890 w 4326130"/>
              <a:gd name="connsiteY13500" fmla="*/ 216084 h 2599480"/>
              <a:gd name="connsiteX13501" fmla="*/ 618527 w 4326130"/>
              <a:gd name="connsiteY13501" fmla="*/ 215607 h 2599480"/>
              <a:gd name="connsiteX13502" fmla="*/ 618995 w 4326130"/>
              <a:gd name="connsiteY13502" fmla="*/ 214374 h 2599480"/>
              <a:gd name="connsiteX13503" fmla="*/ 557426 w 4326130"/>
              <a:gd name="connsiteY13503" fmla="*/ 226322 h 2599480"/>
              <a:gd name="connsiteX13504" fmla="*/ 527965 w 4326130"/>
              <a:gd name="connsiteY13504" fmla="*/ 232231 h 2599480"/>
              <a:gd name="connsiteX13505" fmla="*/ 496847 w 4326130"/>
              <a:gd name="connsiteY13505" fmla="*/ 240447 h 2599480"/>
              <a:gd name="connsiteX13506" fmla="*/ 463528 w 4326130"/>
              <a:gd name="connsiteY13506" fmla="*/ 249097 h 2599480"/>
              <a:gd name="connsiteX13507" fmla="*/ 463875 w 4326130"/>
              <a:gd name="connsiteY13507" fmla="*/ 246766 h 2599480"/>
              <a:gd name="connsiteX13508" fmla="*/ 427213 w 4326130"/>
              <a:gd name="connsiteY13508" fmla="*/ 255806 h 2599480"/>
              <a:gd name="connsiteX13509" fmla="*/ 509118 w 4326130"/>
              <a:gd name="connsiteY13509" fmla="*/ 231966 h 2599480"/>
              <a:gd name="connsiteX13510" fmla="*/ 529879 w 4326130"/>
              <a:gd name="connsiteY13510" fmla="*/ 226016 h 2599480"/>
              <a:gd name="connsiteX13511" fmla="*/ 550480 w 4326130"/>
              <a:gd name="connsiteY13511" fmla="*/ 221143 h 2599480"/>
              <a:gd name="connsiteX13512" fmla="*/ 567460 w 4326130"/>
              <a:gd name="connsiteY13512" fmla="*/ 217699 h 2599480"/>
              <a:gd name="connsiteX13513" fmla="*/ 569195 w 4326130"/>
              <a:gd name="connsiteY13513" fmla="*/ 217347 h 2599480"/>
              <a:gd name="connsiteX13514" fmla="*/ 591841 w 4326130"/>
              <a:gd name="connsiteY13514" fmla="*/ 207284 h 2599480"/>
              <a:gd name="connsiteX13515" fmla="*/ 568826 w 4326130"/>
              <a:gd name="connsiteY13515" fmla="*/ 212259 h 2599480"/>
              <a:gd name="connsiteX13516" fmla="*/ 517251 w 4326130"/>
              <a:gd name="connsiteY13516" fmla="*/ 221499 h 2599480"/>
              <a:gd name="connsiteX13517" fmla="*/ 535838 w 4326130"/>
              <a:gd name="connsiteY13517" fmla="*/ 215804 h 2599480"/>
              <a:gd name="connsiteX13518" fmla="*/ 590554 w 4326130"/>
              <a:gd name="connsiteY13518" fmla="*/ 204655 h 2599480"/>
              <a:gd name="connsiteX13519" fmla="*/ 591991 w 4326130"/>
              <a:gd name="connsiteY13519" fmla="*/ 204109 h 2599480"/>
              <a:gd name="connsiteX13520" fmla="*/ 592307 w 4326130"/>
              <a:gd name="connsiteY13520" fmla="*/ 203855 h 2599480"/>
              <a:gd name="connsiteX13521" fmla="*/ 592560 w 4326130"/>
              <a:gd name="connsiteY13521" fmla="*/ 203893 h 2599480"/>
              <a:gd name="connsiteX13522" fmla="*/ 594601 w 4326130"/>
              <a:gd name="connsiteY13522" fmla="*/ 203120 h 2599480"/>
              <a:gd name="connsiteX13523" fmla="*/ 596224 w 4326130"/>
              <a:gd name="connsiteY13523" fmla="*/ 202213 h 2599480"/>
              <a:gd name="connsiteX13524" fmla="*/ 598821 w 4326130"/>
              <a:gd name="connsiteY13524" fmla="*/ 201751 h 2599480"/>
              <a:gd name="connsiteX13525" fmla="*/ 596210 w 4326130"/>
              <a:gd name="connsiteY13525" fmla="*/ 202760 h 2599480"/>
              <a:gd name="connsiteX13526" fmla="*/ 599768 w 4326130"/>
              <a:gd name="connsiteY13526" fmla="*/ 202345 h 2599480"/>
              <a:gd name="connsiteX13527" fmla="*/ 601629 w 4326130"/>
              <a:gd name="connsiteY13527" fmla="*/ 201841 h 2599480"/>
              <a:gd name="connsiteX13528" fmla="*/ 611950 w 4326130"/>
              <a:gd name="connsiteY13528" fmla="*/ 199049 h 2599480"/>
              <a:gd name="connsiteX13529" fmla="*/ 626275 w 4326130"/>
              <a:gd name="connsiteY13529" fmla="*/ 193314 h 2599480"/>
              <a:gd name="connsiteX13530" fmla="*/ 633856 w 4326130"/>
              <a:gd name="connsiteY13530" fmla="*/ 188378 h 2599480"/>
              <a:gd name="connsiteX13531" fmla="*/ 625027 w 4326130"/>
              <a:gd name="connsiteY13531" fmla="*/ 191515 h 2599480"/>
              <a:gd name="connsiteX13532" fmla="*/ 598821 w 4326130"/>
              <a:gd name="connsiteY13532" fmla="*/ 201751 h 2599480"/>
              <a:gd name="connsiteX13533" fmla="*/ 621063 w 4326130"/>
              <a:gd name="connsiteY13533" fmla="*/ 192067 h 2599480"/>
              <a:gd name="connsiteX13534" fmla="*/ 630745 w 4326130"/>
              <a:gd name="connsiteY13534" fmla="*/ 188070 h 2599480"/>
              <a:gd name="connsiteX13535" fmla="*/ 607671 w 4326130"/>
              <a:gd name="connsiteY13535" fmla="*/ 193822 h 2599480"/>
              <a:gd name="connsiteX13536" fmla="*/ 539903 w 4326130"/>
              <a:gd name="connsiteY13536" fmla="*/ 210570 h 2599480"/>
              <a:gd name="connsiteX13537" fmla="*/ 497024 w 4326130"/>
              <a:gd name="connsiteY13537" fmla="*/ 223862 h 2599480"/>
              <a:gd name="connsiteX13538" fmla="*/ 484915 w 4326130"/>
              <a:gd name="connsiteY13538" fmla="*/ 231268 h 2599480"/>
              <a:gd name="connsiteX13539" fmla="*/ 505140 w 4326130"/>
              <a:gd name="connsiteY13539" fmla="*/ 228906 h 2599480"/>
              <a:gd name="connsiteX13540" fmla="*/ 451631 w 4326130"/>
              <a:gd name="connsiteY13540" fmla="*/ 244209 h 2599480"/>
              <a:gd name="connsiteX13541" fmla="*/ 403223 w 4326130"/>
              <a:gd name="connsiteY13541" fmla="*/ 259620 h 2599480"/>
              <a:gd name="connsiteX13542" fmla="*/ 402480 w 4326130"/>
              <a:gd name="connsiteY13542" fmla="*/ 257195 h 2599480"/>
              <a:gd name="connsiteX13543" fmla="*/ 373596 w 4326130"/>
              <a:gd name="connsiteY13543" fmla="*/ 259601 h 2599480"/>
              <a:gd name="connsiteX13544" fmla="*/ 370821 w 4326130"/>
              <a:gd name="connsiteY13544" fmla="*/ 260199 h 2599480"/>
              <a:gd name="connsiteX13545" fmla="*/ 374249 w 4326130"/>
              <a:gd name="connsiteY13545" fmla="*/ 259305 h 2599480"/>
              <a:gd name="connsiteX13546" fmla="*/ 401582 w 4326130"/>
              <a:gd name="connsiteY13546" fmla="*/ 249959 h 2599480"/>
              <a:gd name="connsiteX13547" fmla="*/ 396220 w 4326130"/>
              <a:gd name="connsiteY13547" fmla="*/ 250497 h 2599480"/>
              <a:gd name="connsiteX13548" fmla="*/ 534389 w 4326130"/>
              <a:gd name="connsiteY13548" fmla="*/ 211214 h 2599480"/>
              <a:gd name="connsiteX13549" fmla="*/ 632380 w 4326130"/>
              <a:gd name="connsiteY13549" fmla="*/ 187395 h 2599480"/>
              <a:gd name="connsiteX13550" fmla="*/ 645135 w 4326130"/>
              <a:gd name="connsiteY13550" fmla="*/ 182128 h 2599480"/>
              <a:gd name="connsiteX13551" fmla="*/ 650200 w 4326130"/>
              <a:gd name="connsiteY13551" fmla="*/ 180287 h 2599480"/>
              <a:gd name="connsiteX13552" fmla="*/ 667208 w 4326130"/>
              <a:gd name="connsiteY13552" fmla="*/ 176941 h 2599480"/>
              <a:gd name="connsiteX13553" fmla="*/ 666777 w 4326130"/>
              <a:gd name="connsiteY13553" fmla="*/ 178105 h 2599480"/>
              <a:gd name="connsiteX13554" fmla="*/ 665304 w 4326130"/>
              <a:gd name="connsiteY13554" fmla="*/ 179305 h 2599480"/>
              <a:gd name="connsiteX13555" fmla="*/ 664864 w 4326130"/>
              <a:gd name="connsiteY13555" fmla="*/ 179498 h 2599480"/>
              <a:gd name="connsiteX13556" fmla="*/ 675333 w 4326130"/>
              <a:gd name="connsiteY13556" fmla="*/ 176954 h 2599480"/>
              <a:gd name="connsiteX13557" fmla="*/ 664519 w 4326130"/>
              <a:gd name="connsiteY13557" fmla="*/ 179649 h 2599480"/>
              <a:gd name="connsiteX13558" fmla="*/ 663537 w 4326130"/>
              <a:gd name="connsiteY13558" fmla="*/ 180080 h 2599480"/>
              <a:gd name="connsiteX13559" fmla="*/ 678438 w 4326130"/>
              <a:gd name="connsiteY13559" fmla="*/ 176269 h 2599480"/>
              <a:gd name="connsiteX13560" fmla="*/ 678036 w 4326130"/>
              <a:gd name="connsiteY13560" fmla="*/ 177176 h 2599480"/>
              <a:gd name="connsiteX13561" fmla="*/ 677245 w 4326130"/>
              <a:gd name="connsiteY13561" fmla="*/ 177337 h 2599480"/>
              <a:gd name="connsiteX13562" fmla="*/ 677930 w 4326130"/>
              <a:gd name="connsiteY13562" fmla="*/ 177414 h 2599480"/>
              <a:gd name="connsiteX13563" fmla="*/ 678036 w 4326130"/>
              <a:gd name="connsiteY13563" fmla="*/ 177176 h 2599480"/>
              <a:gd name="connsiteX13564" fmla="*/ 682532 w 4326130"/>
              <a:gd name="connsiteY13564" fmla="*/ 176260 h 2599480"/>
              <a:gd name="connsiteX13565" fmla="*/ 692480 w 4326130"/>
              <a:gd name="connsiteY13565" fmla="*/ 171970 h 2599480"/>
              <a:gd name="connsiteX13566" fmla="*/ 825002 w 4326130"/>
              <a:gd name="connsiteY13566" fmla="*/ 145902 h 2599480"/>
              <a:gd name="connsiteX13567" fmla="*/ 1046201 w 4326130"/>
              <a:gd name="connsiteY13567" fmla="*/ 116209 h 2599480"/>
              <a:gd name="connsiteX13568" fmla="*/ 1113044 w 4326130"/>
              <a:gd name="connsiteY13568" fmla="*/ 112598 h 2599480"/>
              <a:gd name="connsiteX13569" fmla="*/ 1130843 w 4326130"/>
              <a:gd name="connsiteY13569" fmla="*/ 108013 h 2599480"/>
              <a:gd name="connsiteX13570" fmla="*/ 1131318 w 4326130"/>
              <a:gd name="connsiteY13570" fmla="*/ 108670 h 2599480"/>
              <a:gd name="connsiteX13571" fmla="*/ 1133975 w 4326130"/>
              <a:gd name="connsiteY13571" fmla="*/ 107205 h 2599480"/>
              <a:gd name="connsiteX13572" fmla="*/ 1130843 w 4326130"/>
              <a:gd name="connsiteY13572" fmla="*/ 108013 h 2599480"/>
              <a:gd name="connsiteX13573" fmla="*/ 1129041 w 4326130"/>
              <a:gd name="connsiteY13573" fmla="*/ 105516 h 2599480"/>
              <a:gd name="connsiteX13574" fmla="*/ 1188219 w 4326130"/>
              <a:gd name="connsiteY13574" fmla="*/ 93053 h 2599480"/>
              <a:gd name="connsiteX13575" fmla="*/ 1175061 w 4326130"/>
              <a:gd name="connsiteY13575" fmla="*/ 91714 h 2599480"/>
              <a:gd name="connsiteX13576" fmla="*/ 1168358 w 4326130"/>
              <a:gd name="connsiteY13576" fmla="*/ 83083 h 2599480"/>
              <a:gd name="connsiteX13577" fmla="*/ 1119914 w 4326130"/>
              <a:gd name="connsiteY13577" fmla="*/ 86026 h 2599480"/>
              <a:gd name="connsiteX13578" fmla="*/ 800346 w 4326130"/>
              <a:gd name="connsiteY13578" fmla="*/ 120697 h 2599480"/>
              <a:gd name="connsiteX13579" fmla="*/ 466253 w 4326130"/>
              <a:gd name="connsiteY13579" fmla="*/ 198962 h 2599480"/>
              <a:gd name="connsiteX13580" fmla="*/ 462074 w 4326130"/>
              <a:gd name="connsiteY13580" fmla="*/ 199049 h 2599480"/>
              <a:gd name="connsiteX13581" fmla="*/ 461426 w 4326130"/>
              <a:gd name="connsiteY13581" fmla="*/ 199120 h 2599480"/>
              <a:gd name="connsiteX13582" fmla="*/ 464285 w 4326130"/>
              <a:gd name="connsiteY13582" fmla="*/ 197549 h 2599480"/>
              <a:gd name="connsiteX13583" fmla="*/ 469462 w 4326130"/>
              <a:gd name="connsiteY13583" fmla="*/ 193950 h 2599480"/>
              <a:gd name="connsiteX13584" fmla="*/ 471803 w 4326130"/>
              <a:gd name="connsiteY13584" fmla="*/ 193676 h 2599480"/>
              <a:gd name="connsiteX13585" fmla="*/ 470446 w 4326130"/>
              <a:gd name="connsiteY13585" fmla="*/ 195068 h 2599480"/>
              <a:gd name="connsiteX13586" fmla="*/ 511807 w 4326130"/>
              <a:gd name="connsiteY13586" fmla="*/ 184246 h 2599480"/>
              <a:gd name="connsiteX13587" fmla="*/ 532570 w 4326130"/>
              <a:gd name="connsiteY13587" fmla="*/ 178295 h 2599480"/>
              <a:gd name="connsiteX13588" fmla="*/ 552983 w 4326130"/>
              <a:gd name="connsiteY13588" fmla="*/ 174677 h 2599480"/>
              <a:gd name="connsiteX13589" fmla="*/ 566264 w 4326130"/>
              <a:gd name="connsiteY13589" fmla="*/ 167135 h 2599480"/>
              <a:gd name="connsiteX13590" fmla="*/ 570311 w 4326130"/>
              <a:gd name="connsiteY13590" fmla="*/ 163137 h 2599480"/>
              <a:gd name="connsiteX13591" fmla="*/ 556046 w 4326130"/>
              <a:gd name="connsiteY13591" fmla="*/ 169562 h 2599480"/>
              <a:gd name="connsiteX13592" fmla="*/ 552703 w 4326130"/>
              <a:gd name="connsiteY13592" fmla="*/ 169952 h 2599480"/>
              <a:gd name="connsiteX13593" fmla="*/ 503129 w 4326130"/>
              <a:gd name="connsiteY13593" fmla="*/ 182968 h 2599480"/>
              <a:gd name="connsiteX13594" fmla="*/ 504487 w 4326130"/>
              <a:gd name="connsiteY13594" fmla="*/ 181575 h 2599480"/>
              <a:gd name="connsiteX13595" fmla="*/ 531119 w 4326130"/>
              <a:gd name="connsiteY13595" fmla="*/ 173707 h 2599480"/>
              <a:gd name="connsiteX13596" fmla="*/ 556395 w 4326130"/>
              <a:gd name="connsiteY13596" fmla="*/ 167230 h 2599480"/>
              <a:gd name="connsiteX13597" fmla="*/ 563457 w 4326130"/>
              <a:gd name="connsiteY13597" fmla="*/ 163938 h 2599480"/>
              <a:gd name="connsiteX13598" fmla="*/ 652473 w 4326130"/>
              <a:gd name="connsiteY13598" fmla="*/ 145258 h 2599480"/>
              <a:gd name="connsiteX13599" fmla="*/ 696991 w 4326130"/>
              <a:gd name="connsiteY13599" fmla="*/ 135300 h 2599480"/>
              <a:gd name="connsiteX13600" fmla="*/ 741489 w 4326130"/>
              <a:gd name="connsiteY13600" fmla="*/ 126579 h 2599480"/>
              <a:gd name="connsiteX13601" fmla="*/ 749325 w 4326130"/>
              <a:gd name="connsiteY13601" fmla="*/ 123655 h 2599480"/>
              <a:gd name="connsiteX13602" fmla="*/ 813359 w 4326130"/>
              <a:gd name="connsiteY13602" fmla="*/ 111958 h 2599480"/>
              <a:gd name="connsiteX13603" fmla="*/ 1142546 w 4326130"/>
              <a:gd name="connsiteY13603" fmla="*/ 74245 h 2599480"/>
              <a:gd name="connsiteX13604" fmla="*/ 1236880 w 4326130"/>
              <a:gd name="connsiteY13604" fmla="*/ 63792 h 2599480"/>
              <a:gd name="connsiteX13605" fmla="*/ 1222456 w 4326130"/>
              <a:gd name="connsiteY13605" fmla="*/ 58853 h 2599480"/>
              <a:gd name="connsiteX13606" fmla="*/ 1197170 w 4326130"/>
              <a:gd name="connsiteY13606" fmla="*/ 60223 h 2599480"/>
              <a:gd name="connsiteX13607" fmla="*/ 1101428 w 4326130"/>
              <a:gd name="connsiteY13607" fmla="*/ 56996 h 2599480"/>
              <a:gd name="connsiteX13608" fmla="*/ 833035 w 4326130"/>
              <a:gd name="connsiteY13608" fmla="*/ 86892 h 2599480"/>
              <a:gd name="connsiteX13609" fmla="*/ 678924 w 4326130"/>
              <a:gd name="connsiteY13609" fmla="*/ 119062 h 2599480"/>
              <a:gd name="connsiteX13610" fmla="*/ 734720 w 4326130"/>
              <a:gd name="connsiteY13610" fmla="*/ 104812 h 2599480"/>
              <a:gd name="connsiteX13611" fmla="*/ 866711 w 4326130"/>
              <a:gd name="connsiteY13611" fmla="*/ 78822 h 2599480"/>
              <a:gd name="connsiteX13612" fmla="*/ 876141 w 4326130"/>
              <a:gd name="connsiteY13612" fmla="*/ 75341 h 2599480"/>
              <a:gd name="connsiteX13613" fmla="*/ 877965 w 4326130"/>
              <a:gd name="connsiteY13613" fmla="*/ 74127 h 2599480"/>
              <a:gd name="connsiteX13614" fmla="*/ 964397 w 4326130"/>
              <a:gd name="connsiteY13614" fmla="*/ 62528 h 2599480"/>
              <a:gd name="connsiteX13615" fmla="*/ 1126063 w 4326130"/>
              <a:gd name="connsiteY13615" fmla="*/ 42205 h 2599480"/>
              <a:gd name="connsiteX13616" fmla="*/ 1130618 w 4326130"/>
              <a:gd name="connsiteY13616" fmla="*/ 43766 h 2599480"/>
              <a:gd name="connsiteX13617" fmla="*/ 1139222 w 4326130"/>
              <a:gd name="connsiteY13617" fmla="*/ 43546 h 2599480"/>
              <a:gd name="connsiteX13618" fmla="*/ 1130618 w 4326130"/>
              <a:gd name="connsiteY13618" fmla="*/ 43766 h 2599480"/>
              <a:gd name="connsiteX13619" fmla="*/ 1126063 w 4326130"/>
              <a:gd name="connsiteY13619" fmla="*/ 42205 h 2599480"/>
              <a:gd name="connsiteX13620" fmla="*/ 1064648 w 4326130"/>
              <a:gd name="connsiteY13620" fmla="*/ 43720 h 2599480"/>
              <a:gd name="connsiteX13621" fmla="*/ 1065487 w 4326130"/>
              <a:gd name="connsiteY13621" fmla="*/ 43621 h 2599480"/>
              <a:gd name="connsiteX13622" fmla="*/ 1113754 w 4326130"/>
              <a:gd name="connsiteY13622" fmla="*/ 37984 h 2599480"/>
              <a:gd name="connsiteX13623" fmla="*/ 1222909 w 4326130"/>
              <a:gd name="connsiteY13623" fmla="*/ 25236 h 2599480"/>
              <a:gd name="connsiteX13624" fmla="*/ 1331333 w 4326130"/>
              <a:gd name="connsiteY13624" fmla="*/ 16272 h 2599480"/>
              <a:gd name="connsiteX13625" fmla="*/ 1386335 w 4326130"/>
              <a:gd name="connsiteY13625" fmla="*/ 10905 h 2599480"/>
              <a:gd name="connsiteX13626" fmla="*/ 1439765 w 4326130"/>
              <a:gd name="connsiteY13626" fmla="*/ 8366 h 2599480"/>
              <a:gd name="connsiteX13627" fmla="*/ 1547682 w 4326130"/>
              <a:gd name="connsiteY13627" fmla="*/ 2810 h 2599480"/>
              <a:gd name="connsiteX13628" fmla="*/ 1645193 w 4326130"/>
              <a:gd name="connsiteY13628" fmla="*/ 937 h 2599480"/>
              <a:gd name="connsiteX13629" fmla="*/ 1693949 w 4326130"/>
              <a:gd name="connsiteY13629" fmla="*/ 1 h 2599480"/>
              <a:gd name="connsiteX13630" fmla="*/ 1742544 w 4326130"/>
              <a:gd name="connsiteY13630" fmla="*/ 141 h 2599480"/>
              <a:gd name="connsiteX13631" fmla="*/ 1839353 w 4326130"/>
              <a:gd name="connsiteY13631" fmla="*/ 1874 h 2599480"/>
              <a:gd name="connsiteX13632" fmla="*/ 1886563 w 4326130"/>
              <a:gd name="connsiteY13632" fmla="*/ 3587 h 2599480"/>
              <a:gd name="connsiteX13633" fmla="*/ 1934783 w 4326130"/>
              <a:gd name="connsiteY13633" fmla="*/ 6237 h 2599480"/>
              <a:gd name="connsiteX13634" fmla="*/ 2163058 w 4326130"/>
              <a:gd name="connsiteY13634" fmla="*/ 22704 h 2599480"/>
              <a:gd name="connsiteX13635" fmla="*/ 2391346 w 4326130"/>
              <a:gd name="connsiteY13635" fmla="*/ 6236 h 2599480"/>
              <a:gd name="connsiteX13636" fmla="*/ 2439567 w 4326130"/>
              <a:gd name="connsiteY13636" fmla="*/ 3586 h 2599480"/>
              <a:gd name="connsiteX13637" fmla="*/ 2486777 w 4326130"/>
              <a:gd name="connsiteY13637" fmla="*/ 1873 h 2599480"/>
              <a:gd name="connsiteX13638" fmla="*/ 2583585 w 4326130"/>
              <a:gd name="connsiteY13638" fmla="*/ 140 h 2599480"/>
              <a:gd name="connsiteX13639" fmla="*/ 2632181 w 4326130"/>
              <a:gd name="connsiteY13639" fmla="*/ 0 h 259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  <a:cxn ang="0">
                <a:pos x="connsiteX9937" y="connsiteY9937"/>
              </a:cxn>
              <a:cxn ang="0">
                <a:pos x="connsiteX9938" y="connsiteY9938"/>
              </a:cxn>
              <a:cxn ang="0">
                <a:pos x="connsiteX9939" y="connsiteY9939"/>
              </a:cxn>
              <a:cxn ang="0">
                <a:pos x="connsiteX9940" y="connsiteY9940"/>
              </a:cxn>
              <a:cxn ang="0">
                <a:pos x="connsiteX9941" y="connsiteY9941"/>
              </a:cxn>
              <a:cxn ang="0">
                <a:pos x="connsiteX9942" y="connsiteY9942"/>
              </a:cxn>
              <a:cxn ang="0">
                <a:pos x="connsiteX9943" y="connsiteY9943"/>
              </a:cxn>
              <a:cxn ang="0">
                <a:pos x="connsiteX9944" y="connsiteY9944"/>
              </a:cxn>
              <a:cxn ang="0">
                <a:pos x="connsiteX9945" y="connsiteY9945"/>
              </a:cxn>
              <a:cxn ang="0">
                <a:pos x="connsiteX9946" y="connsiteY9946"/>
              </a:cxn>
              <a:cxn ang="0">
                <a:pos x="connsiteX9947" y="connsiteY9947"/>
              </a:cxn>
              <a:cxn ang="0">
                <a:pos x="connsiteX9948" y="connsiteY9948"/>
              </a:cxn>
              <a:cxn ang="0">
                <a:pos x="connsiteX9949" y="connsiteY9949"/>
              </a:cxn>
              <a:cxn ang="0">
                <a:pos x="connsiteX9950" y="connsiteY9950"/>
              </a:cxn>
              <a:cxn ang="0">
                <a:pos x="connsiteX9951" y="connsiteY9951"/>
              </a:cxn>
              <a:cxn ang="0">
                <a:pos x="connsiteX9952" y="connsiteY9952"/>
              </a:cxn>
              <a:cxn ang="0">
                <a:pos x="connsiteX9953" y="connsiteY9953"/>
              </a:cxn>
              <a:cxn ang="0">
                <a:pos x="connsiteX9954" y="connsiteY9954"/>
              </a:cxn>
              <a:cxn ang="0">
                <a:pos x="connsiteX9955" y="connsiteY9955"/>
              </a:cxn>
              <a:cxn ang="0">
                <a:pos x="connsiteX9956" y="connsiteY9956"/>
              </a:cxn>
              <a:cxn ang="0">
                <a:pos x="connsiteX9957" y="connsiteY9957"/>
              </a:cxn>
              <a:cxn ang="0">
                <a:pos x="connsiteX9958" y="connsiteY9958"/>
              </a:cxn>
              <a:cxn ang="0">
                <a:pos x="connsiteX9959" y="connsiteY9959"/>
              </a:cxn>
              <a:cxn ang="0">
                <a:pos x="connsiteX9960" y="connsiteY9960"/>
              </a:cxn>
              <a:cxn ang="0">
                <a:pos x="connsiteX9961" y="connsiteY9961"/>
              </a:cxn>
              <a:cxn ang="0">
                <a:pos x="connsiteX9962" y="connsiteY9962"/>
              </a:cxn>
              <a:cxn ang="0">
                <a:pos x="connsiteX9963" y="connsiteY9963"/>
              </a:cxn>
              <a:cxn ang="0">
                <a:pos x="connsiteX9964" y="connsiteY9964"/>
              </a:cxn>
              <a:cxn ang="0">
                <a:pos x="connsiteX9965" y="connsiteY9965"/>
              </a:cxn>
              <a:cxn ang="0">
                <a:pos x="connsiteX9966" y="connsiteY9966"/>
              </a:cxn>
              <a:cxn ang="0">
                <a:pos x="connsiteX9967" y="connsiteY9967"/>
              </a:cxn>
              <a:cxn ang="0">
                <a:pos x="connsiteX9968" y="connsiteY9968"/>
              </a:cxn>
              <a:cxn ang="0">
                <a:pos x="connsiteX9969" y="connsiteY9969"/>
              </a:cxn>
              <a:cxn ang="0">
                <a:pos x="connsiteX9970" y="connsiteY9970"/>
              </a:cxn>
              <a:cxn ang="0">
                <a:pos x="connsiteX9971" y="connsiteY9971"/>
              </a:cxn>
              <a:cxn ang="0">
                <a:pos x="connsiteX9972" y="connsiteY9972"/>
              </a:cxn>
              <a:cxn ang="0">
                <a:pos x="connsiteX9973" y="connsiteY9973"/>
              </a:cxn>
              <a:cxn ang="0">
                <a:pos x="connsiteX9974" y="connsiteY9974"/>
              </a:cxn>
              <a:cxn ang="0">
                <a:pos x="connsiteX9975" y="connsiteY9975"/>
              </a:cxn>
              <a:cxn ang="0">
                <a:pos x="connsiteX9976" y="connsiteY9976"/>
              </a:cxn>
              <a:cxn ang="0">
                <a:pos x="connsiteX9977" y="connsiteY9977"/>
              </a:cxn>
              <a:cxn ang="0">
                <a:pos x="connsiteX9978" y="connsiteY9978"/>
              </a:cxn>
              <a:cxn ang="0">
                <a:pos x="connsiteX9979" y="connsiteY9979"/>
              </a:cxn>
              <a:cxn ang="0">
                <a:pos x="connsiteX9980" y="connsiteY9980"/>
              </a:cxn>
              <a:cxn ang="0">
                <a:pos x="connsiteX9981" y="connsiteY9981"/>
              </a:cxn>
              <a:cxn ang="0">
                <a:pos x="connsiteX9982" y="connsiteY9982"/>
              </a:cxn>
              <a:cxn ang="0">
                <a:pos x="connsiteX9983" y="connsiteY9983"/>
              </a:cxn>
              <a:cxn ang="0">
                <a:pos x="connsiteX9984" y="connsiteY9984"/>
              </a:cxn>
              <a:cxn ang="0">
                <a:pos x="connsiteX9985" y="connsiteY9985"/>
              </a:cxn>
              <a:cxn ang="0">
                <a:pos x="connsiteX9986" y="connsiteY9986"/>
              </a:cxn>
              <a:cxn ang="0">
                <a:pos x="connsiteX9987" y="connsiteY9987"/>
              </a:cxn>
              <a:cxn ang="0">
                <a:pos x="connsiteX9988" y="connsiteY9988"/>
              </a:cxn>
              <a:cxn ang="0">
                <a:pos x="connsiteX9989" y="connsiteY9989"/>
              </a:cxn>
              <a:cxn ang="0">
                <a:pos x="connsiteX9990" y="connsiteY9990"/>
              </a:cxn>
              <a:cxn ang="0">
                <a:pos x="connsiteX9991" y="connsiteY9991"/>
              </a:cxn>
              <a:cxn ang="0">
                <a:pos x="connsiteX9992" y="connsiteY9992"/>
              </a:cxn>
              <a:cxn ang="0">
                <a:pos x="connsiteX9993" y="connsiteY9993"/>
              </a:cxn>
              <a:cxn ang="0">
                <a:pos x="connsiteX9994" y="connsiteY9994"/>
              </a:cxn>
              <a:cxn ang="0">
                <a:pos x="connsiteX9995" y="connsiteY9995"/>
              </a:cxn>
              <a:cxn ang="0">
                <a:pos x="connsiteX9996" y="connsiteY9996"/>
              </a:cxn>
              <a:cxn ang="0">
                <a:pos x="connsiteX9997" y="connsiteY9997"/>
              </a:cxn>
              <a:cxn ang="0">
                <a:pos x="connsiteX9998" y="connsiteY9998"/>
              </a:cxn>
              <a:cxn ang="0">
                <a:pos x="connsiteX9999" y="connsiteY9999"/>
              </a:cxn>
              <a:cxn ang="0">
                <a:pos x="connsiteX10000" y="connsiteY10000"/>
              </a:cxn>
              <a:cxn ang="0">
                <a:pos x="connsiteX10001" y="connsiteY10001"/>
              </a:cxn>
              <a:cxn ang="0">
                <a:pos x="connsiteX10002" y="connsiteY10002"/>
              </a:cxn>
              <a:cxn ang="0">
                <a:pos x="connsiteX10003" y="connsiteY10003"/>
              </a:cxn>
              <a:cxn ang="0">
                <a:pos x="connsiteX10004" y="connsiteY10004"/>
              </a:cxn>
              <a:cxn ang="0">
                <a:pos x="connsiteX10005" y="connsiteY10005"/>
              </a:cxn>
              <a:cxn ang="0">
                <a:pos x="connsiteX10006" y="connsiteY10006"/>
              </a:cxn>
              <a:cxn ang="0">
                <a:pos x="connsiteX10007" y="connsiteY10007"/>
              </a:cxn>
              <a:cxn ang="0">
                <a:pos x="connsiteX10008" y="connsiteY10008"/>
              </a:cxn>
              <a:cxn ang="0">
                <a:pos x="connsiteX10009" y="connsiteY10009"/>
              </a:cxn>
              <a:cxn ang="0">
                <a:pos x="connsiteX10010" y="connsiteY10010"/>
              </a:cxn>
              <a:cxn ang="0">
                <a:pos x="connsiteX10011" y="connsiteY10011"/>
              </a:cxn>
              <a:cxn ang="0">
                <a:pos x="connsiteX10012" y="connsiteY10012"/>
              </a:cxn>
              <a:cxn ang="0">
                <a:pos x="connsiteX10013" y="connsiteY10013"/>
              </a:cxn>
              <a:cxn ang="0">
                <a:pos x="connsiteX10014" y="connsiteY10014"/>
              </a:cxn>
              <a:cxn ang="0">
                <a:pos x="connsiteX10015" y="connsiteY10015"/>
              </a:cxn>
              <a:cxn ang="0">
                <a:pos x="connsiteX10016" y="connsiteY10016"/>
              </a:cxn>
              <a:cxn ang="0">
                <a:pos x="connsiteX10017" y="connsiteY10017"/>
              </a:cxn>
              <a:cxn ang="0">
                <a:pos x="connsiteX10018" y="connsiteY10018"/>
              </a:cxn>
              <a:cxn ang="0">
                <a:pos x="connsiteX10019" y="connsiteY10019"/>
              </a:cxn>
              <a:cxn ang="0">
                <a:pos x="connsiteX10020" y="connsiteY10020"/>
              </a:cxn>
              <a:cxn ang="0">
                <a:pos x="connsiteX10021" y="connsiteY10021"/>
              </a:cxn>
              <a:cxn ang="0">
                <a:pos x="connsiteX10022" y="connsiteY10022"/>
              </a:cxn>
              <a:cxn ang="0">
                <a:pos x="connsiteX10023" y="connsiteY10023"/>
              </a:cxn>
              <a:cxn ang="0">
                <a:pos x="connsiteX10024" y="connsiteY10024"/>
              </a:cxn>
              <a:cxn ang="0">
                <a:pos x="connsiteX10025" y="connsiteY10025"/>
              </a:cxn>
              <a:cxn ang="0">
                <a:pos x="connsiteX10026" y="connsiteY10026"/>
              </a:cxn>
              <a:cxn ang="0">
                <a:pos x="connsiteX10027" y="connsiteY10027"/>
              </a:cxn>
              <a:cxn ang="0">
                <a:pos x="connsiteX10028" y="connsiteY10028"/>
              </a:cxn>
              <a:cxn ang="0">
                <a:pos x="connsiteX10029" y="connsiteY10029"/>
              </a:cxn>
              <a:cxn ang="0">
                <a:pos x="connsiteX10030" y="connsiteY10030"/>
              </a:cxn>
              <a:cxn ang="0">
                <a:pos x="connsiteX10031" y="connsiteY10031"/>
              </a:cxn>
              <a:cxn ang="0">
                <a:pos x="connsiteX10032" y="connsiteY10032"/>
              </a:cxn>
              <a:cxn ang="0">
                <a:pos x="connsiteX10033" y="connsiteY10033"/>
              </a:cxn>
              <a:cxn ang="0">
                <a:pos x="connsiteX10034" y="connsiteY10034"/>
              </a:cxn>
              <a:cxn ang="0">
                <a:pos x="connsiteX10035" y="connsiteY10035"/>
              </a:cxn>
              <a:cxn ang="0">
                <a:pos x="connsiteX10036" y="connsiteY10036"/>
              </a:cxn>
              <a:cxn ang="0">
                <a:pos x="connsiteX10037" y="connsiteY10037"/>
              </a:cxn>
              <a:cxn ang="0">
                <a:pos x="connsiteX10038" y="connsiteY10038"/>
              </a:cxn>
              <a:cxn ang="0">
                <a:pos x="connsiteX10039" y="connsiteY10039"/>
              </a:cxn>
              <a:cxn ang="0">
                <a:pos x="connsiteX10040" y="connsiteY10040"/>
              </a:cxn>
              <a:cxn ang="0">
                <a:pos x="connsiteX10041" y="connsiteY10041"/>
              </a:cxn>
              <a:cxn ang="0">
                <a:pos x="connsiteX10042" y="connsiteY10042"/>
              </a:cxn>
              <a:cxn ang="0">
                <a:pos x="connsiteX10043" y="connsiteY10043"/>
              </a:cxn>
              <a:cxn ang="0">
                <a:pos x="connsiteX10044" y="connsiteY10044"/>
              </a:cxn>
              <a:cxn ang="0">
                <a:pos x="connsiteX10045" y="connsiteY10045"/>
              </a:cxn>
              <a:cxn ang="0">
                <a:pos x="connsiteX10046" y="connsiteY10046"/>
              </a:cxn>
              <a:cxn ang="0">
                <a:pos x="connsiteX10047" y="connsiteY10047"/>
              </a:cxn>
              <a:cxn ang="0">
                <a:pos x="connsiteX10048" y="connsiteY10048"/>
              </a:cxn>
              <a:cxn ang="0">
                <a:pos x="connsiteX10049" y="connsiteY10049"/>
              </a:cxn>
              <a:cxn ang="0">
                <a:pos x="connsiteX10050" y="connsiteY10050"/>
              </a:cxn>
              <a:cxn ang="0">
                <a:pos x="connsiteX10051" y="connsiteY10051"/>
              </a:cxn>
              <a:cxn ang="0">
                <a:pos x="connsiteX10052" y="connsiteY10052"/>
              </a:cxn>
              <a:cxn ang="0">
                <a:pos x="connsiteX10053" y="connsiteY10053"/>
              </a:cxn>
              <a:cxn ang="0">
                <a:pos x="connsiteX10054" y="connsiteY10054"/>
              </a:cxn>
              <a:cxn ang="0">
                <a:pos x="connsiteX10055" y="connsiteY10055"/>
              </a:cxn>
              <a:cxn ang="0">
                <a:pos x="connsiteX10056" y="connsiteY10056"/>
              </a:cxn>
              <a:cxn ang="0">
                <a:pos x="connsiteX10057" y="connsiteY10057"/>
              </a:cxn>
              <a:cxn ang="0">
                <a:pos x="connsiteX10058" y="connsiteY10058"/>
              </a:cxn>
              <a:cxn ang="0">
                <a:pos x="connsiteX10059" y="connsiteY10059"/>
              </a:cxn>
              <a:cxn ang="0">
                <a:pos x="connsiteX10060" y="connsiteY10060"/>
              </a:cxn>
              <a:cxn ang="0">
                <a:pos x="connsiteX10061" y="connsiteY10061"/>
              </a:cxn>
              <a:cxn ang="0">
                <a:pos x="connsiteX10062" y="connsiteY10062"/>
              </a:cxn>
              <a:cxn ang="0">
                <a:pos x="connsiteX10063" y="connsiteY10063"/>
              </a:cxn>
              <a:cxn ang="0">
                <a:pos x="connsiteX10064" y="connsiteY10064"/>
              </a:cxn>
              <a:cxn ang="0">
                <a:pos x="connsiteX10065" y="connsiteY10065"/>
              </a:cxn>
              <a:cxn ang="0">
                <a:pos x="connsiteX10066" y="connsiteY10066"/>
              </a:cxn>
              <a:cxn ang="0">
                <a:pos x="connsiteX10067" y="connsiteY10067"/>
              </a:cxn>
              <a:cxn ang="0">
                <a:pos x="connsiteX10068" y="connsiteY10068"/>
              </a:cxn>
              <a:cxn ang="0">
                <a:pos x="connsiteX10069" y="connsiteY10069"/>
              </a:cxn>
              <a:cxn ang="0">
                <a:pos x="connsiteX10070" y="connsiteY10070"/>
              </a:cxn>
              <a:cxn ang="0">
                <a:pos x="connsiteX10071" y="connsiteY10071"/>
              </a:cxn>
              <a:cxn ang="0">
                <a:pos x="connsiteX10072" y="connsiteY10072"/>
              </a:cxn>
              <a:cxn ang="0">
                <a:pos x="connsiteX10073" y="connsiteY10073"/>
              </a:cxn>
              <a:cxn ang="0">
                <a:pos x="connsiteX10074" y="connsiteY10074"/>
              </a:cxn>
              <a:cxn ang="0">
                <a:pos x="connsiteX10075" y="connsiteY10075"/>
              </a:cxn>
              <a:cxn ang="0">
                <a:pos x="connsiteX10076" y="connsiteY10076"/>
              </a:cxn>
              <a:cxn ang="0">
                <a:pos x="connsiteX10077" y="connsiteY10077"/>
              </a:cxn>
              <a:cxn ang="0">
                <a:pos x="connsiteX10078" y="connsiteY10078"/>
              </a:cxn>
              <a:cxn ang="0">
                <a:pos x="connsiteX10079" y="connsiteY10079"/>
              </a:cxn>
              <a:cxn ang="0">
                <a:pos x="connsiteX10080" y="connsiteY10080"/>
              </a:cxn>
              <a:cxn ang="0">
                <a:pos x="connsiteX10081" y="connsiteY10081"/>
              </a:cxn>
              <a:cxn ang="0">
                <a:pos x="connsiteX10082" y="connsiteY10082"/>
              </a:cxn>
              <a:cxn ang="0">
                <a:pos x="connsiteX10083" y="connsiteY10083"/>
              </a:cxn>
              <a:cxn ang="0">
                <a:pos x="connsiteX10084" y="connsiteY10084"/>
              </a:cxn>
              <a:cxn ang="0">
                <a:pos x="connsiteX10085" y="connsiteY10085"/>
              </a:cxn>
              <a:cxn ang="0">
                <a:pos x="connsiteX10086" y="connsiteY10086"/>
              </a:cxn>
              <a:cxn ang="0">
                <a:pos x="connsiteX10087" y="connsiteY10087"/>
              </a:cxn>
              <a:cxn ang="0">
                <a:pos x="connsiteX10088" y="connsiteY10088"/>
              </a:cxn>
              <a:cxn ang="0">
                <a:pos x="connsiteX10089" y="connsiteY10089"/>
              </a:cxn>
              <a:cxn ang="0">
                <a:pos x="connsiteX10090" y="connsiteY10090"/>
              </a:cxn>
              <a:cxn ang="0">
                <a:pos x="connsiteX10091" y="connsiteY10091"/>
              </a:cxn>
              <a:cxn ang="0">
                <a:pos x="connsiteX10092" y="connsiteY10092"/>
              </a:cxn>
              <a:cxn ang="0">
                <a:pos x="connsiteX10093" y="connsiteY10093"/>
              </a:cxn>
              <a:cxn ang="0">
                <a:pos x="connsiteX10094" y="connsiteY10094"/>
              </a:cxn>
              <a:cxn ang="0">
                <a:pos x="connsiteX10095" y="connsiteY10095"/>
              </a:cxn>
              <a:cxn ang="0">
                <a:pos x="connsiteX10096" y="connsiteY10096"/>
              </a:cxn>
              <a:cxn ang="0">
                <a:pos x="connsiteX10097" y="connsiteY10097"/>
              </a:cxn>
              <a:cxn ang="0">
                <a:pos x="connsiteX10098" y="connsiteY10098"/>
              </a:cxn>
              <a:cxn ang="0">
                <a:pos x="connsiteX10099" y="connsiteY10099"/>
              </a:cxn>
              <a:cxn ang="0">
                <a:pos x="connsiteX10100" y="connsiteY10100"/>
              </a:cxn>
              <a:cxn ang="0">
                <a:pos x="connsiteX10101" y="connsiteY10101"/>
              </a:cxn>
              <a:cxn ang="0">
                <a:pos x="connsiteX10102" y="connsiteY10102"/>
              </a:cxn>
              <a:cxn ang="0">
                <a:pos x="connsiteX10103" y="connsiteY10103"/>
              </a:cxn>
              <a:cxn ang="0">
                <a:pos x="connsiteX10104" y="connsiteY10104"/>
              </a:cxn>
              <a:cxn ang="0">
                <a:pos x="connsiteX10105" y="connsiteY10105"/>
              </a:cxn>
              <a:cxn ang="0">
                <a:pos x="connsiteX10106" y="connsiteY10106"/>
              </a:cxn>
              <a:cxn ang="0">
                <a:pos x="connsiteX10107" y="connsiteY10107"/>
              </a:cxn>
              <a:cxn ang="0">
                <a:pos x="connsiteX10108" y="connsiteY10108"/>
              </a:cxn>
              <a:cxn ang="0">
                <a:pos x="connsiteX10109" y="connsiteY10109"/>
              </a:cxn>
              <a:cxn ang="0">
                <a:pos x="connsiteX10110" y="connsiteY10110"/>
              </a:cxn>
              <a:cxn ang="0">
                <a:pos x="connsiteX10111" y="connsiteY10111"/>
              </a:cxn>
              <a:cxn ang="0">
                <a:pos x="connsiteX10112" y="connsiteY10112"/>
              </a:cxn>
              <a:cxn ang="0">
                <a:pos x="connsiteX10113" y="connsiteY10113"/>
              </a:cxn>
              <a:cxn ang="0">
                <a:pos x="connsiteX10114" y="connsiteY10114"/>
              </a:cxn>
              <a:cxn ang="0">
                <a:pos x="connsiteX10115" y="connsiteY10115"/>
              </a:cxn>
              <a:cxn ang="0">
                <a:pos x="connsiteX10116" y="connsiteY10116"/>
              </a:cxn>
              <a:cxn ang="0">
                <a:pos x="connsiteX10117" y="connsiteY10117"/>
              </a:cxn>
              <a:cxn ang="0">
                <a:pos x="connsiteX10118" y="connsiteY10118"/>
              </a:cxn>
              <a:cxn ang="0">
                <a:pos x="connsiteX10119" y="connsiteY10119"/>
              </a:cxn>
              <a:cxn ang="0">
                <a:pos x="connsiteX10120" y="connsiteY10120"/>
              </a:cxn>
              <a:cxn ang="0">
                <a:pos x="connsiteX10121" y="connsiteY10121"/>
              </a:cxn>
              <a:cxn ang="0">
                <a:pos x="connsiteX10122" y="connsiteY10122"/>
              </a:cxn>
              <a:cxn ang="0">
                <a:pos x="connsiteX10123" y="connsiteY10123"/>
              </a:cxn>
              <a:cxn ang="0">
                <a:pos x="connsiteX10124" y="connsiteY10124"/>
              </a:cxn>
              <a:cxn ang="0">
                <a:pos x="connsiteX10125" y="connsiteY10125"/>
              </a:cxn>
              <a:cxn ang="0">
                <a:pos x="connsiteX10126" y="connsiteY10126"/>
              </a:cxn>
              <a:cxn ang="0">
                <a:pos x="connsiteX10127" y="connsiteY10127"/>
              </a:cxn>
              <a:cxn ang="0">
                <a:pos x="connsiteX10128" y="connsiteY10128"/>
              </a:cxn>
              <a:cxn ang="0">
                <a:pos x="connsiteX10129" y="connsiteY10129"/>
              </a:cxn>
              <a:cxn ang="0">
                <a:pos x="connsiteX10130" y="connsiteY10130"/>
              </a:cxn>
              <a:cxn ang="0">
                <a:pos x="connsiteX10131" y="connsiteY10131"/>
              </a:cxn>
              <a:cxn ang="0">
                <a:pos x="connsiteX10132" y="connsiteY10132"/>
              </a:cxn>
              <a:cxn ang="0">
                <a:pos x="connsiteX10133" y="connsiteY10133"/>
              </a:cxn>
              <a:cxn ang="0">
                <a:pos x="connsiteX10134" y="connsiteY10134"/>
              </a:cxn>
              <a:cxn ang="0">
                <a:pos x="connsiteX10135" y="connsiteY10135"/>
              </a:cxn>
              <a:cxn ang="0">
                <a:pos x="connsiteX10136" y="connsiteY10136"/>
              </a:cxn>
              <a:cxn ang="0">
                <a:pos x="connsiteX10137" y="connsiteY10137"/>
              </a:cxn>
              <a:cxn ang="0">
                <a:pos x="connsiteX10138" y="connsiteY10138"/>
              </a:cxn>
              <a:cxn ang="0">
                <a:pos x="connsiteX10139" y="connsiteY10139"/>
              </a:cxn>
              <a:cxn ang="0">
                <a:pos x="connsiteX10140" y="connsiteY10140"/>
              </a:cxn>
              <a:cxn ang="0">
                <a:pos x="connsiteX10141" y="connsiteY10141"/>
              </a:cxn>
              <a:cxn ang="0">
                <a:pos x="connsiteX10142" y="connsiteY10142"/>
              </a:cxn>
              <a:cxn ang="0">
                <a:pos x="connsiteX10143" y="connsiteY10143"/>
              </a:cxn>
              <a:cxn ang="0">
                <a:pos x="connsiteX10144" y="connsiteY10144"/>
              </a:cxn>
              <a:cxn ang="0">
                <a:pos x="connsiteX10145" y="connsiteY10145"/>
              </a:cxn>
              <a:cxn ang="0">
                <a:pos x="connsiteX10146" y="connsiteY10146"/>
              </a:cxn>
              <a:cxn ang="0">
                <a:pos x="connsiteX10147" y="connsiteY10147"/>
              </a:cxn>
              <a:cxn ang="0">
                <a:pos x="connsiteX10148" y="connsiteY10148"/>
              </a:cxn>
              <a:cxn ang="0">
                <a:pos x="connsiteX10149" y="connsiteY10149"/>
              </a:cxn>
              <a:cxn ang="0">
                <a:pos x="connsiteX10150" y="connsiteY10150"/>
              </a:cxn>
              <a:cxn ang="0">
                <a:pos x="connsiteX10151" y="connsiteY10151"/>
              </a:cxn>
              <a:cxn ang="0">
                <a:pos x="connsiteX10152" y="connsiteY10152"/>
              </a:cxn>
              <a:cxn ang="0">
                <a:pos x="connsiteX10153" y="connsiteY10153"/>
              </a:cxn>
              <a:cxn ang="0">
                <a:pos x="connsiteX10154" y="connsiteY10154"/>
              </a:cxn>
              <a:cxn ang="0">
                <a:pos x="connsiteX10155" y="connsiteY10155"/>
              </a:cxn>
              <a:cxn ang="0">
                <a:pos x="connsiteX10156" y="connsiteY10156"/>
              </a:cxn>
              <a:cxn ang="0">
                <a:pos x="connsiteX10157" y="connsiteY10157"/>
              </a:cxn>
              <a:cxn ang="0">
                <a:pos x="connsiteX10158" y="connsiteY10158"/>
              </a:cxn>
              <a:cxn ang="0">
                <a:pos x="connsiteX10159" y="connsiteY10159"/>
              </a:cxn>
              <a:cxn ang="0">
                <a:pos x="connsiteX10160" y="connsiteY10160"/>
              </a:cxn>
              <a:cxn ang="0">
                <a:pos x="connsiteX10161" y="connsiteY10161"/>
              </a:cxn>
              <a:cxn ang="0">
                <a:pos x="connsiteX10162" y="connsiteY10162"/>
              </a:cxn>
              <a:cxn ang="0">
                <a:pos x="connsiteX10163" y="connsiteY10163"/>
              </a:cxn>
              <a:cxn ang="0">
                <a:pos x="connsiteX10164" y="connsiteY10164"/>
              </a:cxn>
              <a:cxn ang="0">
                <a:pos x="connsiteX10165" y="connsiteY10165"/>
              </a:cxn>
              <a:cxn ang="0">
                <a:pos x="connsiteX10166" y="connsiteY10166"/>
              </a:cxn>
              <a:cxn ang="0">
                <a:pos x="connsiteX10167" y="connsiteY10167"/>
              </a:cxn>
              <a:cxn ang="0">
                <a:pos x="connsiteX10168" y="connsiteY10168"/>
              </a:cxn>
              <a:cxn ang="0">
                <a:pos x="connsiteX10169" y="connsiteY10169"/>
              </a:cxn>
              <a:cxn ang="0">
                <a:pos x="connsiteX10170" y="connsiteY10170"/>
              </a:cxn>
              <a:cxn ang="0">
                <a:pos x="connsiteX10171" y="connsiteY10171"/>
              </a:cxn>
              <a:cxn ang="0">
                <a:pos x="connsiteX10172" y="connsiteY10172"/>
              </a:cxn>
              <a:cxn ang="0">
                <a:pos x="connsiteX10173" y="connsiteY10173"/>
              </a:cxn>
              <a:cxn ang="0">
                <a:pos x="connsiteX10174" y="connsiteY10174"/>
              </a:cxn>
              <a:cxn ang="0">
                <a:pos x="connsiteX10175" y="connsiteY10175"/>
              </a:cxn>
              <a:cxn ang="0">
                <a:pos x="connsiteX10176" y="connsiteY10176"/>
              </a:cxn>
              <a:cxn ang="0">
                <a:pos x="connsiteX10177" y="connsiteY10177"/>
              </a:cxn>
              <a:cxn ang="0">
                <a:pos x="connsiteX10178" y="connsiteY10178"/>
              </a:cxn>
              <a:cxn ang="0">
                <a:pos x="connsiteX10179" y="connsiteY10179"/>
              </a:cxn>
              <a:cxn ang="0">
                <a:pos x="connsiteX10180" y="connsiteY10180"/>
              </a:cxn>
              <a:cxn ang="0">
                <a:pos x="connsiteX10181" y="connsiteY10181"/>
              </a:cxn>
              <a:cxn ang="0">
                <a:pos x="connsiteX10182" y="connsiteY10182"/>
              </a:cxn>
              <a:cxn ang="0">
                <a:pos x="connsiteX10183" y="connsiteY10183"/>
              </a:cxn>
              <a:cxn ang="0">
                <a:pos x="connsiteX10184" y="connsiteY10184"/>
              </a:cxn>
              <a:cxn ang="0">
                <a:pos x="connsiteX10185" y="connsiteY10185"/>
              </a:cxn>
              <a:cxn ang="0">
                <a:pos x="connsiteX10186" y="connsiteY10186"/>
              </a:cxn>
              <a:cxn ang="0">
                <a:pos x="connsiteX10187" y="connsiteY10187"/>
              </a:cxn>
              <a:cxn ang="0">
                <a:pos x="connsiteX10188" y="connsiteY10188"/>
              </a:cxn>
              <a:cxn ang="0">
                <a:pos x="connsiteX10189" y="connsiteY10189"/>
              </a:cxn>
              <a:cxn ang="0">
                <a:pos x="connsiteX10190" y="connsiteY10190"/>
              </a:cxn>
              <a:cxn ang="0">
                <a:pos x="connsiteX10191" y="connsiteY10191"/>
              </a:cxn>
              <a:cxn ang="0">
                <a:pos x="connsiteX10192" y="connsiteY10192"/>
              </a:cxn>
              <a:cxn ang="0">
                <a:pos x="connsiteX10193" y="connsiteY10193"/>
              </a:cxn>
              <a:cxn ang="0">
                <a:pos x="connsiteX10194" y="connsiteY10194"/>
              </a:cxn>
              <a:cxn ang="0">
                <a:pos x="connsiteX10195" y="connsiteY10195"/>
              </a:cxn>
              <a:cxn ang="0">
                <a:pos x="connsiteX10196" y="connsiteY10196"/>
              </a:cxn>
              <a:cxn ang="0">
                <a:pos x="connsiteX10197" y="connsiteY10197"/>
              </a:cxn>
              <a:cxn ang="0">
                <a:pos x="connsiteX10198" y="connsiteY10198"/>
              </a:cxn>
              <a:cxn ang="0">
                <a:pos x="connsiteX10199" y="connsiteY10199"/>
              </a:cxn>
              <a:cxn ang="0">
                <a:pos x="connsiteX10200" y="connsiteY10200"/>
              </a:cxn>
              <a:cxn ang="0">
                <a:pos x="connsiteX10201" y="connsiteY10201"/>
              </a:cxn>
              <a:cxn ang="0">
                <a:pos x="connsiteX10202" y="connsiteY10202"/>
              </a:cxn>
              <a:cxn ang="0">
                <a:pos x="connsiteX10203" y="connsiteY10203"/>
              </a:cxn>
              <a:cxn ang="0">
                <a:pos x="connsiteX10204" y="connsiteY10204"/>
              </a:cxn>
              <a:cxn ang="0">
                <a:pos x="connsiteX10205" y="connsiteY10205"/>
              </a:cxn>
              <a:cxn ang="0">
                <a:pos x="connsiteX10206" y="connsiteY10206"/>
              </a:cxn>
              <a:cxn ang="0">
                <a:pos x="connsiteX10207" y="connsiteY10207"/>
              </a:cxn>
              <a:cxn ang="0">
                <a:pos x="connsiteX10208" y="connsiteY10208"/>
              </a:cxn>
              <a:cxn ang="0">
                <a:pos x="connsiteX10209" y="connsiteY10209"/>
              </a:cxn>
              <a:cxn ang="0">
                <a:pos x="connsiteX10210" y="connsiteY10210"/>
              </a:cxn>
              <a:cxn ang="0">
                <a:pos x="connsiteX10211" y="connsiteY10211"/>
              </a:cxn>
              <a:cxn ang="0">
                <a:pos x="connsiteX10212" y="connsiteY10212"/>
              </a:cxn>
              <a:cxn ang="0">
                <a:pos x="connsiteX10213" y="connsiteY10213"/>
              </a:cxn>
              <a:cxn ang="0">
                <a:pos x="connsiteX10214" y="connsiteY10214"/>
              </a:cxn>
              <a:cxn ang="0">
                <a:pos x="connsiteX10215" y="connsiteY10215"/>
              </a:cxn>
              <a:cxn ang="0">
                <a:pos x="connsiteX10216" y="connsiteY10216"/>
              </a:cxn>
              <a:cxn ang="0">
                <a:pos x="connsiteX10217" y="connsiteY10217"/>
              </a:cxn>
              <a:cxn ang="0">
                <a:pos x="connsiteX10218" y="connsiteY10218"/>
              </a:cxn>
              <a:cxn ang="0">
                <a:pos x="connsiteX10219" y="connsiteY10219"/>
              </a:cxn>
              <a:cxn ang="0">
                <a:pos x="connsiteX10220" y="connsiteY10220"/>
              </a:cxn>
              <a:cxn ang="0">
                <a:pos x="connsiteX10221" y="connsiteY10221"/>
              </a:cxn>
              <a:cxn ang="0">
                <a:pos x="connsiteX10222" y="connsiteY10222"/>
              </a:cxn>
              <a:cxn ang="0">
                <a:pos x="connsiteX10223" y="connsiteY10223"/>
              </a:cxn>
              <a:cxn ang="0">
                <a:pos x="connsiteX10224" y="connsiteY10224"/>
              </a:cxn>
              <a:cxn ang="0">
                <a:pos x="connsiteX10225" y="connsiteY10225"/>
              </a:cxn>
              <a:cxn ang="0">
                <a:pos x="connsiteX10226" y="connsiteY10226"/>
              </a:cxn>
              <a:cxn ang="0">
                <a:pos x="connsiteX10227" y="connsiteY10227"/>
              </a:cxn>
              <a:cxn ang="0">
                <a:pos x="connsiteX10228" y="connsiteY10228"/>
              </a:cxn>
              <a:cxn ang="0">
                <a:pos x="connsiteX10229" y="connsiteY10229"/>
              </a:cxn>
              <a:cxn ang="0">
                <a:pos x="connsiteX10230" y="connsiteY10230"/>
              </a:cxn>
              <a:cxn ang="0">
                <a:pos x="connsiteX10231" y="connsiteY10231"/>
              </a:cxn>
              <a:cxn ang="0">
                <a:pos x="connsiteX10232" y="connsiteY10232"/>
              </a:cxn>
              <a:cxn ang="0">
                <a:pos x="connsiteX10233" y="connsiteY10233"/>
              </a:cxn>
              <a:cxn ang="0">
                <a:pos x="connsiteX10234" y="connsiteY10234"/>
              </a:cxn>
              <a:cxn ang="0">
                <a:pos x="connsiteX10235" y="connsiteY10235"/>
              </a:cxn>
              <a:cxn ang="0">
                <a:pos x="connsiteX10236" y="connsiteY10236"/>
              </a:cxn>
              <a:cxn ang="0">
                <a:pos x="connsiteX10237" y="connsiteY10237"/>
              </a:cxn>
              <a:cxn ang="0">
                <a:pos x="connsiteX10238" y="connsiteY10238"/>
              </a:cxn>
              <a:cxn ang="0">
                <a:pos x="connsiteX10239" y="connsiteY10239"/>
              </a:cxn>
              <a:cxn ang="0">
                <a:pos x="connsiteX10240" y="connsiteY10240"/>
              </a:cxn>
              <a:cxn ang="0">
                <a:pos x="connsiteX10241" y="connsiteY10241"/>
              </a:cxn>
              <a:cxn ang="0">
                <a:pos x="connsiteX10242" y="connsiteY10242"/>
              </a:cxn>
              <a:cxn ang="0">
                <a:pos x="connsiteX10243" y="connsiteY10243"/>
              </a:cxn>
              <a:cxn ang="0">
                <a:pos x="connsiteX10244" y="connsiteY10244"/>
              </a:cxn>
              <a:cxn ang="0">
                <a:pos x="connsiteX10245" y="connsiteY10245"/>
              </a:cxn>
              <a:cxn ang="0">
                <a:pos x="connsiteX10246" y="connsiteY10246"/>
              </a:cxn>
              <a:cxn ang="0">
                <a:pos x="connsiteX10247" y="connsiteY10247"/>
              </a:cxn>
              <a:cxn ang="0">
                <a:pos x="connsiteX10248" y="connsiteY10248"/>
              </a:cxn>
              <a:cxn ang="0">
                <a:pos x="connsiteX10249" y="connsiteY10249"/>
              </a:cxn>
              <a:cxn ang="0">
                <a:pos x="connsiteX10250" y="connsiteY10250"/>
              </a:cxn>
              <a:cxn ang="0">
                <a:pos x="connsiteX10251" y="connsiteY10251"/>
              </a:cxn>
              <a:cxn ang="0">
                <a:pos x="connsiteX10252" y="connsiteY10252"/>
              </a:cxn>
              <a:cxn ang="0">
                <a:pos x="connsiteX10253" y="connsiteY10253"/>
              </a:cxn>
              <a:cxn ang="0">
                <a:pos x="connsiteX10254" y="connsiteY10254"/>
              </a:cxn>
              <a:cxn ang="0">
                <a:pos x="connsiteX10255" y="connsiteY10255"/>
              </a:cxn>
              <a:cxn ang="0">
                <a:pos x="connsiteX10256" y="connsiteY10256"/>
              </a:cxn>
              <a:cxn ang="0">
                <a:pos x="connsiteX10257" y="connsiteY10257"/>
              </a:cxn>
              <a:cxn ang="0">
                <a:pos x="connsiteX10258" y="connsiteY10258"/>
              </a:cxn>
              <a:cxn ang="0">
                <a:pos x="connsiteX10259" y="connsiteY10259"/>
              </a:cxn>
              <a:cxn ang="0">
                <a:pos x="connsiteX10260" y="connsiteY10260"/>
              </a:cxn>
              <a:cxn ang="0">
                <a:pos x="connsiteX10261" y="connsiteY10261"/>
              </a:cxn>
              <a:cxn ang="0">
                <a:pos x="connsiteX10262" y="connsiteY10262"/>
              </a:cxn>
              <a:cxn ang="0">
                <a:pos x="connsiteX10263" y="connsiteY10263"/>
              </a:cxn>
              <a:cxn ang="0">
                <a:pos x="connsiteX10264" y="connsiteY10264"/>
              </a:cxn>
              <a:cxn ang="0">
                <a:pos x="connsiteX10265" y="connsiteY10265"/>
              </a:cxn>
              <a:cxn ang="0">
                <a:pos x="connsiteX10266" y="connsiteY10266"/>
              </a:cxn>
              <a:cxn ang="0">
                <a:pos x="connsiteX10267" y="connsiteY10267"/>
              </a:cxn>
              <a:cxn ang="0">
                <a:pos x="connsiteX10268" y="connsiteY10268"/>
              </a:cxn>
              <a:cxn ang="0">
                <a:pos x="connsiteX10269" y="connsiteY10269"/>
              </a:cxn>
              <a:cxn ang="0">
                <a:pos x="connsiteX10270" y="connsiteY10270"/>
              </a:cxn>
              <a:cxn ang="0">
                <a:pos x="connsiteX10271" y="connsiteY10271"/>
              </a:cxn>
              <a:cxn ang="0">
                <a:pos x="connsiteX10272" y="connsiteY10272"/>
              </a:cxn>
              <a:cxn ang="0">
                <a:pos x="connsiteX10273" y="connsiteY10273"/>
              </a:cxn>
              <a:cxn ang="0">
                <a:pos x="connsiteX10274" y="connsiteY10274"/>
              </a:cxn>
              <a:cxn ang="0">
                <a:pos x="connsiteX10275" y="connsiteY10275"/>
              </a:cxn>
              <a:cxn ang="0">
                <a:pos x="connsiteX10276" y="connsiteY10276"/>
              </a:cxn>
              <a:cxn ang="0">
                <a:pos x="connsiteX10277" y="connsiteY10277"/>
              </a:cxn>
              <a:cxn ang="0">
                <a:pos x="connsiteX10278" y="connsiteY10278"/>
              </a:cxn>
              <a:cxn ang="0">
                <a:pos x="connsiteX10279" y="connsiteY10279"/>
              </a:cxn>
              <a:cxn ang="0">
                <a:pos x="connsiteX10280" y="connsiteY10280"/>
              </a:cxn>
              <a:cxn ang="0">
                <a:pos x="connsiteX10281" y="connsiteY10281"/>
              </a:cxn>
              <a:cxn ang="0">
                <a:pos x="connsiteX10282" y="connsiteY10282"/>
              </a:cxn>
              <a:cxn ang="0">
                <a:pos x="connsiteX10283" y="connsiteY10283"/>
              </a:cxn>
              <a:cxn ang="0">
                <a:pos x="connsiteX10284" y="connsiteY10284"/>
              </a:cxn>
              <a:cxn ang="0">
                <a:pos x="connsiteX10285" y="connsiteY10285"/>
              </a:cxn>
              <a:cxn ang="0">
                <a:pos x="connsiteX10286" y="connsiteY10286"/>
              </a:cxn>
              <a:cxn ang="0">
                <a:pos x="connsiteX10287" y="connsiteY10287"/>
              </a:cxn>
              <a:cxn ang="0">
                <a:pos x="connsiteX10288" y="connsiteY10288"/>
              </a:cxn>
              <a:cxn ang="0">
                <a:pos x="connsiteX10289" y="connsiteY10289"/>
              </a:cxn>
              <a:cxn ang="0">
                <a:pos x="connsiteX10290" y="connsiteY10290"/>
              </a:cxn>
              <a:cxn ang="0">
                <a:pos x="connsiteX10291" y="connsiteY10291"/>
              </a:cxn>
              <a:cxn ang="0">
                <a:pos x="connsiteX10292" y="connsiteY10292"/>
              </a:cxn>
              <a:cxn ang="0">
                <a:pos x="connsiteX10293" y="connsiteY10293"/>
              </a:cxn>
              <a:cxn ang="0">
                <a:pos x="connsiteX10294" y="connsiteY10294"/>
              </a:cxn>
              <a:cxn ang="0">
                <a:pos x="connsiteX10295" y="connsiteY10295"/>
              </a:cxn>
              <a:cxn ang="0">
                <a:pos x="connsiteX10296" y="connsiteY10296"/>
              </a:cxn>
              <a:cxn ang="0">
                <a:pos x="connsiteX10297" y="connsiteY10297"/>
              </a:cxn>
              <a:cxn ang="0">
                <a:pos x="connsiteX10298" y="connsiteY10298"/>
              </a:cxn>
              <a:cxn ang="0">
                <a:pos x="connsiteX10299" y="connsiteY10299"/>
              </a:cxn>
              <a:cxn ang="0">
                <a:pos x="connsiteX10300" y="connsiteY10300"/>
              </a:cxn>
              <a:cxn ang="0">
                <a:pos x="connsiteX10301" y="connsiteY10301"/>
              </a:cxn>
              <a:cxn ang="0">
                <a:pos x="connsiteX10302" y="connsiteY10302"/>
              </a:cxn>
              <a:cxn ang="0">
                <a:pos x="connsiteX10303" y="connsiteY10303"/>
              </a:cxn>
              <a:cxn ang="0">
                <a:pos x="connsiteX10304" y="connsiteY10304"/>
              </a:cxn>
              <a:cxn ang="0">
                <a:pos x="connsiteX10305" y="connsiteY10305"/>
              </a:cxn>
              <a:cxn ang="0">
                <a:pos x="connsiteX10306" y="connsiteY10306"/>
              </a:cxn>
              <a:cxn ang="0">
                <a:pos x="connsiteX10307" y="connsiteY10307"/>
              </a:cxn>
              <a:cxn ang="0">
                <a:pos x="connsiteX10308" y="connsiteY10308"/>
              </a:cxn>
              <a:cxn ang="0">
                <a:pos x="connsiteX10309" y="connsiteY10309"/>
              </a:cxn>
              <a:cxn ang="0">
                <a:pos x="connsiteX10310" y="connsiteY10310"/>
              </a:cxn>
              <a:cxn ang="0">
                <a:pos x="connsiteX10311" y="connsiteY10311"/>
              </a:cxn>
              <a:cxn ang="0">
                <a:pos x="connsiteX10312" y="connsiteY10312"/>
              </a:cxn>
              <a:cxn ang="0">
                <a:pos x="connsiteX10313" y="connsiteY10313"/>
              </a:cxn>
              <a:cxn ang="0">
                <a:pos x="connsiteX10314" y="connsiteY10314"/>
              </a:cxn>
              <a:cxn ang="0">
                <a:pos x="connsiteX10315" y="connsiteY10315"/>
              </a:cxn>
              <a:cxn ang="0">
                <a:pos x="connsiteX10316" y="connsiteY10316"/>
              </a:cxn>
              <a:cxn ang="0">
                <a:pos x="connsiteX10317" y="connsiteY10317"/>
              </a:cxn>
              <a:cxn ang="0">
                <a:pos x="connsiteX10318" y="connsiteY10318"/>
              </a:cxn>
              <a:cxn ang="0">
                <a:pos x="connsiteX10319" y="connsiteY10319"/>
              </a:cxn>
              <a:cxn ang="0">
                <a:pos x="connsiteX10320" y="connsiteY10320"/>
              </a:cxn>
              <a:cxn ang="0">
                <a:pos x="connsiteX10321" y="connsiteY10321"/>
              </a:cxn>
              <a:cxn ang="0">
                <a:pos x="connsiteX10322" y="connsiteY10322"/>
              </a:cxn>
              <a:cxn ang="0">
                <a:pos x="connsiteX10323" y="connsiteY10323"/>
              </a:cxn>
              <a:cxn ang="0">
                <a:pos x="connsiteX10324" y="connsiteY10324"/>
              </a:cxn>
              <a:cxn ang="0">
                <a:pos x="connsiteX10325" y="connsiteY10325"/>
              </a:cxn>
              <a:cxn ang="0">
                <a:pos x="connsiteX10326" y="connsiteY10326"/>
              </a:cxn>
              <a:cxn ang="0">
                <a:pos x="connsiteX10327" y="connsiteY10327"/>
              </a:cxn>
              <a:cxn ang="0">
                <a:pos x="connsiteX10328" y="connsiteY10328"/>
              </a:cxn>
              <a:cxn ang="0">
                <a:pos x="connsiteX10329" y="connsiteY10329"/>
              </a:cxn>
              <a:cxn ang="0">
                <a:pos x="connsiteX10330" y="connsiteY10330"/>
              </a:cxn>
              <a:cxn ang="0">
                <a:pos x="connsiteX10331" y="connsiteY10331"/>
              </a:cxn>
              <a:cxn ang="0">
                <a:pos x="connsiteX10332" y="connsiteY10332"/>
              </a:cxn>
              <a:cxn ang="0">
                <a:pos x="connsiteX10333" y="connsiteY10333"/>
              </a:cxn>
              <a:cxn ang="0">
                <a:pos x="connsiteX10334" y="connsiteY10334"/>
              </a:cxn>
              <a:cxn ang="0">
                <a:pos x="connsiteX10335" y="connsiteY10335"/>
              </a:cxn>
              <a:cxn ang="0">
                <a:pos x="connsiteX10336" y="connsiteY10336"/>
              </a:cxn>
              <a:cxn ang="0">
                <a:pos x="connsiteX10337" y="connsiteY10337"/>
              </a:cxn>
              <a:cxn ang="0">
                <a:pos x="connsiteX10338" y="connsiteY10338"/>
              </a:cxn>
              <a:cxn ang="0">
                <a:pos x="connsiteX10339" y="connsiteY10339"/>
              </a:cxn>
              <a:cxn ang="0">
                <a:pos x="connsiteX10340" y="connsiteY10340"/>
              </a:cxn>
              <a:cxn ang="0">
                <a:pos x="connsiteX10341" y="connsiteY10341"/>
              </a:cxn>
              <a:cxn ang="0">
                <a:pos x="connsiteX10342" y="connsiteY10342"/>
              </a:cxn>
              <a:cxn ang="0">
                <a:pos x="connsiteX10343" y="connsiteY10343"/>
              </a:cxn>
              <a:cxn ang="0">
                <a:pos x="connsiteX10344" y="connsiteY10344"/>
              </a:cxn>
              <a:cxn ang="0">
                <a:pos x="connsiteX10345" y="connsiteY10345"/>
              </a:cxn>
              <a:cxn ang="0">
                <a:pos x="connsiteX10346" y="connsiteY10346"/>
              </a:cxn>
              <a:cxn ang="0">
                <a:pos x="connsiteX10347" y="connsiteY10347"/>
              </a:cxn>
              <a:cxn ang="0">
                <a:pos x="connsiteX10348" y="connsiteY10348"/>
              </a:cxn>
              <a:cxn ang="0">
                <a:pos x="connsiteX10349" y="connsiteY10349"/>
              </a:cxn>
              <a:cxn ang="0">
                <a:pos x="connsiteX10350" y="connsiteY10350"/>
              </a:cxn>
              <a:cxn ang="0">
                <a:pos x="connsiteX10351" y="connsiteY10351"/>
              </a:cxn>
              <a:cxn ang="0">
                <a:pos x="connsiteX10352" y="connsiteY10352"/>
              </a:cxn>
              <a:cxn ang="0">
                <a:pos x="connsiteX10353" y="connsiteY10353"/>
              </a:cxn>
              <a:cxn ang="0">
                <a:pos x="connsiteX10354" y="connsiteY10354"/>
              </a:cxn>
              <a:cxn ang="0">
                <a:pos x="connsiteX10355" y="connsiteY10355"/>
              </a:cxn>
              <a:cxn ang="0">
                <a:pos x="connsiteX10356" y="connsiteY10356"/>
              </a:cxn>
              <a:cxn ang="0">
                <a:pos x="connsiteX10357" y="connsiteY10357"/>
              </a:cxn>
              <a:cxn ang="0">
                <a:pos x="connsiteX10358" y="connsiteY10358"/>
              </a:cxn>
              <a:cxn ang="0">
                <a:pos x="connsiteX10359" y="connsiteY10359"/>
              </a:cxn>
              <a:cxn ang="0">
                <a:pos x="connsiteX10360" y="connsiteY10360"/>
              </a:cxn>
              <a:cxn ang="0">
                <a:pos x="connsiteX10361" y="connsiteY10361"/>
              </a:cxn>
              <a:cxn ang="0">
                <a:pos x="connsiteX10362" y="connsiteY10362"/>
              </a:cxn>
              <a:cxn ang="0">
                <a:pos x="connsiteX10363" y="connsiteY10363"/>
              </a:cxn>
              <a:cxn ang="0">
                <a:pos x="connsiteX10364" y="connsiteY10364"/>
              </a:cxn>
              <a:cxn ang="0">
                <a:pos x="connsiteX10365" y="connsiteY10365"/>
              </a:cxn>
              <a:cxn ang="0">
                <a:pos x="connsiteX10366" y="connsiteY10366"/>
              </a:cxn>
              <a:cxn ang="0">
                <a:pos x="connsiteX10367" y="connsiteY10367"/>
              </a:cxn>
              <a:cxn ang="0">
                <a:pos x="connsiteX10368" y="connsiteY10368"/>
              </a:cxn>
              <a:cxn ang="0">
                <a:pos x="connsiteX10369" y="connsiteY10369"/>
              </a:cxn>
              <a:cxn ang="0">
                <a:pos x="connsiteX10370" y="connsiteY10370"/>
              </a:cxn>
              <a:cxn ang="0">
                <a:pos x="connsiteX10371" y="connsiteY10371"/>
              </a:cxn>
              <a:cxn ang="0">
                <a:pos x="connsiteX10372" y="connsiteY10372"/>
              </a:cxn>
              <a:cxn ang="0">
                <a:pos x="connsiteX10373" y="connsiteY10373"/>
              </a:cxn>
              <a:cxn ang="0">
                <a:pos x="connsiteX10374" y="connsiteY10374"/>
              </a:cxn>
              <a:cxn ang="0">
                <a:pos x="connsiteX10375" y="connsiteY10375"/>
              </a:cxn>
              <a:cxn ang="0">
                <a:pos x="connsiteX10376" y="connsiteY10376"/>
              </a:cxn>
              <a:cxn ang="0">
                <a:pos x="connsiteX10377" y="connsiteY10377"/>
              </a:cxn>
              <a:cxn ang="0">
                <a:pos x="connsiteX10378" y="connsiteY10378"/>
              </a:cxn>
              <a:cxn ang="0">
                <a:pos x="connsiteX10379" y="connsiteY10379"/>
              </a:cxn>
              <a:cxn ang="0">
                <a:pos x="connsiteX10380" y="connsiteY10380"/>
              </a:cxn>
              <a:cxn ang="0">
                <a:pos x="connsiteX10381" y="connsiteY10381"/>
              </a:cxn>
              <a:cxn ang="0">
                <a:pos x="connsiteX10382" y="connsiteY10382"/>
              </a:cxn>
              <a:cxn ang="0">
                <a:pos x="connsiteX10383" y="connsiteY10383"/>
              </a:cxn>
              <a:cxn ang="0">
                <a:pos x="connsiteX10384" y="connsiteY10384"/>
              </a:cxn>
              <a:cxn ang="0">
                <a:pos x="connsiteX10385" y="connsiteY10385"/>
              </a:cxn>
              <a:cxn ang="0">
                <a:pos x="connsiteX10386" y="connsiteY10386"/>
              </a:cxn>
              <a:cxn ang="0">
                <a:pos x="connsiteX10387" y="connsiteY10387"/>
              </a:cxn>
              <a:cxn ang="0">
                <a:pos x="connsiteX10388" y="connsiteY10388"/>
              </a:cxn>
              <a:cxn ang="0">
                <a:pos x="connsiteX10389" y="connsiteY10389"/>
              </a:cxn>
              <a:cxn ang="0">
                <a:pos x="connsiteX10390" y="connsiteY10390"/>
              </a:cxn>
              <a:cxn ang="0">
                <a:pos x="connsiteX10391" y="connsiteY10391"/>
              </a:cxn>
              <a:cxn ang="0">
                <a:pos x="connsiteX10392" y="connsiteY10392"/>
              </a:cxn>
              <a:cxn ang="0">
                <a:pos x="connsiteX10393" y="connsiteY10393"/>
              </a:cxn>
              <a:cxn ang="0">
                <a:pos x="connsiteX10394" y="connsiteY10394"/>
              </a:cxn>
              <a:cxn ang="0">
                <a:pos x="connsiteX10395" y="connsiteY10395"/>
              </a:cxn>
              <a:cxn ang="0">
                <a:pos x="connsiteX10396" y="connsiteY10396"/>
              </a:cxn>
              <a:cxn ang="0">
                <a:pos x="connsiteX10397" y="connsiteY10397"/>
              </a:cxn>
              <a:cxn ang="0">
                <a:pos x="connsiteX10398" y="connsiteY10398"/>
              </a:cxn>
              <a:cxn ang="0">
                <a:pos x="connsiteX10399" y="connsiteY10399"/>
              </a:cxn>
              <a:cxn ang="0">
                <a:pos x="connsiteX10400" y="connsiteY10400"/>
              </a:cxn>
              <a:cxn ang="0">
                <a:pos x="connsiteX10401" y="connsiteY10401"/>
              </a:cxn>
              <a:cxn ang="0">
                <a:pos x="connsiteX10402" y="connsiteY10402"/>
              </a:cxn>
              <a:cxn ang="0">
                <a:pos x="connsiteX10403" y="connsiteY10403"/>
              </a:cxn>
              <a:cxn ang="0">
                <a:pos x="connsiteX10404" y="connsiteY10404"/>
              </a:cxn>
              <a:cxn ang="0">
                <a:pos x="connsiteX10405" y="connsiteY10405"/>
              </a:cxn>
              <a:cxn ang="0">
                <a:pos x="connsiteX10406" y="connsiteY10406"/>
              </a:cxn>
              <a:cxn ang="0">
                <a:pos x="connsiteX10407" y="connsiteY10407"/>
              </a:cxn>
              <a:cxn ang="0">
                <a:pos x="connsiteX10408" y="connsiteY10408"/>
              </a:cxn>
              <a:cxn ang="0">
                <a:pos x="connsiteX10409" y="connsiteY10409"/>
              </a:cxn>
              <a:cxn ang="0">
                <a:pos x="connsiteX10410" y="connsiteY10410"/>
              </a:cxn>
              <a:cxn ang="0">
                <a:pos x="connsiteX10411" y="connsiteY10411"/>
              </a:cxn>
              <a:cxn ang="0">
                <a:pos x="connsiteX10412" y="connsiteY10412"/>
              </a:cxn>
              <a:cxn ang="0">
                <a:pos x="connsiteX10413" y="connsiteY10413"/>
              </a:cxn>
              <a:cxn ang="0">
                <a:pos x="connsiteX10414" y="connsiteY10414"/>
              </a:cxn>
              <a:cxn ang="0">
                <a:pos x="connsiteX10415" y="connsiteY10415"/>
              </a:cxn>
              <a:cxn ang="0">
                <a:pos x="connsiteX10416" y="connsiteY10416"/>
              </a:cxn>
              <a:cxn ang="0">
                <a:pos x="connsiteX10417" y="connsiteY10417"/>
              </a:cxn>
              <a:cxn ang="0">
                <a:pos x="connsiteX10418" y="connsiteY10418"/>
              </a:cxn>
              <a:cxn ang="0">
                <a:pos x="connsiteX10419" y="connsiteY10419"/>
              </a:cxn>
              <a:cxn ang="0">
                <a:pos x="connsiteX10420" y="connsiteY10420"/>
              </a:cxn>
              <a:cxn ang="0">
                <a:pos x="connsiteX10421" y="connsiteY10421"/>
              </a:cxn>
              <a:cxn ang="0">
                <a:pos x="connsiteX10422" y="connsiteY10422"/>
              </a:cxn>
              <a:cxn ang="0">
                <a:pos x="connsiteX10423" y="connsiteY10423"/>
              </a:cxn>
              <a:cxn ang="0">
                <a:pos x="connsiteX10424" y="connsiteY10424"/>
              </a:cxn>
              <a:cxn ang="0">
                <a:pos x="connsiteX10425" y="connsiteY10425"/>
              </a:cxn>
              <a:cxn ang="0">
                <a:pos x="connsiteX10426" y="connsiteY10426"/>
              </a:cxn>
              <a:cxn ang="0">
                <a:pos x="connsiteX10427" y="connsiteY10427"/>
              </a:cxn>
              <a:cxn ang="0">
                <a:pos x="connsiteX10428" y="connsiteY10428"/>
              </a:cxn>
              <a:cxn ang="0">
                <a:pos x="connsiteX10429" y="connsiteY10429"/>
              </a:cxn>
              <a:cxn ang="0">
                <a:pos x="connsiteX10430" y="connsiteY10430"/>
              </a:cxn>
              <a:cxn ang="0">
                <a:pos x="connsiteX10431" y="connsiteY10431"/>
              </a:cxn>
              <a:cxn ang="0">
                <a:pos x="connsiteX10432" y="connsiteY10432"/>
              </a:cxn>
              <a:cxn ang="0">
                <a:pos x="connsiteX10433" y="connsiteY10433"/>
              </a:cxn>
              <a:cxn ang="0">
                <a:pos x="connsiteX10434" y="connsiteY10434"/>
              </a:cxn>
              <a:cxn ang="0">
                <a:pos x="connsiteX10435" y="connsiteY10435"/>
              </a:cxn>
              <a:cxn ang="0">
                <a:pos x="connsiteX10436" y="connsiteY10436"/>
              </a:cxn>
              <a:cxn ang="0">
                <a:pos x="connsiteX10437" y="connsiteY10437"/>
              </a:cxn>
              <a:cxn ang="0">
                <a:pos x="connsiteX10438" y="connsiteY10438"/>
              </a:cxn>
              <a:cxn ang="0">
                <a:pos x="connsiteX10439" y="connsiteY10439"/>
              </a:cxn>
              <a:cxn ang="0">
                <a:pos x="connsiteX10440" y="connsiteY10440"/>
              </a:cxn>
              <a:cxn ang="0">
                <a:pos x="connsiteX10441" y="connsiteY10441"/>
              </a:cxn>
              <a:cxn ang="0">
                <a:pos x="connsiteX10442" y="connsiteY10442"/>
              </a:cxn>
              <a:cxn ang="0">
                <a:pos x="connsiteX10443" y="connsiteY10443"/>
              </a:cxn>
              <a:cxn ang="0">
                <a:pos x="connsiteX10444" y="connsiteY10444"/>
              </a:cxn>
              <a:cxn ang="0">
                <a:pos x="connsiteX10445" y="connsiteY10445"/>
              </a:cxn>
              <a:cxn ang="0">
                <a:pos x="connsiteX10446" y="connsiteY10446"/>
              </a:cxn>
              <a:cxn ang="0">
                <a:pos x="connsiteX10447" y="connsiteY10447"/>
              </a:cxn>
              <a:cxn ang="0">
                <a:pos x="connsiteX10448" y="connsiteY10448"/>
              </a:cxn>
              <a:cxn ang="0">
                <a:pos x="connsiteX10449" y="connsiteY10449"/>
              </a:cxn>
              <a:cxn ang="0">
                <a:pos x="connsiteX10450" y="connsiteY10450"/>
              </a:cxn>
              <a:cxn ang="0">
                <a:pos x="connsiteX10451" y="connsiteY10451"/>
              </a:cxn>
              <a:cxn ang="0">
                <a:pos x="connsiteX10452" y="connsiteY10452"/>
              </a:cxn>
              <a:cxn ang="0">
                <a:pos x="connsiteX10453" y="connsiteY10453"/>
              </a:cxn>
              <a:cxn ang="0">
                <a:pos x="connsiteX10454" y="connsiteY10454"/>
              </a:cxn>
              <a:cxn ang="0">
                <a:pos x="connsiteX10455" y="connsiteY10455"/>
              </a:cxn>
              <a:cxn ang="0">
                <a:pos x="connsiteX10456" y="connsiteY10456"/>
              </a:cxn>
              <a:cxn ang="0">
                <a:pos x="connsiteX10457" y="connsiteY10457"/>
              </a:cxn>
              <a:cxn ang="0">
                <a:pos x="connsiteX10458" y="connsiteY10458"/>
              </a:cxn>
              <a:cxn ang="0">
                <a:pos x="connsiteX10459" y="connsiteY10459"/>
              </a:cxn>
              <a:cxn ang="0">
                <a:pos x="connsiteX10460" y="connsiteY10460"/>
              </a:cxn>
              <a:cxn ang="0">
                <a:pos x="connsiteX10461" y="connsiteY10461"/>
              </a:cxn>
              <a:cxn ang="0">
                <a:pos x="connsiteX10462" y="connsiteY10462"/>
              </a:cxn>
              <a:cxn ang="0">
                <a:pos x="connsiteX10463" y="connsiteY10463"/>
              </a:cxn>
              <a:cxn ang="0">
                <a:pos x="connsiteX10464" y="connsiteY10464"/>
              </a:cxn>
              <a:cxn ang="0">
                <a:pos x="connsiteX10465" y="connsiteY10465"/>
              </a:cxn>
              <a:cxn ang="0">
                <a:pos x="connsiteX10466" y="connsiteY10466"/>
              </a:cxn>
              <a:cxn ang="0">
                <a:pos x="connsiteX10467" y="connsiteY10467"/>
              </a:cxn>
              <a:cxn ang="0">
                <a:pos x="connsiteX10468" y="connsiteY10468"/>
              </a:cxn>
              <a:cxn ang="0">
                <a:pos x="connsiteX10469" y="connsiteY10469"/>
              </a:cxn>
              <a:cxn ang="0">
                <a:pos x="connsiteX10470" y="connsiteY10470"/>
              </a:cxn>
              <a:cxn ang="0">
                <a:pos x="connsiteX10471" y="connsiteY10471"/>
              </a:cxn>
              <a:cxn ang="0">
                <a:pos x="connsiteX10472" y="connsiteY10472"/>
              </a:cxn>
              <a:cxn ang="0">
                <a:pos x="connsiteX10473" y="connsiteY10473"/>
              </a:cxn>
              <a:cxn ang="0">
                <a:pos x="connsiteX10474" y="connsiteY10474"/>
              </a:cxn>
              <a:cxn ang="0">
                <a:pos x="connsiteX10475" y="connsiteY10475"/>
              </a:cxn>
              <a:cxn ang="0">
                <a:pos x="connsiteX10476" y="connsiteY10476"/>
              </a:cxn>
              <a:cxn ang="0">
                <a:pos x="connsiteX10477" y="connsiteY10477"/>
              </a:cxn>
              <a:cxn ang="0">
                <a:pos x="connsiteX10478" y="connsiteY10478"/>
              </a:cxn>
              <a:cxn ang="0">
                <a:pos x="connsiteX10479" y="connsiteY10479"/>
              </a:cxn>
              <a:cxn ang="0">
                <a:pos x="connsiteX10480" y="connsiteY10480"/>
              </a:cxn>
              <a:cxn ang="0">
                <a:pos x="connsiteX10481" y="connsiteY10481"/>
              </a:cxn>
              <a:cxn ang="0">
                <a:pos x="connsiteX10482" y="connsiteY10482"/>
              </a:cxn>
              <a:cxn ang="0">
                <a:pos x="connsiteX10483" y="connsiteY10483"/>
              </a:cxn>
              <a:cxn ang="0">
                <a:pos x="connsiteX10484" y="connsiteY10484"/>
              </a:cxn>
              <a:cxn ang="0">
                <a:pos x="connsiteX10485" y="connsiteY10485"/>
              </a:cxn>
              <a:cxn ang="0">
                <a:pos x="connsiteX10486" y="connsiteY10486"/>
              </a:cxn>
              <a:cxn ang="0">
                <a:pos x="connsiteX10487" y="connsiteY10487"/>
              </a:cxn>
              <a:cxn ang="0">
                <a:pos x="connsiteX10488" y="connsiteY10488"/>
              </a:cxn>
              <a:cxn ang="0">
                <a:pos x="connsiteX10489" y="connsiteY10489"/>
              </a:cxn>
              <a:cxn ang="0">
                <a:pos x="connsiteX10490" y="connsiteY10490"/>
              </a:cxn>
              <a:cxn ang="0">
                <a:pos x="connsiteX10491" y="connsiteY10491"/>
              </a:cxn>
              <a:cxn ang="0">
                <a:pos x="connsiteX10492" y="connsiteY10492"/>
              </a:cxn>
              <a:cxn ang="0">
                <a:pos x="connsiteX10493" y="connsiteY10493"/>
              </a:cxn>
              <a:cxn ang="0">
                <a:pos x="connsiteX10494" y="connsiteY10494"/>
              </a:cxn>
              <a:cxn ang="0">
                <a:pos x="connsiteX10495" y="connsiteY10495"/>
              </a:cxn>
              <a:cxn ang="0">
                <a:pos x="connsiteX10496" y="connsiteY10496"/>
              </a:cxn>
              <a:cxn ang="0">
                <a:pos x="connsiteX10497" y="connsiteY10497"/>
              </a:cxn>
              <a:cxn ang="0">
                <a:pos x="connsiteX10498" y="connsiteY10498"/>
              </a:cxn>
              <a:cxn ang="0">
                <a:pos x="connsiteX10499" y="connsiteY10499"/>
              </a:cxn>
              <a:cxn ang="0">
                <a:pos x="connsiteX10500" y="connsiteY10500"/>
              </a:cxn>
              <a:cxn ang="0">
                <a:pos x="connsiteX10501" y="connsiteY10501"/>
              </a:cxn>
              <a:cxn ang="0">
                <a:pos x="connsiteX10502" y="connsiteY10502"/>
              </a:cxn>
              <a:cxn ang="0">
                <a:pos x="connsiteX10503" y="connsiteY10503"/>
              </a:cxn>
              <a:cxn ang="0">
                <a:pos x="connsiteX10504" y="connsiteY10504"/>
              </a:cxn>
              <a:cxn ang="0">
                <a:pos x="connsiteX10505" y="connsiteY10505"/>
              </a:cxn>
              <a:cxn ang="0">
                <a:pos x="connsiteX10506" y="connsiteY10506"/>
              </a:cxn>
              <a:cxn ang="0">
                <a:pos x="connsiteX10507" y="connsiteY10507"/>
              </a:cxn>
              <a:cxn ang="0">
                <a:pos x="connsiteX10508" y="connsiteY10508"/>
              </a:cxn>
              <a:cxn ang="0">
                <a:pos x="connsiteX10509" y="connsiteY10509"/>
              </a:cxn>
              <a:cxn ang="0">
                <a:pos x="connsiteX10510" y="connsiteY10510"/>
              </a:cxn>
              <a:cxn ang="0">
                <a:pos x="connsiteX10511" y="connsiteY10511"/>
              </a:cxn>
              <a:cxn ang="0">
                <a:pos x="connsiteX10512" y="connsiteY10512"/>
              </a:cxn>
              <a:cxn ang="0">
                <a:pos x="connsiteX10513" y="connsiteY10513"/>
              </a:cxn>
              <a:cxn ang="0">
                <a:pos x="connsiteX10514" y="connsiteY10514"/>
              </a:cxn>
              <a:cxn ang="0">
                <a:pos x="connsiteX10515" y="connsiteY10515"/>
              </a:cxn>
              <a:cxn ang="0">
                <a:pos x="connsiteX10516" y="connsiteY10516"/>
              </a:cxn>
              <a:cxn ang="0">
                <a:pos x="connsiteX10517" y="connsiteY10517"/>
              </a:cxn>
              <a:cxn ang="0">
                <a:pos x="connsiteX10518" y="connsiteY10518"/>
              </a:cxn>
              <a:cxn ang="0">
                <a:pos x="connsiteX10519" y="connsiteY10519"/>
              </a:cxn>
              <a:cxn ang="0">
                <a:pos x="connsiteX10520" y="connsiteY10520"/>
              </a:cxn>
              <a:cxn ang="0">
                <a:pos x="connsiteX10521" y="connsiteY10521"/>
              </a:cxn>
              <a:cxn ang="0">
                <a:pos x="connsiteX10522" y="connsiteY10522"/>
              </a:cxn>
              <a:cxn ang="0">
                <a:pos x="connsiteX10523" y="connsiteY10523"/>
              </a:cxn>
              <a:cxn ang="0">
                <a:pos x="connsiteX10524" y="connsiteY10524"/>
              </a:cxn>
              <a:cxn ang="0">
                <a:pos x="connsiteX10525" y="connsiteY10525"/>
              </a:cxn>
              <a:cxn ang="0">
                <a:pos x="connsiteX10526" y="connsiteY10526"/>
              </a:cxn>
              <a:cxn ang="0">
                <a:pos x="connsiteX10527" y="connsiteY10527"/>
              </a:cxn>
              <a:cxn ang="0">
                <a:pos x="connsiteX10528" y="connsiteY10528"/>
              </a:cxn>
              <a:cxn ang="0">
                <a:pos x="connsiteX10529" y="connsiteY10529"/>
              </a:cxn>
              <a:cxn ang="0">
                <a:pos x="connsiteX10530" y="connsiteY10530"/>
              </a:cxn>
              <a:cxn ang="0">
                <a:pos x="connsiteX10531" y="connsiteY10531"/>
              </a:cxn>
              <a:cxn ang="0">
                <a:pos x="connsiteX10532" y="connsiteY10532"/>
              </a:cxn>
              <a:cxn ang="0">
                <a:pos x="connsiteX10533" y="connsiteY10533"/>
              </a:cxn>
              <a:cxn ang="0">
                <a:pos x="connsiteX10534" y="connsiteY10534"/>
              </a:cxn>
              <a:cxn ang="0">
                <a:pos x="connsiteX10535" y="connsiteY10535"/>
              </a:cxn>
              <a:cxn ang="0">
                <a:pos x="connsiteX10536" y="connsiteY10536"/>
              </a:cxn>
              <a:cxn ang="0">
                <a:pos x="connsiteX10537" y="connsiteY10537"/>
              </a:cxn>
              <a:cxn ang="0">
                <a:pos x="connsiteX10538" y="connsiteY10538"/>
              </a:cxn>
              <a:cxn ang="0">
                <a:pos x="connsiteX10539" y="connsiteY10539"/>
              </a:cxn>
              <a:cxn ang="0">
                <a:pos x="connsiteX10540" y="connsiteY10540"/>
              </a:cxn>
              <a:cxn ang="0">
                <a:pos x="connsiteX10541" y="connsiteY10541"/>
              </a:cxn>
              <a:cxn ang="0">
                <a:pos x="connsiteX10542" y="connsiteY10542"/>
              </a:cxn>
              <a:cxn ang="0">
                <a:pos x="connsiteX10543" y="connsiteY10543"/>
              </a:cxn>
              <a:cxn ang="0">
                <a:pos x="connsiteX10544" y="connsiteY10544"/>
              </a:cxn>
              <a:cxn ang="0">
                <a:pos x="connsiteX10545" y="connsiteY10545"/>
              </a:cxn>
              <a:cxn ang="0">
                <a:pos x="connsiteX10546" y="connsiteY10546"/>
              </a:cxn>
              <a:cxn ang="0">
                <a:pos x="connsiteX10547" y="connsiteY10547"/>
              </a:cxn>
              <a:cxn ang="0">
                <a:pos x="connsiteX10548" y="connsiteY10548"/>
              </a:cxn>
              <a:cxn ang="0">
                <a:pos x="connsiteX10549" y="connsiteY10549"/>
              </a:cxn>
              <a:cxn ang="0">
                <a:pos x="connsiteX10550" y="connsiteY10550"/>
              </a:cxn>
              <a:cxn ang="0">
                <a:pos x="connsiteX10551" y="connsiteY10551"/>
              </a:cxn>
              <a:cxn ang="0">
                <a:pos x="connsiteX10552" y="connsiteY10552"/>
              </a:cxn>
              <a:cxn ang="0">
                <a:pos x="connsiteX10553" y="connsiteY10553"/>
              </a:cxn>
              <a:cxn ang="0">
                <a:pos x="connsiteX10554" y="connsiteY10554"/>
              </a:cxn>
              <a:cxn ang="0">
                <a:pos x="connsiteX10555" y="connsiteY10555"/>
              </a:cxn>
              <a:cxn ang="0">
                <a:pos x="connsiteX10556" y="connsiteY10556"/>
              </a:cxn>
              <a:cxn ang="0">
                <a:pos x="connsiteX10557" y="connsiteY10557"/>
              </a:cxn>
              <a:cxn ang="0">
                <a:pos x="connsiteX10558" y="connsiteY10558"/>
              </a:cxn>
              <a:cxn ang="0">
                <a:pos x="connsiteX10559" y="connsiteY10559"/>
              </a:cxn>
              <a:cxn ang="0">
                <a:pos x="connsiteX10560" y="connsiteY10560"/>
              </a:cxn>
              <a:cxn ang="0">
                <a:pos x="connsiteX10561" y="connsiteY10561"/>
              </a:cxn>
              <a:cxn ang="0">
                <a:pos x="connsiteX10562" y="connsiteY10562"/>
              </a:cxn>
              <a:cxn ang="0">
                <a:pos x="connsiteX10563" y="connsiteY10563"/>
              </a:cxn>
              <a:cxn ang="0">
                <a:pos x="connsiteX10564" y="connsiteY10564"/>
              </a:cxn>
              <a:cxn ang="0">
                <a:pos x="connsiteX10565" y="connsiteY10565"/>
              </a:cxn>
              <a:cxn ang="0">
                <a:pos x="connsiteX10566" y="connsiteY10566"/>
              </a:cxn>
              <a:cxn ang="0">
                <a:pos x="connsiteX10567" y="connsiteY10567"/>
              </a:cxn>
              <a:cxn ang="0">
                <a:pos x="connsiteX10568" y="connsiteY10568"/>
              </a:cxn>
              <a:cxn ang="0">
                <a:pos x="connsiteX10569" y="connsiteY10569"/>
              </a:cxn>
              <a:cxn ang="0">
                <a:pos x="connsiteX10570" y="connsiteY10570"/>
              </a:cxn>
              <a:cxn ang="0">
                <a:pos x="connsiteX10571" y="connsiteY10571"/>
              </a:cxn>
              <a:cxn ang="0">
                <a:pos x="connsiteX10572" y="connsiteY10572"/>
              </a:cxn>
              <a:cxn ang="0">
                <a:pos x="connsiteX10573" y="connsiteY10573"/>
              </a:cxn>
              <a:cxn ang="0">
                <a:pos x="connsiteX10574" y="connsiteY10574"/>
              </a:cxn>
              <a:cxn ang="0">
                <a:pos x="connsiteX10575" y="connsiteY10575"/>
              </a:cxn>
              <a:cxn ang="0">
                <a:pos x="connsiteX10576" y="connsiteY10576"/>
              </a:cxn>
              <a:cxn ang="0">
                <a:pos x="connsiteX10577" y="connsiteY10577"/>
              </a:cxn>
              <a:cxn ang="0">
                <a:pos x="connsiteX10578" y="connsiteY10578"/>
              </a:cxn>
              <a:cxn ang="0">
                <a:pos x="connsiteX10579" y="connsiteY10579"/>
              </a:cxn>
              <a:cxn ang="0">
                <a:pos x="connsiteX10580" y="connsiteY10580"/>
              </a:cxn>
              <a:cxn ang="0">
                <a:pos x="connsiteX10581" y="connsiteY10581"/>
              </a:cxn>
              <a:cxn ang="0">
                <a:pos x="connsiteX10582" y="connsiteY10582"/>
              </a:cxn>
              <a:cxn ang="0">
                <a:pos x="connsiteX10583" y="connsiteY10583"/>
              </a:cxn>
              <a:cxn ang="0">
                <a:pos x="connsiteX10584" y="connsiteY10584"/>
              </a:cxn>
              <a:cxn ang="0">
                <a:pos x="connsiteX10585" y="connsiteY10585"/>
              </a:cxn>
              <a:cxn ang="0">
                <a:pos x="connsiteX10586" y="connsiteY10586"/>
              </a:cxn>
              <a:cxn ang="0">
                <a:pos x="connsiteX10587" y="connsiteY10587"/>
              </a:cxn>
              <a:cxn ang="0">
                <a:pos x="connsiteX10588" y="connsiteY10588"/>
              </a:cxn>
              <a:cxn ang="0">
                <a:pos x="connsiteX10589" y="connsiteY10589"/>
              </a:cxn>
              <a:cxn ang="0">
                <a:pos x="connsiteX10590" y="connsiteY10590"/>
              </a:cxn>
              <a:cxn ang="0">
                <a:pos x="connsiteX10591" y="connsiteY10591"/>
              </a:cxn>
              <a:cxn ang="0">
                <a:pos x="connsiteX10592" y="connsiteY10592"/>
              </a:cxn>
              <a:cxn ang="0">
                <a:pos x="connsiteX10593" y="connsiteY10593"/>
              </a:cxn>
              <a:cxn ang="0">
                <a:pos x="connsiteX10594" y="connsiteY10594"/>
              </a:cxn>
              <a:cxn ang="0">
                <a:pos x="connsiteX10595" y="connsiteY10595"/>
              </a:cxn>
              <a:cxn ang="0">
                <a:pos x="connsiteX10596" y="connsiteY10596"/>
              </a:cxn>
              <a:cxn ang="0">
                <a:pos x="connsiteX10597" y="connsiteY10597"/>
              </a:cxn>
              <a:cxn ang="0">
                <a:pos x="connsiteX10598" y="connsiteY10598"/>
              </a:cxn>
              <a:cxn ang="0">
                <a:pos x="connsiteX10599" y="connsiteY10599"/>
              </a:cxn>
              <a:cxn ang="0">
                <a:pos x="connsiteX10600" y="connsiteY10600"/>
              </a:cxn>
              <a:cxn ang="0">
                <a:pos x="connsiteX10601" y="connsiteY10601"/>
              </a:cxn>
              <a:cxn ang="0">
                <a:pos x="connsiteX10602" y="connsiteY10602"/>
              </a:cxn>
              <a:cxn ang="0">
                <a:pos x="connsiteX10603" y="connsiteY10603"/>
              </a:cxn>
              <a:cxn ang="0">
                <a:pos x="connsiteX10604" y="connsiteY10604"/>
              </a:cxn>
              <a:cxn ang="0">
                <a:pos x="connsiteX10605" y="connsiteY10605"/>
              </a:cxn>
              <a:cxn ang="0">
                <a:pos x="connsiteX10606" y="connsiteY10606"/>
              </a:cxn>
              <a:cxn ang="0">
                <a:pos x="connsiteX10607" y="connsiteY10607"/>
              </a:cxn>
              <a:cxn ang="0">
                <a:pos x="connsiteX10608" y="connsiteY10608"/>
              </a:cxn>
              <a:cxn ang="0">
                <a:pos x="connsiteX10609" y="connsiteY10609"/>
              </a:cxn>
              <a:cxn ang="0">
                <a:pos x="connsiteX10610" y="connsiteY10610"/>
              </a:cxn>
              <a:cxn ang="0">
                <a:pos x="connsiteX10611" y="connsiteY10611"/>
              </a:cxn>
              <a:cxn ang="0">
                <a:pos x="connsiteX10612" y="connsiteY10612"/>
              </a:cxn>
              <a:cxn ang="0">
                <a:pos x="connsiteX10613" y="connsiteY10613"/>
              </a:cxn>
              <a:cxn ang="0">
                <a:pos x="connsiteX10614" y="connsiteY10614"/>
              </a:cxn>
              <a:cxn ang="0">
                <a:pos x="connsiteX10615" y="connsiteY10615"/>
              </a:cxn>
              <a:cxn ang="0">
                <a:pos x="connsiteX10616" y="connsiteY10616"/>
              </a:cxn>
              <a:cxn ang="0">
                <a:pos x="connsiteX10617" y="connsiteY10617"/>
              </a:cxn>
              <a:cxn ang="0">
                <a:pos x="connsiteX10618" y="connsiteY10618"/>
              </a:cxn>
              <a:cxn ang="0">
                <a:pos x="connsiteX10619" y="connsiteY10619"/>
              </a:cxn>
              <a:cxn ang="0">
                <a:pos x="connsiteX10620" y="connsiteY10620"/>
              </a:cxn>
              <a:cxn ang="0">
                <a:pos x="connsiteX10621" y="connsiteY10621"/>
              </a:cxn>
              <a:cxn ang="0">
                <a:pos x="connsiteX10622" y="connsiteY10622"/>
              </a:cxn>
              <a:cxn ang="0">
                <a:pos x="connsiteX10623" y="connsiteY10623"/>
              </a:cxn>
              <a:cxn ang="0">
                <a:pos x="connsiteX10624" y="connsiteY10624"/>
              </a:cxn>
              <a:cxn ang="0">
                <a:pos x="connsiteX10625" y="connsiteY10625"/>
              </a:cxn>
              <a:cxn ang="0">
                <a:pos x="connsiteX10626" y="connsiteY10626"/>
              </a:cxn>
              <a:cxn ang="0">
                <a:pos x="connsiteX10627" y="connsiteY10627"/>
              </a:cxn>
              <a:cxn ang="0">
                <a:pos x="connsiteX10628" y="connsiteY10628"/>
              </a:cxn>
              <a:cxn ang="0">
                <a:pos x="connsiteX10629" y="connsiteY10629"/>
              </a:cxn>
              <a:cxn ang="0">
                <a:pos x="connsiteX10630" y="connsiteY10630"/>
              </a:cxn>
              <a:cxn ang="0">
                <a:pos x="connsiteX10631" y="connsiteY10631"/>
              </a:cxn>
              <a:cxn ang="0">
                <a:pos x="connsiteX10632" y="connsiteY10632"/>
              </a:cxn>
              <a:cxn ang="0">
                <a:pos x="connsiteX10633" y="connsiteY10633"/>
              </a:cxn>
              <a:cxn ang="0">
                <a:pos x="connsiteX10634" y="connsiteY10634"/>
              </a:cxn>
              <a:cxn ang="0">
                <a:pos x="connsiteX10635" y="connsiteY10635"/>
              </a:cxn>
              <a:cxn ang="0">
                <a:pos x="connsiteX10636" y="connsiteY10636"/>
              </a:cxn>
              <a:cxn ang="0">
                <a:pos x="connsiteX10637" y="connsiteY10637"/>
              </a:cxn>
              <a:cxn ang="0">
                <a:pos x="connsiteX10638" y="connsiteY10638"/>
              </a:cxn>
              <a:cxn ang="0">
                <a:pos x="connsiteX10639" y="connsiteY10639"/>
              </a:cxn>
              <a:cxn ang="0">
                <a:pos x="connsiteX10640" y="connsiteY10640"/>
              </a:cxn>
              <a:cxn ang="0">
                <a:pos x="connsiteX10641" y="connsiteY10641"/>
              </a:cxn>
              <a:cxn ang="0">
                <a:pos x="connsiteX10642" y="connsiteY10642"/>
              </a:cxn>
              <a:cxn ang="0">
                <a:pos x="connsiteX10643" y="connsiteY10643"/>
              </a:cxn>
              <a:cxn ang="0">
                <a:pos x="connsiteX10644" y="connsiteY10644"/>
              </a:cxn>
              <a:cxn ang="0">
                <a:pos x="connsiteX10645" y="connsiteY10645"/>
              </a:cxn>
              <a:cxn ang="0">
                <a:pos x="connsiteX10646" y="connsiteY10646"/>
              </a:cxn>
              <a:cxn ang="0">
                <a:pos x="connsiteX10647" y="connsiteY10647"/>
              </a:cxn>
              <a:cxn ang="0">
                <a:pos x="connsiteX10648" y="connsiteY10648"/>
              </a:cxn>
              <a:cxn ang="0">
                <a:pos x="connsiteX10649" y="connsiteY10649"/>
              </a:cxn>
              <a:cxn ang="0">
                <a:pos x="connsiteX10650" y="connsiteY10650"/>
              </a:cxn>
              <a:cxn ang="0">
                <a:pos x="connsiteX10651" y="connsiteY10651"/>
              </a:cxn>
              <a:cxn ang="0">
                <a:pos x="connsiteX10652" y="connsiteY10652"/>
              </a:cxn>
              <a:cxn ang="0">
                <a:pos x="connsiteX10653" y="connsiteY10653"/>
              </a:cxn>
              <a:cxn ang="0">
                <a:pos x="connsiteX10654" y="connsiteY10654"/>
              </a:cxn>
              <a:cxn ang="0">
                <a:pos x="connsiteX10655" y="connsiteY10655"/>
              </a:cxn>
              <a:cxn ang="0">
                <a:pos x="connsiteX10656" y="connsiteY10656"/>
              </a:cxn>
              <a:cxn ang="0">
                <a:pos x="connsiteX10657" y="connsiteY10657"/>
              </a:cxn>
              <a:cxn ang="0">
                <a:pos x="connsiteX10658" y="connsiteY10658"/>
              </a:cxn>
              <a:cxn ang="0">
                <a:pos x="connsiteX10659" y="connsiteY10659"/>
              </a:cxn>
              <a:cxn ang="0">
                <a:pos x="connsiteX10660" y="connsiteY10660"/>
              </a:cxn>
              <a:cxn ang="0">
                <a:pos x="connsiteX10661" y="connsiteY10661"/>
              </a:cxn>
              <a:cxn ang="0">
                <a:pos x="connsiteX10662" y="connsiteY10662"/>
              </a:cxn>
              <a:cxn ang="0">
                <a:pos x="connsiteX10663" y="connsiteY10663"/>
              </a:cxn>
              <a:cxn ang="0">
                <a:pos x="connsiteX10664" y="connsiteY10664"/>
              </a:cxn>
              <a:cxn ang="0">
                <a:pos x="connsiteX10665" y="connsiteY10665"/>
              </a:cxn>
              <a:cxn ang="0">
                <a:pos x="connsiteX10666" y="connsiteY10666"/>
              </a:cxn>
              <a:cxn ang="0">
                <a:pos x="connsiteX10667" y="connsiteY10667"/>
              </a:cxn>
              <a:cxn ang="0">
                <a:pos x="connsiteX10668" y="connsiteY10668"/>
              </a:cxn>
              <a:cxn ang="0">
                <a:pos x="connsiteX10669" y="connsiteY10669"/>
              </a:cxn>
              <a:cxn ang="0">
                <a:pos x="connsiteX10670" y="connsiteY10670"/>
              </a:cxn>
              <a:cxn ang="0">
                <a:pos x="connsiteX10671" y="connsiteY10671"/>
              </a:cxn>
              <a:cxn ang="0">
                <a:pos x="connsiteX10672" y="connsiteY10672"/>
              </a:cxn>
              <a:cxn ang="0">
                <a:pos x="connsiteX10673" y="connsiteY10673"/>
              </a:cxn>
              <a:cxn ang="0">
                <a:pos x="connsiteX10674" y="connsiteY10674"/>
              </a:cxn>
              <a:cxn ang="0">
                <a:pos x="connsiteX10675" y="connsiteY10675"/>
              </a:cxn>
              <a:cxn ang="0">
                <a:pos x="connsiteX10676" y="connsiteY10676"/>
              </a:cxn>
              <a:cxn ang="0">
                <a:pos x="connsiteX10677" y="connsiteY10677"/>
              </a:cxn>
              <a:cxn ang="0">
                <a:pos x="connsiteX10678" y="connsiteY10678"/>
              </a:cxn>
              <a:cxn ang="0">
                <a:pos x="connsiteX10679" y="connsiteY10679"/>
              </a:cxn>
              <a:cxn ang="0">
                <a:pos x="connsiteX10680" y="connsiteY10680"/>
              </a:cxn>
              <a:cxn ang="0">
                <a:pos x="connsiteX10681" y="connsiteY10681"/>
              </a:cxn>
              <a:cxn ang="0">
                <a:pos x="connsiteX10682" y="connsiteY10682"/>
              </a:cxn>
              <a:cxn ang="0">
                <a:pos x="connsiteX10683" y="connsiteY10683"/>
              </a:cxn>
              <a:cxn ang="0">
                <a:pos x="connsiteX10684" y="connsiteY10684"/>
              </a:cxn>
              <a:cxn ang="0">
                <a:pos x="connsiteX10685" y="connsiteY10685"/>
              </a:cxn>
              <a:cxn ang="0">
                <a:pos x="connsiteX10686" y="connsiteY10686"/>
              </a:cxn>
              <a:cxn ang="0">
                <a:pos x="connsiteX10687" y="connsiteY10687"/>
              </a:cxn>
              <a:cxn ang="0">
                <a:pos x="connsiteX10688" y="connsiteY10688"/>
              </a:cxn>
              <a:cxn ang="0">
                <a:pos x="connsiteX10689" y="connsiteY10689"/>
              </a:cxn>
              <a:cxn ang="0">
                <a:pos x="connsiteX10690" y="connsiteY10690"/>
              </a:cxn>
              <a:cxn ang="0">
                <a:pos x="connsiteX10691" y="connsiteY10691"/>
              </a:cxn>
              <a:cxn ang="0">
                <a:pos x="connsiteX10692" y="connsiteY10692"/>
              </a:cxn>
              <a:cxn ang="0">
                <a:pos x="connsiteX10693" y="connsiteY10693"/>
              </a:cxn>
              <a:cxn ang="0">
                <a:pos x="connsiteX10694" y="connsiteY10694"/>
              </a:cxn>
              <a:cxn ang="0">
                <a:pos x="connsiteX10695" y="connsiteY10695"/>
              </a:cxn>
              <a:cxn ang="0">
                <a:pos x="connsiteX10696" y="connsiteY10696"/>
              </a:cxn>
              <a:cxn ang="0">
                <a:pos x="connsiteX10697" y="connsiteY10697"/>
              </a:cxn>
              <a:cxn ang="0">
                <a:pos x="connsiteX10698" y="connsiteY10698"/>
              </a:cxn>
              <a:cxn ang="0">
                <a:pos x="connsiteX10699" y="connsiteY10699"/>
              </a:cxn>
              <a:cxn ang="0">
                <a:pos x="connsiteX10700" y="connsiteY10700"/>
              </a:cxn>
              <a:cxn ang="0">
                <a:pos x="connsiteX10701" y="connsiteY10701"/>
              </a:cxn>
              <a:cxn ang="0">
                <a:pos x="connsiteX10702" y="connsiteY10702"/>
              </a:cxn>
              <a:cxn ang="0">
                <a:pos x="connsiteX10703" y="connsiteY10703"/>
              </a:cxn>
              <a:cxn ang="0">
                <a:pos x="connsiteX10704" y="connsiteY10704"/>
              </a:cxn>
              <a:cxn ang="0">
                <a:pos x="connsiteX10705" y="connsiteY10705"/>
              </a:cxn>
              <a:cxn ang="0">
                <a:pos x="connsiteX10706" y="connsiteY10706"/>
              </a:cxn>
              <a:cxn ang="0">
                <a:pos x="connsiteX10707" y="connsiteY10707"/>
              </a:cxn>
              <a:cxn ang="0">
                <a:pos x="connsiteX10708" y="connsiteY10708"/>
              </a:cxn>
              <a:cxn ang="0">
                <a:pos x="connsiteX10709" y="connsiteY10709"/>
              </a:cxn>
              <a:cxn ang="0">
                <a:pos x="connsiteX10710" y="connsiteY10710"/>
              </a:cxn>
              <a:cxn ang="0">
                <a:pos x="connsiteX10711" y="connsiteY10711"/>
              </a:cxn>
              <a:cxn ang="0">
                <a:pos x="connsiteX10712" y="connsiteY10712"/>
              </a:cxn>
              <a:cxn ang="0">
                <a:pos x="connsiteX10713" y="connsiteY10713"/>
              </a:cxn>
              <a:cxn ang="0">
                <a:pos x="connsiteX10714" y="connsiteY10714"/>
              </a:cxn>
              <a:cxn ang="0">
                <a:pos x="connsiteX10715" y="connsiteY10715"/>
              </a:cxn>
              <a:cxn ang="0">
                <a:pos x="connsiteX10716" y="connsiteY10716"/>
              </a:cxn>
              <a:cxn ang="0">
                <a:pos x="connsiteX10717" y="connsiteY10717"/>
              </a:cxn>
              <a:cxn ang="0">
                <a:pos x="connsiteX10718" y="connsiteY10718"/>
              </a:cxn>
              <a:cxn ang="0">
                <a:pos x="connsiteX10719" y="connsiteY10719"/>
              </a:cxn>
              <a:cxn ang="0">
                <a:pos x="connsiteX10720" y="connsiteY10720"/>
              </a:cxn>
              <a:cxn ang="0">
                <a:pos x="connsiteX10721" y="connsiteY10721"/>
              </a:cxn>
              <a:cxn ang="0">
                <a:pos x="connsiteX10722" y="connsiteY10722"/>
              </a:cxn>
              <a:cxn ang="0">
                <a:pos x="connsiteX10723" y="connsiteY10723"/>
              </a:cxn>
              <a:cxn ang="0">
                <a:pos x="connsiteX10724" y="connsiteY10724"/>
              </a:cxn>
              <a:cxn ang="0">
                <a:pos x="connsiteX10725" y="connsiteY10725"/>
              </a:cxn>
              <a:cxn ang="0">
                <a:pos x="connsiteX10726" y="connsiteY10726"/>
              </a:cxn>
              <a:cxn ang="0">
                <a:pos x="connsiteX10727" y="connsiteY10727"/>
              </a:cxn>
              <a:cxn ang="0">
                <a:pos x="connsiteX10728" y="connsiteY10728"/>
              </a:cxn>
              <a:cxn ang="0">
                <a:pos x="connsiteX10729" y="connsiteY10729"/>
              </a:cxn>
              <a:cxn ang="0">
                <a:pos x="connsiteX10730" y="connsiteY10730"/>
              </a:cxn>
              <a:cxn ang="0">
                <a:pos x="connsiteX10731" y="connsiteY10731"/>
              </a:cxn>
              <a:cxn ang="0">
                <a:pos x="connsiteX10732" y="connsiteY10732"/>
              </a:cxn>
              <a:cxn ang="0">
                <a:pos x="connsiteX10733" y="connsiteY10733"/>
              </a:cxn>
              <a:cxn ang="0">
                <a:pos x="connsiteX10734" y="connsiteY10734"/>
              </a:cxn>
              <a:cxn ang="0">
                <a:pos x="connsiteX10735" y="connsiteY10735"/>
              </a:cxn>
              <a:cxn ang="0">
                <a:pos x="connsiteX10736" y="connsiteY10736"/>
              </a:cxn>
              <a:cxn ang="0">
                <a:pos x="connsiteX10737" y="connsiteY10737"/>
              </a:cxn>
              <a:cxn ang="0">
                <a:pos x="connsiteX10738" y="connsiteY10738"/>
              </a:cxn>
              <a:cxn ang="0">
                <a:pos x="connsiteX10739" y="connsiteY10739"/>
              </a:cxn>
              <a:cxn ang="0">
                <a:pos x="connsiteX10740" y="connsiteY10740"/>
              </a:cxn>
              <a:cxn ang="0">
                <a:pos x="connsiteX10741" y="connsiteY10741"/>
              </a:cxn>
              <a:cxn ang="0">
                <a:pos x="connsiteX10742" y="connsiteY10742"/>
              </a:cxn>
              <a:cxn ang="0">
                <a:pos x="connsiteX10743" y="connsiteY10743"/>
              </a:cxn>
              <a:cxn ang="0">
                <a:pos x="connsiteX10744" y="connsiteY10744"/>
              </a:cxn>
              <a:cxn ang="0">
                <a:pos x="connsiteX10745" y="connsiteY10745"/>
              </a:cxn>
              <a:cxn ang="0">
                <a:pos x="connsiteX10746" y="connsiteY10746"/>
              </a:cxn>
              <a:cxn ang="0">
                <a:pos x="connsiteX10747" y="connsiteY10747"/>
              </a:cxn>
              <a:cxn ang="0">
                <a:pos x="connsiteX10748" y="connsiteY10748"/>
              </a:cxn>
              <a:cxn ang="0">
                <a:pos x="connsiteX10749" y="connsiteY10749"/>
              </a:cxn>
              <a:cxn ang="0">
                <a:pos x="connsiteX10750" y="connsiteY10750"/>
              </a:cxn>
              <a:cxn ang="0">
                <a:pos x="connsiteX10751" y="connsiteY10751"/>
              </a:cxn>
              <a:cxn ang="0">
                <a:pos x="connsiteX10752" y="connsiteY10752"/>
              </a:cxn>
              <a:cxn ang="0">
                <a:pos x="connsiteX10753" y="connsiteY10753"/>
              </a:cxn>
              <a:cxn ang="0">
                <a:pos x="connsiteX10754" y="connsiteY10754"/>
              </a:cxn>
              <a:cxn ang="0">
                <a:pos x="connsiteX10755" y="connsiteY10755"/>
              </a:cxn>
              <a:cxn ang="0">
                <a:pos x="connsiteX10756" y="connsiteY10756"/>
              </a:cxn>
              <a:cxn ang="0">
                <a:pos x="connsiteX10757" y="connsiteY10757"/>
              </a:cxn>
              <a:cxn ang="0">
                <a:pos x="connsiteX10758" y="connsiteY10758"/>
              </a:cxn>
              <a:cxn ang="0">
                <a:pos x="connsiteX10759" y="connsiteY10759"/>
              </a:cxn>
              <a:cxn ang="0">
                <a:pos x="connsiteX10760" y="connsiteY10760"/>
              </a:cxn>
              <a:cxn ang="0">
                <a:pos x="connsiteX10761" y="connsiteY10761"/>
              </a:cxn>
              <a:cxn ang="0">
                <a:pos x="connsiteX10762" y="connsiteY10762"/>
              </a:cxn>
              <a:cxn ang="0">
                <a:pos x="connsiteX10763" y="connsiteY10763"/>
              </a:cxn>
              <a:cxn ang="0">
                <a:pos x="connsiteX10764" y="connsiteY10764"/>
              </a:cxn>
              <a:cxn ang="0">
                <a:pos x="connsiteX10765" y="connsiteY10765"/>
              </a:cxn>
              <a:cxn ang="0">
                <a:pos x="connsiteX10766" y="connsiteY10766"/>
              </a:cxn>
              <a:cxn ang="0">
                <a:pos x="connsiteX10767" y="connsiteY10767"/>
              </a:cxn>
              <a:cxn ang="0">
                <a:pos x="connsiteX10768" y="connsiteY10768"/>
              </a:cxn>
              <a:cxn ang="0">
                <a:pos x="connsiteX10769" y="connsiteY10769"/>
              </a:cxn>
              <a:cxn ang="0">
                <a:pos x="connsiteX10770" y="connsiteY10770"/>
              </a:cxn>
              <a:cxn ang="0">
                <a:pos x="connsiteX10771" y="connsiteY10771"/>
              </a:cxn>
              <a:cxn ang="0">
                <a:pos x="connsiteX10772" y="connsiteY10772"/>
              </a:cxn>
              <a:cxn ang="0">
                <a:pos x="connsiteX10773" y="connsiteY10773"/>
              </a:cxn>
              <a:cxn ang="0">
                <a:pos x="connsiteX10774" y="connsiteY10774"/>
              </a:cxn>
              <a:cxn ang="0">
                <a:pos x="connsiteX10775" y="connsiteY10775"/>
              </a:cxn>
              <a:cxn ang="0">
                <a:pos x="connsiteX10776" y="connsiteY10776"/>
              </a:cxn>
              <a:cxn ang="0">
                <a:pos x="connsiteX10777" y="connsiteY10777"/>
              </a:cxn>
              <a:cxn ang="0">
                <a:pos x="connsiteX10778" y="connsiteY10778"/>
              </a:cxn>
              <a:cxn ang="0">
                <a:pos x="connsiteX10779" y="connsiteY10779"/>
              </a:cxn>
              <a:cxn ang="0">
                <a:pos x="connsiteX10780" y="connsiteY10780"/>
              </a:cxn>
              <a:cxn ang="0">
                <a:pos x="connsiteX10781" y="connsiteY10781"/>
              </a:cxn>
              <a:cxn ang="0">
                <a:pos x="connsiteX10782" y="connsiteY10782"/>
              </a:cxn>
              <a:cxn ang="0">
                <a:pos x="connsiteX10783" y="connsiteY10783"/>
              </a:cxn>
              <a:cxn ang="0">
                <a:pos x="connsiteX10784" y="connsiteY10784"/>
              </a:cxn>
              <a:cxn ang="0">
                <a:pos x="connsiteX10785" y="connsiteY10785"/>
              </a:cxn>
              <a:cxn ang="0">
                <a:pos x="connsiteX10786" y="connsiteY10786"/>
              </a:cxn>
              <a:cxn ang="0">
                <a:pos x="connsiteX10787" y="connsiteY10787"/>
              </a:cxn>
              <a:cxn ang="0">
                <a:pos x="connsiteX10788" y="connsiteY10788"/>
              </a:cxn>
              <a:cxn ang="0">
                <a:pos x="connsiteX10789" y="connsiteY10789"/>
              </a:cxn>
              <a:cxn ang="0">
                <a:pos x="connsiteX10790" y="connsiteY10790"/>
              </a:cxn>
              <a:cxn ang="0">
                <a:pos x="connsiteX10791" y="connsiteY10791"/>
              </a:cxn>
              <a:cxn ang="0">
                <a:pos x="connsiteX10792" y="connsiteY10792"/>
              </a:cxn>
              <a:cxn ang="0">
                <a:pos x="connsiteX10793" y="connsiteY10793"/>
              </a:cxn>
              <a:cxn ang="0">
                <a:pos x="connsiteX10794" y="connsiteY10794"/>
              </a:cxn>
              <a:cxn ang="0">
                <a:pos x="connsiteX10795" y="connsiteY10795"/>
              </a:cxn>
              <a:cxn ang="0">
                <a:pos x="connsiteX10796" y="connsiteY10796"/>
              </a:cxn>
              <a:cxn ang="0">
                <a:pos x="connsiteX10797" y="connsiteY10797"/>
              </a:cxn>
              <a:cxn ang="0">
                <a:pos x="connsiteX10798" y="connsiteY10798"/>
              </a:cxn>
              <a:cxn ang="0">
                <a:pos x="connsiteX10799" y="connsiteY10799"/>
              </a:cxn>
              <a:cxn ang="0">
                <a:pos x="connsiteX10800" y="connsiteY10800"/>
              </a:cxn>
              <a:cxn ang="0">
                <a:pos x="connsiteX10801" y="connsiteY10801"/>
              </a:cxn>
              <a:cxn ang="0">
                <a:pos x="connsiteX10802" y="connsiteY10802"/>
              </a:cxn>
              <a:cxn ang="0">
                <a:pos x="connsiteX10803" y="connsiteY10803"/>
              </a:cxn>
              <a:cxn ang="0">
                <a:pos x="connsiteX10804" y="connsiteY10804"/>
              </a:cxn>
              <a:cxn ang="0">
                <a:pos x="connsiteX10805" y="connsiteY10805"/>
              </a:cxn>
              <a:cxn ang="0">
                <a:pos x="connsiteX10806" y="connsiteY10806"/>
              </a:cxn>
              <a:cxn ang="0">
                <a:pos x="connsiteX10807" y="connsiteY10807"/>
              </a:cxn>
              <a:cxn ang="0">
                <a:pos x="connsiteX10808" y="connsiteY10808"/>
              </a:cxn>
              <a:cxn ang="0">
                <a:pos x="connsiteX10809" y="connsiteY10809"/>
              </a:cxn>
              <a:cxn ang="0">
                <a:pos x="connsiteX10810" y="connsiteY10810"/>
              </a:cxn>
              <a:cxn ang="0">
                <a:pos x="connsiteX10811" y="connsiteY10811"/>
              </a:cxn>
              <a:cxn ang="0">
                <a:pos x="connsiteX10812" y="connsiteY10812"/>
              </a:cxn>
              <a:cxn ang="0">
                <a:pos x="connsiteX10813" y="connsiteY10813"/>
              </a:cxn>
              <a:cxn ang="0">
                <a:pos x="connsiteX10814" y="connsiteY10814"/>
              </a:cxn>
              <a:cxn ang="0">
                <a:pos x="connsiteX10815" y="connsiteY10815"/>
              </a:cxn>
              <a:cxn ang="0">
                <a:pos x="connsiteX10816" y="connsiteY10816"/>
              </a:cxn>
              <a:cxn ang="0">
                <a:pos x="connsiteX10817" y="connsiteY10817"/>
              </a:cxn>
              <a:cxn ang="0">
                <a:pos x="connsiteX10818" y="connsiteY10818"/>
              </a:cxn>
              <a:cxn ang="0">
                <a:pos x="connsiteX10819" y="connsiteY10819"/>
              </a:cxn>
              <a:cxn ang="0">
                <a:pos x="connsiteX10820" y="connsiteY10820"/>
              </a:cxn>
              <a:cxn ang="0">
                <a:pos x="connsiteX10821" y="connsiteY10821"/>
              </a:cxn>
              <a:cxn ang="0">
                <a:pos x="connsiteX10822" y="connsiteY10822"/>
              </a:cxn>
              <a:cxn ang="0">
                <a:pos x="connsiteX10823" y="connsiteY10823"/>
              </a:cxn>
              <a:cxn ang="0">
                <a:pos x="connsiteX10824" y="connsiteY10824"/>
              </a:cxn>
              <a:cxn ang="0">
                <a:pos x="connsiteX10825" y="connsiteY10825"/>
              </a:cxn>
              <a:cxn ang="0">
                <a:pos x="connsiteX10826" y="connsiteY10826"/>
              </a:cxn>
              <a:cxn ang="0">
                <a:pos x="connsiteX10827" y="connsiteY10827"/>
              </a:cxn>
              <a:cxn ang="0">
                <a:pos x="connsiteX10828" y="connsiteY10828"/>
              </a:cxn>
              <a:cxn ang="0">
                <a:pos x="connsiteX10829" y="connsiteY10829"/>
              </a:cxn>
              <a:cxn ang="0">
                <a:pos x="connsiteX10830" y="connsiteY10830"/>
              </a:cxn>
              <a:cxn ang="0">
                <a:pos x="connsiteX10831" y="connsiteY10831"/>
              </a:cxn>
              <a:cxn ang="0">
                <a:pos x="connsiteX10832" y="connsiteY10832"/>
              </a:cxn>
              <a:cxn ang="0">
                <a:pos x="connsiteX10833" y="connsiteY10833"/>
              </a:cxn>
              <a:cxn ang="0">
                <a:pos x="connsiteX10834" y="connsiteY10834"/>
              </a:cxn>
              <a:cxn ang="0">
                <a:pos x="connsiteX10835" y="connsiteY10835"/>
              </a:cxn>
              <a:cxn ang="0">
                <a:pos x="connsiteX10836" y="connsiteY10836"/>
              </a:cxn>
              <a:cxn ang="0">
                <a:pos x="connsiteX10837" y="connsiteY10837"/>
              </a:cxn>
              <a:cxn ang="0">
                <a:pos x="connsiteX10838" y="connsiteY10838"/>
              </a:cxn>
              <a:cxn ang="0">
                <a:pos x="connsiteX10839" y="connsiteY10839"/>
              </a:cxn>
              <a:cxn ang="0">
                <a:pos x="connsiteX10840" y="connsiteY10840"/>
              </a:cxn>
              <a:cxn ang="0">
                <a:pos x="connsiteX10841" y="connsiteY10841"/>
              </a:cxn>
              <a:cxn ang="0">
                <a:pos x="connsiteX10842" y="connsiteY10842"/>
              </a:cxn>
              <a:cxn ang="0">
                <a:pos x="connsiteX10843" y="connsiteY10843"/>
              </a:cxn>
              <a:cxn ang="0">
                <a:pos x="connsiteX10844" y="connsiteY10844"/>
              </a:cxn>
              <a:cxn ang="0">
                <a:pos x="connsiteX10845" y="connsiteY10845"/>
              </a:cxn>
              <a:cxn ang="0">
                <a:pos x="connsiteX10846" y="connsiteY10846"/>
              </a:cxn>
              <a:cxn ang="0">
                <a:pos x="connsiteX10847" y="connsiteY10847"/>
              </a:cxn>
              <a:cxn ang="0">
                <a:pos x="connsiteX10848" y="connsiteY10848"/>
              </a:cxn>
              <a:cxn ang="0">
                <a:pos x="connsiteX10849" y="connsiteY10849"/>
              </a:cxn>
              <a:cxn ang="0">
                <a:pos x="connsiteX10850" y="connsiteY10850"/>
              </a:cxn>
              <a:cxn ang="0">
                <a:pos x="connsiteX10851" y="connsiteY10851"/>
              </a:cxn>
              <a:cxn ang="0">
                <a:pos x="connsiteX10852" y="connsiteY10852"/>
              </a:cxn>
              <a:cxn ang="0">
                <a:pos x="connsiteX10853" y="connsiteY10853"/>
              </a:cxn>
              <a:cxn ang="0">
                <a:pos x="connsiteX10854" y="connsiteY10854"/>
              </a:cxn>
              <a:cxn ang="0">
                <a:pos x="connsiteX10855" y="connsiteY10855"/>
              </a:cxn>
              <a:cxn ang="0">
                <a:pos x="connsiteX10856" y="connsiteY10856"/>
              </a:cxn>
              <a:cxn ang="0">
                <a:pos x="connsiteX10857" y="connsiteY10857"/>
              </a:cxn>
              <a:cxn ang="0">
                <a:pos x="connsiteX10858" y="connsiteY10858"/>
              </a:cxn>
              <a:cxn ang="0">
                <a:pos x="connsiteX10859" y="connsiteY10859"/>
              </a:cxn>
              <a:cxn ang="0">
                <a:pos x="connsiteX10860" y="connsiteY10860"/>
              </a:cxn>
              <a:cxn ang="0">
                <a:pos x="connsiteX10861" y="connsiteY10861"/>
              </a:cxn>
              <a:cxn ang="0">
                <a:pos x="connsiteX10862" y="connsiteY10862"/>
              </a:cxn>
              <a:cxn ang="0">
                <a:pos x="connsiteX10863" y="connsiteY10863"/>
              </a:cxn>
              <a:cxn ang="0">
                <a:pos x="connsiteX10864" y="connsiteY10864"/>
              </a:cxn>
              <a:cxn ang="0">
                <a:pos x="connsiteX10865" y="connsiteY10865"/>
              </a:cxn>
              <a:cxn ang="0">
                <a:pos x="connsiteX10866" y="connsiteY10866"/>
              </a:cxn>
              <a:cxn ang="0">
                <a:pos x="connsiteX10867" y="connsiteY10867"/>
              </a:cxn>
              <a:cxn ang="0">
                <a:pos x="connsiteX10868" y="connsiteY10868"/>
              </a:cxn>
              <a:cxn ang="0">
                <a:pos x="connsiteX10869" y="connsiteY10869"/>
              </a:cxn>
              <a:cxn ang="0">
                <a:pos x="connsiteX10870" y="connsiteY10870"/>
              </a:cxn>
              <a:cxn ang="0">
                <a:pos x="connsiteX10871" y="connsiteY10871"/>
              </a:cxn>
              <a:cxn ang="0">
                <a:pos x="connsiteX10872" y="connsiteY10872"/>
              </a:cxn>
              <a:cxn ang="0">
                <a:pos x="connsiteX10873" y="connsiteY10873"/>
              </a:cxn>
              <a:cxn ang="0">
                <a:pos x="connsiteX10874" y="connsiteY10874"/>
              </a:cxn>
              <a:cxn ang="0">
                <a:pos x="connsiteX10875" y="connsiteY10875"/>
              </a:cxn>
              <a:cxn ang="0">
                <a:pos x="connsiteX10876" y="connsiteY10876"/>
              </a:cxn>
              <a:cxn ang="0">
                <a:pos x="connsiteX10877" y="connsiteY10877"/>
              </a:cxn>
              <a:cxn ang="0">
                <a:pos x="connsiteX10878" y="connsiteY10878"/>
              </a:cxn>
              <a:cxn ang="0">
                <a:pos x="connsiteX10879" y="connsiteY10879"/>
              </a:cxn>
              <a:cxn ang="0">
                <a:pos x="connsiteX10880" y="connsiteY10880"/>
              </a:cxn>
              <a:cxn ang="0">
                <a:pos x="connsiteX10881" y="connsiteY10881"/>
              </a:cxn>
              <a:cxn ang="0">
                <a:pos x="connsiteX10882" y="connsiteY10882"/>
              </a:cxn>
              <a:cxn ang="0">
                <a:pos x="connsiteX10883" y="connsiteY10883"/>
              </a:cxn>
              <a:cxn ang="0">
                <a:pos x="connsiteX10884" y="connsiteY10884"/>
              </a:cxn>
              <a:cxn ang="0">
                <a:pos x="connsiteX10885" y="connsiteY10885"/>
              </a:cxn>
              <a:cxn ang="0">
                <a:pos x="connsiteX10886" y="connsiteY10886"/>
              </a:cxn>
              <a:cxn ang="0">
                <a:pos x="connsiteX10887" y="connsiteY10887"/>
              </a:cxn>
              <a:cxn ang="0">
                <a:pos x="connsiteX10888" y="connsiteY10888"/>
              </a:cxn>
              <a:cxn ang="0">
                <a:pos x="connsiteX10889" y="connsiteY10889"/>
              </a:cxn>
              <a:cxn ang="0">
                <a:pos x="connsiteX10890" y="connsiteY10890"/>
              </a:cxn>
              <a:cxn ang="0">
                <a:pos x="connsiteX10891" y="connsiteY10891"/>
              </a:cxn>
              <a:cxn ang="0">
                <a:pos x="connsiteX10892" y="connsiteY10892"/>
              </a:cxn>
              <a:cxn ang="0">
                <a:pos x="connsiteX10893" y="connsiteY10893"/>
              </a:cxn>
              <a:cxn ang="0">
                <a:pos x="connsiteX10894" y="connsiteY10894"/>
              </a:cxn>
              <a:cxn ang="0">
                <a:pos x="connsiteX10895" y="connsiteY10895"/>
              </a:cxn>
              <a:cxn ang="0">
                <a:pos x="connsiteX10896" y="connsiteY10896"/>
              </a:cxn>
              <a:cxn ang="0">
                <a:pos x="connsiteX10897" y="connsiteY10897"/>
              </a:cxn>
              <a:cxn ang="0">
                <a:pos x="connsiteX10898" y="connsiteY10898"/>
              </a:cxn>
              <a:cxn ang="0">
                <a:pos x="connsiteX10899" y="connsiteY10899"/>
              </a:cxn>
              <a:cxn ang="0">
                <a:pos x="connsiteX10900" y="connsiteY10900"/>
              </a:cxn>
              <a:cxn ang="0">
                <a:pos x="connsiteX10901" y="connsiteY10901"/>
              </a:cxn>
              <a:cxn ang="0">
                <a:pos x="connsiteX10902" y="connsiteY10902"/>
              </a:cxn>
              <a:cxn ang="0">
                <a:pos x="connsiteX10903" y="connsiteY10903"/>
              </a:cxn>
              <a:cxn ang="0">
                <a:pos x="connsiteX10904" y="connsiteY10904"/>
              </a:cxn>
              <a:cxn ang="0">
                <a:pos x="connsiteX10905" y="connsiteY10905"/>
              </a:cxn>
              <a:cxn ang="0">
                <a:pos x="connsiteX10906" y="connsiteY10906"/>
              </a:cxn>
              <a:cxn ang="0">
                <a:pos x="connsiteX10907" y="connsiteY10907"/>
              </a:cxn>
              <a:cxn ang="0">
                <a:pos x="connsiteX10908" y="connsiteY10908"/>
              </a:cxn>
              <a:cxn ang="0">
                <a:pos x="connsiteX10909" y="connsiteY10909"/>
              </a:cxn>
              <a:cxn ang="0">
                <a:pos x="connsiteX10910" y="connsiteY10910"/>
              </a:cxn>
              <a:cxn ang="0">
                <a:pos x="connsiteX10911" y="connsiteY10911"/>
              </a:cxn>
              <a:cxn ang="0">
                <a:pos x="connsiteX10912" y="connsiteY10912"/>
              </a:cxn>
              <a:cxn ang="0">
                <a:pos x="connsiteX10913" y="connsiteY10913"/>
              </a:cxn>
              <a:cxn ang="0">
                <a:pos x="connsiteX10914" y="connsiteY10914"/>
              </a:cxn>
              <a:cxn ang="0">
                <a:pos x="connsiteX10915" y="connsiteY10915"/>
              </a:cxn>
              <a:cxn ang="0">
                <a:pos x="connsiteX10916" y="connsiteY10916"/>
              </a:cxn>
              <a:cxn ang="0">
                <a:pos x="connsiteX10917" y="connsiteY10917"/>
              </a:cxn>
              <a:cxn ang="0">
                <a:pos x="connsiteX10918" y="connsiteY10918"/>
              </a:cxn>
              <a:cxn ang="0">
                <a:pos x="connsiteX10919" y="connsiteY10919"/>
              </a:cxn>
              <a:cxn ang="0">
                <a:pos x="connsiteX10920" y="connsiteY10920"/>
              </a:cxn>
              <a:cxn ang="0">
                <a:pos x="connsiteX10921" y="connsiteY10921"/>
              </a:cxn>
              <a:cxn ang="0">
                <a:pos x="connsiteX10922" y="connsiteY10922"/>
              </a:cxn>
              <a:cxn ang="0">
                <a:pos x="connsiteX10923" y="connsiteY10923"/>
              </a:cxn>
              <a:cxn ang="0">
                <a:pos x="connsiteX10924" y="connsiteY10924"/>
              </a:cxn>
              <a:cxn ang="0">
                <a:pos x="connsiteX10925" y="connsiteY10925"/>
              </a:cxn>
              <a:cxn ang="0">
                <a:pos x="connsiteX10926" y="connsiteY10926"/>
              </a:cxn>
              <a:cxn ang="0">
                <a:pos x="connsiteX10927" y="connsiteY10927"/>
              </a:cxn>
              <a:cxn ang="0">
                <a:pos x="connsiteX10928" y="connsiteY10928"/>
              </a:cxn>
              <a:cxn ang="0">
                <a:pos x="connsiteX10929" y="connsiteY10929"/>
              </a:cxn>
              <a:cxn ang="0">
                <a:pos x="connsiteX10930" y="connsiteY10930"/>
              </a:cxn>
              <a:cxn ang="0">
                <a:pos x="connsiteX10931" y="connsiteY10931"/>
              </a:cxn>
              <a:cxn ang="0">
                <a:pos x="connsiteX10932" y="connsiteY10932"/>
              </a:cxn>
              <a:cxn ang="0">
                <a:pos x="connsiteX10933" y="connsiteY10933"/>
              </a:cxn>
              <a:cxn ang="0">
                <a:pos x="connsiteX10934" y="connsiteY10934"/>
              </a:cxn>
              <a:cxn ang="0">
                <a:pos x="connsiteX10935" y="connsiteY10935"/>
              </a:cxn>
              <a:cxn ang="0">
                <a:pos x="connsiteX10936" y="connsiteY10936"/>
              </a:cxn>
              <a:cxn ang="0">
                <a:pos x="connsiteX10937" y="connsiteY10937"/>
              </a:cxn>
              <a:cxn ang="0">
                <a:pos x="connsiteX10938" y="connsiteY10938"/>
              </a:cxn>
              <a:cxn ang="0">
                <a:pos x="connsiteX10939" y="connsiteY10939"/>
              </a:cxn>
              <a:cxn ang="0">
                <a:pos x="connsiteX10940" y="connsiteY10940"/>
              </a:cxn>
              <a:cxn ang="0">
                <a:pos x="connsiteX10941" y="connsiteY10941"/>
              </a:cxn>
              <a:cxn ang="0">
                <a:pos x="connsiteX10942" y="connsiteY10942"/>
              </a:cxn>
              <a:cxn ang="0">
                <a:pos x="connsiteX10943" y="connsiteY10943"/>
              </a:cxn>
              <a:cxn ang="0">
                <a:pos x="connsiteX10944" y="connsiteY10944"/>
              </a:cxn>
              <a:cxn ang="0">
                <a:pos x="connsiteX10945" y="connsiteY10945"/>
              </a:cxn>
              <a:cxn ang="0">
                <a:pos x="connsiteX10946" y="connsiteY10946"/>
              </a:cxn>
              <a:cxn ang="0">
                <a:pos x="connsiteX10947" y="connsiteY10947"/>
              </a:cxn>
              <a:cxn ang="0">
                <a:pos x="connsiteX10948" y="connsiteY10948"/>
              </a:cxn>
              <a:cxn ang="0">
                <a:pos x="connsiteX10949" y="connsiteY10949"/>
              </a:cxn>
              <a:cxn ang="0">
                <a:pos x="connsiteX10950" y="connsiteY10950"/>
              </a:cxn>
              <a:cxn ang="0">
                <a:pos x="connsiteX10951" y="connsiteY10951"/>
              </a:cxn>
              <a:cxn ang="0">
                <a:pos x="connsiteX10952" y="connsiteY10952"/>
              </a:cxn>
              <a:cxn ang="0">
                <a:pos x="connsiteX10953" y="connsiteY10953"/>
              </a:cxn>
              <a:cxn ang="0">
                <a:pos x="connsiteX10954" y="connsiteY10954"/>
              </a:cxn>
              <a:cxn ang="0">
                <a:pos x="connsiteX10955" y="connsiteY10955"/>
              </a:cxn>
              <a:cxn ang="0">
                <a:pos x="connsiteX10956" y="connsiteY10956"/>
              </a:cxn>
              <a:cxn ang="0">
                <a:pos x="connsiteX10957" y="connsiteY10957"/>
              </a:cxn>
              <a:cxn ang="0">
                <a:pos x="connsiteX10958" y="connsiteY10958"/>
              </a:cxn>
              <a:cxn ang="0">
                <a:pos x="connsiteX10959" y="connsiteY10959"/>
              </a:cxn>
              <a:cxn ang="0">
                <a:pos x="connsiteX10960" y="connsiteY10960"/>
              </a:cxn>
              <a:cxn ang="0">
                <a:pos x="connsiteX10961" y="connsiteY10961"/>
              </a:cxn>
              <a:cxn ang="0">
                <a:pos x="connsiteX10962" y="connsiteY10962"/>
              </a:cxn>
              <a:cxn ang="0">
                <a:pos x="connsiteX10963" y="connsiteY10963"/>
              </a:cxn>
              <a:cxn ang="0">
                <a:pos x="connsiteX10964" y="connsiteY10964"/>
              </a:cxn>
              <a:cxn ang="0">
                <a:pos x="connsiteX10965" y="connsiteY10965"/>
              </a:cxn>
              <a:cxn ang="0">
                <a:pos x="connsiteX10966" y="connsiteY10966"/>
              </a:cxn>
              <a:cxn ang="0">
                <a:pos x="connsiteX10967" y="connsiteY10967"/>
              </a:cxn>
              <a:cxn ang="0">
                <a:pos x="connsiteX10968" y="connsiteY10968"/>
              </a:cxn>
              <a:cxn ang="0">
                <a:pos x="connsiteX10969" y="connsiteY10969"/>
              </a:cxn>
              <a:cxn ang="0">
                <a:pos x="connsiteX10970" y="connsiteY10970"/>
              </a:cxn>
              <a:cxn ang="0">
                <a:pos x="connsiteX10971" y="connsiteY10971"/>
              </a:cxn>
              <a:cxn ang="0">
                <a:pos x="connsiteX10972" y="connsiteY10972"/>
              </a:cxn>
              <a:cxn ang="0">
                <a:pos x="connsiteX10973" y="connsiteY10973"/>
              </a:cxn>
              <a:cxn ang="0">
                <a:pos x="connsiteX10974" y="connsiteY10974"/>
              </a:cxn>
              <a:cxn ang="0">
                <a:pos x="connsiteX10975" y="connsiteY10975"/>
              </a:cxn>
              <a:cxn ang="0">
                <a:pos x="connsiteX10976" y="connsiteY10976"/>
              </a:cxn>
              <a:cxn ang="0">
                <a:pos x="connsiteX10977" y="connsiteY10977"/>
              </a:cxn>
              <a:cxn ang="0">
                <a:pos x="connsiteX10978" y="connsiteY10978"/>
              </a:cxn>
              <a:cxn ang="0">
                <a:pos x="connsiteX10979" y="connsiteY10979"/>
              </a:cxn>
              <a:cxn ang="0">
                <a:pos x="connsiteX10980" y="connsiteY10980"/>
              </a:cxn>
              <a:cxn ang="0">
                <a:pos x="connsiteX10981" y="connsiteY10981"/>
              </a:cxn>
              <a:cxn ang="0">
                <a:pos x="connsiteX10982" y="connsiteY10982"/>
              </a:cxn>
              <a:cxn ang="0">
                <a:pos x="connsiteX10983" y="connsiteY10983"/>
              </a:cxn>
              <a:cxn ang="0">
                <a:pos x="connsiteX10984" y="connsiteY10984"/>
              </a:cxn>
              <a:cxn ang="0">
                <a:pos x="connsiteX10985" y="connsiteY10985"/>
              </a:cxn>
              <a:cxn ang="0">
                <a:pos x="connsiteX10986" y="connsiteY10986"/>
              </a:cxn>
              <a:cxn ang="0">
                <a:pos x="connsiteX10987" y="connsiteY10987"/>
              </a:cxn>
              <a:cxn ang="0">
                <a:pos x="connsiteX10988" y="connsiteY10988"/>
              </a:cxn>
              <a:cxn ang="0">
                <a:pos x="connsiteX10989" y="connsiteY10989"/>
              </a:cxn>
              <a:cxn ang="0">
                <a:pos x="connsiteX10990" y="connsiteY10990"/>
              </a:cxn>
              <a:cxn ang="0">
                <a:pos x="connsiteX10991" y="connsiteY10991"/>
              </a:cxn>
              <a:cxn ang="0">
                <a:pos x="connsiteX10992" y="connsiteY10992"/>
              </a:cxn>
              <a:cxn ang="0">
                <a:pos x="connsiteX10993" y="connsiteY10993"/>
              </a:cxn>
              <a:cxn ang="0">
                <a:pos x="connsiteX10994" y="connsiteY10994"/>
              </a:cxn>
              <a:cxn ang="0">
                <a:pos x="connsiteX10995" y="connsiteY10995"/>
              </a:cxn>
              <a:cxn ang="0">
                <a:pos x="connsiteX10996" y="connsiteY10996"/>
              </a:cxn>
              <a:cxn ang="0">
                <a:pos x="connsiteX10997" y="connsiteY10997"/>
              </a:cxn>
              <a:cxn ang="0">
                <a:pos x="connsiteX10998" y="connsiteY10998"/>
              </a:cxn>
              <a:cxn ang="0">
                <a:pos x="connsiteX10999" y="connsiteY10999"/>
              </a:cxn>
              <a:cxn ang="0">
                <a:pos x="connsiteX11000" y="connsiteY11000"/>
              </a:cxn>
              <a:cxn ang="0">
                <a:pos x="connsiteX11001" y="connsiteY11001"/>
              </a:cxn>
              <a:cxn ang="0">
                <a:pos x="connsiteX11002" y="connsiteY11002"/>
              </a:cxn>
              <a:cxn ang="0">
                <a:pos x="connsiteX11003" y="connsiteY11003"/>
              </a:cxn>
              <a:cxn ang="0">
                <a:pos x="connsiteX11004" y="connsiteY11004"/>
              </a:cxn>
              <a:cxn ang="0">
                <a:pos x="connsiteX11005" y="connsiteY11005"/>
              </a:cxn>
              <a:cxn ang="0">
                <a:pos x="connsiteX11006" y="connsiteY11006"/>
              </a:cxn>
              <a:cxn ang="0">
                <a:pos x="connsiteX11007" y="connsiteY11007"/>
              </a:cxn>
              <a:cxn ang="0">
                <a:pos x="connsiteX11008" y="connsiteY11008"/>
              </a:cxn>
              <a:cxn ang="0">
                <a:pos x="connsiteX11009" y="connsiteY11009"/>
              </a:cxn>
              <a:cxn ang="0">
                <a:pos x="connsiteX11010" y="connsiteY11010"/>
              </a:cxn>
              <a:cxn ang="0">
                <a:pos x="connsiteX11011" y="connsiteY11011"/>
              </a:cxn>
              <a:cxn ang="0">
                <a:pos x="connsiteX11012" y="connsiteY11012"/>
              </a:cxn>
              <a:cxn ang="0">
                <a:pos x="connsiteX11013" y="connsiteY11013"/>
              </a:cxn>
              <a:cxn ang="0">
                <a:pos x="connsiteX11014" y="connsiteY11014"/>
              </a:cxn>
              <a:cxn ang="0">
                <a:pos x="connsiteX11015" y="connsiteY11015"/>
              </a:cxn>
              <a:cxn ang="0">
                <a:pos x="connsiteX11016" y="connsiteY11016"/>
              </a:cxn>
              <a:cxn ang="0">
                <a:pos x="connsiteX11017" y="connsiteY11017"/>
              </a:cxn>
              <a:cxn ang="0">
                <a:pos x="connsiteX11018" y="connsiteY11018"/>
              </a:cxn>
              <a:cxn ang="0">
                <a:pos x="connsiteX11019" y="connsiteY11019"/>
              </a:cxn>
              <a:cxn ang="0">
                <a:pos x="connsiteX11020" y="connsiteY11020"/>
              </a:cxn>
              <a:cxn ang="0">
                <a:pos x="connsiteX11021" y="connsiteY11021"/>
              </a:cxn>
              <a:cxn ang="0">
                <a:pos x="connsiteX11022" y="connsiteY11022"/>
              </a:cxn>
              <a:cxn ang="0">
                <a:pos x="connsiteX11023" y="connsiteY11023"/>
              </a:cxn>
              <a:cxn ang="0">
                <a:pos x="connsiteX11024" y="connsiteY11024"/>
              </a:cxn>
              <a:cxn ang="0">
                <a:pos x="connsiteX11025" y="connsiteY11025"/>
              </a:cxn>
              <a:cxn ang="0">
                <a:pos x="connsiteX11026" y="connsiteY11026"/>
              </a:cxn>
              <a:cxn ang="0">
                <a:pos x="connsiteX11027" y="connsiteY11027"/>
              </a:cxn>
              <a:cxn ang="0">
                <a:pos x="connsiteX11028" y="connsiteY11028"/>
              </a:cxn>
              <a:cxn ang="0">
                <a:pos x="connsiteX11029" y="connsiteY11029"/>
              </a:cxn>
              <a:cxn ang="0">
                <a:pos x="connsiteX11030" y="connsiteY11030"/>
              </a:cxn>
              <a:cxn ang="0">
                <a:pos x="connsiteX11031" y="connsiteY11031"/>
              </a:cxn>
              <a:cxn ang="0">
                <a:pos x="connsiteX11032" y="connsiteY11032"/>
              </a:cxn>
              <a:cxn ang="0">
                <a:pos x="connsiteX11033" y="connsiteY11033"/>
              </a:cxn>
              <a:cxn ang="0">
                <a:pos x="connsiteX11034" y="connsiteY11034"/>
              </a:cxn>
              <a:cxn ang="0">
                <a:pos x="connsiteX11035" y="connsiteY11035"/>
              </a:cxn>
              <a:cxn ang="0">
                <a:pos x="connsiteX11036" y="connsiteY11036"/>
              </a:cxn>
              <a:cxn ang="0">
                <a:pos x="connsiteX11037" y="connsiteY11037"/>
              </a:cxn>
              <a:cxn ang="0">
                <a:pos x="connsiteX11038" y="connsiteY11038"/>
              </a:cxn>
              <a:cxn ang="0">
                <a:pos x="connsiteX11039" y="connsiteY11039"/>
              </a:cxn>
              <a:cxn ang="0">
                <a:pos x="connsiteX11040" y="connsiteY11040"/>
              </a:cxn>
              <a:cxn ang="0">
                <a:pos x="connsiteX11041" y="connsiteY11041"/>
              </a:cxn>
              <a:cxn ang="0">
                <a:pos x="connsiteX11042" y="connsiteY11042"/>
              </a:cxn>
              <a:cxn ang="0">
                <a:pos x="connsiteX11043" y="connsiteY11043"/>
              </a:cxn>
              <a:cxn ang="0">
                <a:pos x="connsiteX11044" y="connsiteY11044"/>
              </a:cxn>
              <a:cxn ang="0">
                <a:pos x="connsiteX11045" y="connsiteY11045"/>
              </a:cxn>
              <a:cxn ang="0">
                <a:pos x="connsiteX11046" y="connsiteY11046"/>
              </a:cxn>
              <a:cxn ang="0">
                <a:pos x="connsiteX11047" y="connsiteY11047"/>
              </a:cxn>
              <a:cxn ang="0">
                <a:pos x="connsiteX11048" y="connsiteY11048"/>
              </a:cxn>
              <a:cxn ang="0">
                <a:pos x="connsiteX11049" y="connsiteY11049"/>
              </a:cxn>
              <a:cxn ang="0">
                <a:pos x="connsiteX11050" y="connsiteY11050"/>
              </a:cxn>
              <a:cxn ang="0">
                <a:pos x="connsiteX11051" y="connsiteY11051"/>
              </a:cxn>
              <a:cxn ang="0">
                <a:pos x="connsiteX11052" y="connsiteY11052"/>
              </a:cxn>
              <a:cxn ang="0">
                <a:pos x="connsiteX11053" y="connsiteY11053"/>
              </a:cxn>
              <a:cxn ang="0">
                <a:pos x="connsiteX11054" y="connsiteY11054"/>
              </a:cxn>
              <a:cxn ang="0">
                <a:pos x="connsiteX11055" y="connsiteY11055"/>
              </a:cxn>
              <a:cxn ang="0">
                <a:pos x="connsiteX11056" y="connsiteY11056"/>
              </a:cxn>
              <a:cxn ang="0">
                <a:pos x="connsiteX11057" y="connsiteY11057"/>
              </a:cxn>
              <a:cxn ang="0">
                <a:pos x="connsiteX11058" y="connsiteY11058"/>
              </a:cxn>
              <a:cxn ang="0">
                <a:pos x="connsiteX11059" y="connsiteY11059"/>
              </a:cxn>
              <a:cxn ang="0">
                <a:pos x="connsiteX11060" y="connsiteY11060"/>
              </a:cxn>
              <a:cxn ang="0">
                <a:pos x="connsiteX11061" y="connsiteY11061"/>
              </a:cxn>
              <a:cxn ang="0">
                <a:pos x="connsiteX11062" y="connsiteY11062"/>
              </a:cxn>
              <a:cxn ang="0">
                <a:pos x="connsiteX11063" y="connsiteY11063"/>
              </a:cxn>
              <a:cxn ang="0">
                <a:pos x="connsiteX11064" y="connsiteY11064"/>
              </a:cxn>
              <a:cxn ang="0">
                <a:pos x="connsiteX11065" y="connsiteY11065"/>
              </a:cxn>
              <a:cxn ang="0">
                <a:pos x="connsiteX11066" y="connsiteY11066"/>
              </a:cxn>
              <a:cxn ang="0">
                <a:pos x="connsiteX11067" y="connsiteY11067"/>
              </a:cxn>
              <a:cxn ang="0">
                <a:pos x="connsiteX11068" y="connsiteY11068"/>
              </a:cxn>
              <a:cxn ang="0">
                <a:pos x="connsiteX11069" y="connsiteY11069"/>
              </a:cxn>
              <a:cxn ang="0">
                <a:pos x="connsiteX11070" y="connsiteY11070"/>
              </a:cxn>
              <a:cxn ang="0">
                <a:pos x="connsiteX11071" y="connsiteY11071"/>
              </a:cxn>
              <a:cxn ang="0">
                <a:pos x="connsiteX11072" y="connsiteY11072"/>
              </a:cxn>
              <a:cxn ang="0">
                <a:pos x="connsiteX11073" y="connsiteY11073"/>
              </a:cxn>
              <a:cxn ang="0">
                <a:pos x="connsiteX11074" y="connsiteY11074"/>
              </a:cxn>
              <a:cxn ang="0">
                <a:pos x="connsiteX11075" y="connsiteY11075"/>
              </a:cxn>
              <a:cxn ang="0">
                <a:pos x="connsiteX11076" y="connsiteY11076"/>
              </a:cxn>
              <a:cxn ang="0">
                <a:pos x="connsiteX11077" y="connsiteY11077"/>
              </a:cxn>
              <a:cxn ang="0">
                <a:pos x="connsiteX11078" y="connsiteY11078"/>
              </a:cxn>
              <a:cxn ang="0">
                <a:pos x="connsiteX11079" y="connsiteY11079"/>
              </a:cxn>
              <a:cxn ang="0">
                <a:pos x="connsiteX11080" y="connsiteY11080"/>
              </a:cxn>
              <a:cxn ang="0">
                <a:pos x="connsiteX11081" y="connsiteY11081"/>
              </a:cxn>
              <a:cxn ang="0">
                <a:pos x="connsiteX11082" y="connsiteY11082"/>
              </a:cxn>
              <a:cxn ang="0">
                <a:pos x="connsiteX11083" y="connsiteY11083"/>
              </a:cxn>
              <a:cxn ang="0">
                <a:pos x="connsiteX11084" y="connsiteY11084"/>
              </a:cxn>
              <a:cxn ang="0">
                <a:pos x="connsiteX11085" y="connsiteY11085"/>
              </a:cxn>
              <a:cxn ang="0">
                <a:pos x="connsiteX11086" y="connsiteY11086"/>
              </a:cxn>
              <a:cxn ang="0">
                <a:pos x="connsiteX11087" y="connsiteY11087"/>
              </a:cxn>
              <a:cxn ang="0">
                <a:pos x="connsiteX11088" y="connsiteY11088"/>
              </a:cxn>
              <a:cxn ang="0">
                <a:pos x="connsiteX11089" y="connsiteY11089"/>
              </a:cxn>
              <a:cxn ang="0">
                <a:pos x="connsiteX11090" y="connsiteY11090"/>
              </a:cxn>
              <a:cxn ang="0">
                <a:pos x="connsiteX11091" y="connsiteY11091"/>
              </a:cxn>
              <a:cxn ang="0">
                <a:pos x="connsiteX11092" y="connsiteY11092"/>
              </a:cxn>
              <a:cxn ang="0">
                <a:pos x="connsiteX11093" y="connsiteY11093"/>
              </a:cxn>
              <a:cxn ang="0">
                <a:pos x="connsiteX11094" y="connsiteY11094"/>
              </a:cxn>
              <a:cxn ang="0">
                <a:pos x="connsiteX11095" y="connsiteY11095"/>
              </a:cxn>
              <a:cxn ang="0">
                <a:pos x="connsiteX11096" y="connsiteY11096"/>
              </a:cxn>
              <a:cxn ang="0">
                <a:pos x="connsiteX11097" y="connsiteY11097"/>
              </a:cxn>
              <a:cxn ang="0">
                <a:pos x="connsiteX11098" y="connsiteY11098"/>
              </a:cxn>
              <a:cxn ang="0">
                <a:pos x="connsiteX11099" y="connsiteY11099"/>
              </a:cxn>
              <a:cxn ang="0">
                <a:pos x="connsiteX11100" y="connsiteY11100"/>
              </a:cxn>
              <a:cxn ang="0">
                <a:pos x="connsiteX11101" y="connsiteY11101"/>
              </a:cxn>
              <a:cxn ang="0">
                <a:pos x="connsiteX11102" y="connsiteY11102"/>
              </a:cxn>
              <a:cxn ang="0">
                <a:pos x="connsiteX11103" y="connsiteY11103"/>
              </a:cxn>
              <a:cxn ang="0">
                <a:pos x="connsiteX11104" y="connsiteY11104"/>
              </a:cxn>
              <a:cxn ang="0">
                <a:pos x="connsiteX11105" y="connsiteY11105"/>
              </a:cxn>
              <a:cxn ang="0">
                <a:pos x="connsiteX11106" y="connsiteY11106"/>
              </a:cxn>
              <a:cxn ang="0">
                <a:pos x="connsiteX11107" y="connsiteY11107"/>
              </a:cxn>
              <a:cxn ang="0">
                <a:pos x="connsiteX11108" y="connsiteY11108"/>
              </a:cxn>
              <a:cxn ang="0">
                <a:pos x="connsiteX11109" y="connsiteY11109"/>
              </a:cxn>
              <a:cxn ang="0">
                <a:pos x="connsiteX11110" y="connsiteY11110"/>
              </a:cxn>
              <a:cxn ang="0">
                <a:pos x="connsiteX11111" y="connsiteY11111"/>
              </a:cxn>
              <a:cxn ang="0">
                <a:pos x="connsiteX11112" y="connsiteY11112"/>
              </a:cxn>
              <a:cxn ang="0">
                <a:pos x="connsiteX11113" y="connsiteY11113"/>
              </a:cxn>
              <a:cxn ang="0">
                <a:pos x="connsiteX11114" y="connsiteY11114"/>
              </a:cxn>
              <a:cxn ang="0">
                <a:pos x="connsiteX11115" y="connsiteY11115"/>
              </a:cxn>
              <a:cxn ang="0">
                <a:pos x="connsiteX11116" y="connsiteY11116"/>
              </a:cxn>
              <a:cxn ang="0">
                <a:pos x="connsiteX11117" y="connsiteY11117"/>
              </a:cxn>
              <a:cxn ang="0">
                <a:pos x="connsiteX11118" y="connsiteY11118"/>
              </a:cxn>
              <a:cxn ang="0">
                <a:pos x="connsiteX11119" y="connsiteY11119"/>
              </a:cxn>
              <a:cxn ang="0">
                <a:pos x="connsiteX11120" y="connsiteY11120"/>
              </a:cxn>
              <a:cxn ang="0">
                <a:pos x="connsiteX11121" y="connsiteY11121"/>
              </a:cxn>
              <a:cxn ang="0">
                <a:pos x="connsiteX11122" y="connsiteY11122"/>
              </a:cxn>
              <a:cxn ang="0">
                <a:pos x="connsiteX11123" y="connsiteY11123"/>
              </a:cxn>
              <a:cxn ang="0">
                <a:pos x="connsiteX11124" y="connsiteY11124"/>
              </a:cxn>
              <a:cxn ang="0">
                <a:pos x="connsiteX11125" y="connsiteY11125"/>
              </a:cxn>
              <a:cxn ang="0">
                <a:pos x="connsiteX11126" y="connsiteY11126"/>
              </a:cxn>
              <a:cxn ang="0">
                <a:pos x="connsiteX11127" y="connsiteY11127"/>
              </a:cxn>
              <a:cxn ang="0">
                <a:pos x="connsiteX11128" y="connsiteY11128"/>
              </a:cxn>
              <a:cxn ang="0">
                <a:pos x="connsiteX11129" y="connsiteY11129"/>
              </a:cxn>
              <a:cxn ang="0">
                <a:pos x="connsiteX11130" y="connsiteY11130"/>
              </a:cxn>
              <a:cxn ang="0">
                <a:pos x="connsiteX11131" y="connsiteY11131"/>
              </a:cxn>
              <a:cxn ang="0">
                <a:pos x="connsiteX11132" y="connsiteY11132"/>
              </a:cxn>
              <a:cxn ang="0">
                <a:pos x="connsiteX11133" y="connsiteY11133"/>
              </a:cxn>
              <a:cxn ang="0">
                <a:pos x="connsiteX11134" y="connsiteY11134"/>
              </a:cxn>
              <a:cxn ang="0">
                <a:pos x="connsiteX11135" y="connsiteY11135"/>
              </a:cxn>
              <a:cxn ang="0">
                <a:pos x="connsiteX11136" y="connsiteY11136"/>
              </a:cxn>
              <a:cxn ang="0">
                <a:pos x="connsiteX11137" y="connsiteY11137"/>
              </a:cxn>
              <a:cxn ang="0">
                <a:pos x="connsiteX11138" y="connsiteY11138"/>
              </a:cxn>
              <a:cxn ang="0">
                <a:pos x="connsiteX11139" y="connsiteY11139"/>
              </a:cxn>
              <a:cxn ang="0">
                <a:pos x="connsiteX11140" y="connsiteY11140"/>
              </a:cxn>
              <a:cxn ang="0">
                <a:pos x="connsiteX11141" y="connsiteY11141"/>
              </a:cxn>
              <a:cxn ang="0">
                <a:pos x="connsiteX11142" y="connsiteY11142"/>
              </a:cxn>
              <a:cxn ang="0">
                <a:pos x="connsiteX11143" y="connsiteY11143"/>
              </a:cxn>
              <a:cxn ang="0">
                <a:pos x="connsiteX11144" y="connsiteY11144"/>
              </a:cxn>
              <a:cxn ang="0">
                <a:pos x="connsiteX11145" y="connsiteY11145"/>
              </a:cxn>
              <a:cxn ang="0">
                <a:pos x="connsiteX11146" y="connsiteY11146"/>
              </a:cxn>
              <a:cxn ang="0">
                <a:pos x="connsiteX11147" y="connsiteY11147"/>
              </a:cxn>
              <a:cxn ang="0">
                <a:pos x="connsiteX11148" y="connsiteY11148"/>
              </a:cxn>
              <a:cxn ang="0">
                <a:pos x="connsiteX11149" y="connsiteY11149"/>
              </a:cxn>
              <a:cxn ang="0">
                <a:pos x="connsiteX11150" y="connsiteY11150"/>
              </a:cxn>
              <a:cxn ang="0">
                <a:pos x="connsiteX11151" y="connsiteY11151"/>
              </a:cxn>
              <a:cxn ang="0">
                <a:pos x="connsiteX11152" y="connsiteY11152"/>
              </a:cxn>
              <a:cxn ang="0">
                <a:pos x="connsiteX11153" y="connsiteY11153"/>
              </a:cxn>
              <a:cxn ang="0">
                <a:pos x="connsiteX11154" y="connsiteY11154"/>
              </a:cxn>
              <a:cxn ang="0">
                <a:pos x="connsiteX11155" y="connsiteY11155"/>
              </a:cxn>
              <a:cxn ang="0">
                <a:pos x="connsiteX11156" y="connsiteY11156"/>
              </a:cxn>
              <a:cxn ang="0">
                <a:pos x="connsiteX11157" y="connsiteY11157"/>
              </a:cxn>
              <a:cxn ang="0">
                <a:pos x="connsiteX11158" y="connsiteY11158"/>
              </a:cxn>
              <a:cxn ang="0">
                <a:pos x="connsiteX11159" y="connsiteY11159"/>
              </a:cxn>
              <a:cxn ang="0">
                <a:pos x="connsiteX11160" y="connsiteY11160"/>
              </a:cxn>
              <a:cxn ang="0">
                <a:pos x="connsiteX11161" y="connsiteY11161"/>
              </a:cxn>
              <a:cxn ang="0">
                <a:pos x="connsiteX11162" y="connsiteY11162"/>
              </a:cxn>
              <a:cxn ang="0">
                <a:pos x="connsiteX11163" y="connsiteY11163"/>
              </a:cxn>
              <a:cxn ang="0">
                <a:pos x="connsiteX11164" y="connsiteY11164"/>
              </a:cxn>
              <a:cxn ang="0">
                <a:pos x="connsiteX11165" y="connsiteY11165"/>
              </a:cxn>
              <a:cxn ang="0">
                <a:pos x="connsiteX11166" y="connsiteY11166"/>
              </a:cxn>
              <a:cxn ang="0">
                <a:pos x="connsiteX11167" y="connsiteY11167"/>
              </a:cxn>
              <a:cxn ang="0">
                <a:pos x="connsiteX11168" y="connsiteY11168"/>
              </a:cxn>
              <a:cxn ang="0">
                <a:pos x="connsiteX11169" y="connsiteY11169"/>
              </a:cxn>
              <a:cxn ang="0">
                <a:pos x="connsiteX11170" y="connsiteY11170"/>
              </a:cxn>
              <a:cxn ang="0">
                <a:pos x="connsiteX11171" y="connsiteY11171"/>
              </a:cxn>
              <a:cxn ang="0">
                <a:pos x="connsiteX11172" y="connsiteY11172"/>
              </a:cxn>
              <a:cxn ang="0">
                <a:pos x="connsiteX11173" y="connsiteY11173"/>
              </a:cxn>
              <a:cxn ang="0">
                <a:pos x="connsiteX11174" y="connsiteY11174"/>
              </a:cxn>
              <a:cxn ang="0">
                <a:pos x="connsiteX11175" y="connsiteY11175"/>
              </a:cxn>
              <a:cxn ang="0">
                <a:pos x="connsiteX11176" y="connsiteY11176"/>
              </a:cxn>
              <a:cxn ang="0">
                <a:pos x="connsiteX11177" y="connsiteY11177"/>
              </a:cxn>
              <a:cxn ang="0">
                <a:pos x="connsiteX11178" y="connsiteY11178"/>
              </a:cxn>
              <a:cxn ang="0">
                <a:pos x="connsiteX11179" y="connsiteY11179"/>
              </a:cxn>
              <a:cxn ang="0">
                <a:pos x="connsiteX11180" y="connsiteY11180"/>
              </a:cxn>
              <a:cxn ang="0">
                <a:pos x="connsiteX11181" y="connsiteY11181"/>
              </a:cxn>
              <a:cxn ang="0">
                <a:pos x="connsiteX11182" y="connsiteY11182"/>
              </a:cxn>
              <a:cxn ang="0">
                <a:pos x="connsiteX11183" y="connsiteY11183"/>
              </a:cxn>
              <a:cxn ang="0">
                <a:pos x="connsiteX11184" y="connsiteY11184"/>
              </a:cxn>
              <a:cxn ang="0">
                <a:pos x="connsiteX11185" y="connsiteY11185"/>
              </a:cxn>
              <a:cxn ang="0">
                <a:pos x="connsiteX11186" y="connsiteY11186"/>
              </a:cxn>
              <a:cxn ang="0">
                <a:pos x="connsiteX11187" y="connsiteY11187"/>
              </a:cxn>
              <a:cxn ang="0">
                <a:pos x="connsiteX11188" y="connsiteY11188"/>
              </a:cxn>
              <a:cxn ang="0">
                <a:pos x="connsiteX11189" y="connsiteY11189"/>
              </a:cxn>
              <a:cxn ang="0">
                <a:pos x="connsiteX11190" y="connsiteY11190"/>
              </a:cxn>
              <a:cxn ang="0">
                <a:pos x="connsiteX11191" y="connsiteY11191"/>
              </a:cxn>
              <a:cxn ang="0">
                <a:pos x="connsiteX11192" y="connsiteY11192"/>
              </a:cxn>
              <a:cxn ang="0">
                <a:pos x="connsiteX11193" y="connsiteY11193"/>
              </a:cxn>
              <a:cxn ang="0">
                <a:pos x="connsiteX11194" y="connsiteY11194"/>
              </a:cxn>
              <a:cxn ang="0">
                <a:pos x="connsiteX11195" y="connsiteY11195"/>
              </a:cxn>
              <a:cxn ang="0">
                <a:pos x="connsiteX11196" y="connsiteY11196"/>
              </a:cxn>
              <a:cxn ang="0">
                <a:pos x="connsiteX11197" y="connsiteY11197"/>
              </a:cxn>
              <a:cxn ang="0">
                <a:pos x="connsiteX11198" y="connsiteY11198"/>
              </a:cxn>
              <a:cxn ang="0">
                <a:pos x="connsiteX11199" y="connsiteY11199"/>
              </a:cxn>
              <a:cxn ang="0">
                <a:pos x="connsiteX11200" y="connsiteY11200"/>
              </a:cxn>
              <a:cxn ang="0">
                <a:pos x="connsiteX11201" y="connsiteY11201"/>
              </a:cxn>
              <a:cxn ang="0">
                <a:pos x="connsiteX11202" y="connsiteY11202"/>
              </a:cxn>
              <a:cxn ang="0">
                <a:pos x="connsiteX11203" y="connsiteY11203"/>
              </a:cxn>
              <a:cxn ang="0">
                <a:pos x="connsiteX11204" y="connsiteY11204"/>
              </a:cxn>
              <a:cxn ang="0">
                <a:pos x="connsiteX11205" y="connsiteY11205"/>
              </a:cxn>
              <a:cxn ang="0">
                <a:pos x="connsiteX11206" y="connsiteY11206"/>
              </a:cxn>
              <a:cxn ang="0">
                <a:pos x="connsiteX11207" y="connsiteY11207"/>
              </a:cxn>
              <a:cxn ang="0">
                <a:pos x="connsiteX11208" y="connsiteY11208"/>
              </a:cxn>
              <a:cxn ang="0">
                <a:pos x="connsiteX11209" y="connsiteY11209"/>
              </a:cxn>
              <a:cxn ang="0">
                <a:pos x="connsiteX11210" y="connsiteY11210"/>
              </a:cxn>
              <a:cxn ang="0">
                <a:pos x="connsiteX11211" y="connsiteY11211"/>
              </a:cxn>
              <a:cxn ang="0">
                <a:pos x="connsiteX11212" y="connsiteY11212"/>
              </a:cxn>
              <a:cxn ang="0">
                <a:pos x="connsiteX11213" y="connsiteY11213"/>
              </a:cxn>
              <a:cxn ang="0">
                <a:pos x="connsiteX11214" y="connsiteY11214"/>
              </a:cxn>
              <a:cxn ang="0">
                <a:pos x="connsiteX11215" y="connsiteY11215"/>
              </a:cxn>
              <a:cxn ang="0">
                <a:pos x="connsiteX11216" y="connsiteY11216"/>
              </a:cxn>
              <a:cxn ang="0">
                <a:pos x="connsiteX11217" y="connsiteY11217"/>
              </a:cxn>
              <a:cxn ang="0">
                <a:pos x="connsiteX11218" y="connsiteY11218"/>
              </a:cxn>
              <a:cxn ang="0">
                <a:pos x="connsiteX11219" y="connsiteY11219"/>
              </a:cxn>
              <a:cxn ang="0">
                <a:pos x="connsiteX11220" y="connsiteY11220"/>
              </a:cxn>
              <a:cxn ang="0">
                <a:pos x="connsiteX11221" y="connsiteY11221"/>
              </a:cxn>
              <a:cxn ang="0">
                <a:pos x="connsiteX11222" y="connsiteY11222"/>
              </a:cxn>
              <a:cxn ang="0">
                <a:pos x="connsiteX11223" y="connsiteY11223"/>
              </a:cxn>
              <a:cxn ang="0">
                <a:pos x="connsiteX11224" y="connsiteY11224"/>
              </a:cxn>
              <a:cxn ang="0">
                <a:pos x="connsiteX11225" y="connsiteY11225"/>
              </a:cxn>
              <a:cxn ang="0">
                <a:pos x="connsiteX11226" y="connsiteY11226"/>
              </a:cxn>
              <a:cxn ang="0">
                <a:pos x="connsiteX11227" y="connsiteY11227"/>
              </a:cxn>
              <a:cxn ang="0">
                <a:pos x="connsiteX11228" y="connsiteY11228"/>
              </a:cxn>
              <a:cxn ang="0">
                <a:pos x="connsiteX11229" y="connsiteY11229"/>
              </a:cxn>
              <a:cxn ang="0">
                <a:pos x="connsiteX11230" y="connsiteY11230"/>
              </a:cxn>
              <a:cxn ang="0">
                <a:pos x="connsiteX11231" y="connsiteY11231"/>
              </a:cxn>
              <a:cxn ang="0">
                <a:pos x="connsiteX11232" y="connsiteY11232"/>
              </a:cxn>
              <a:cxn ang="0">
                <a:pos x="connsiteX11233" y="connsiteY11233"/>
              </a:cxn>
              <a:cxn ang="0">
                <a:pos x="connsiteX11234" y="connsiteY11234"/>
              </a:cxn>
              <a:cxn ang="0">
                <a:pos x="connsiteX11235" y="connsiteY11235"/>
              </a:cxn>
              <a:cxn ang="0">
                <a:pos x="connsiteX11236" y="connsiteY11236"/>
              </a:cxn>
              <a:cxn ang="0">
                <a:pos x="connsiteX11237" y="connsiteY11237"/>
              </a:cxn>
              <a:cxn ang="0">
                <a:pos x="connsiteX11238" y="connsiteY11238"/>
              </a:cxn>
              <a:cxn ang="0">
                <a:pos x="connsiteX11239" y="connsiteY11239"/>
              </a:cxn>
              <a:cxn ang="0">
                <a:pos x="connsiteX11240" y="connsiteY11240"/>
              </a:cxn>
              <a:cxn ang="0">
                <a:pos x="connsiteX11241" y="connsiteY11241"/>
              </a:cxn>
              <a:cxn ang="0">
                <a:pos x="connsiteX11242" y="connsiteY11242"/>
              </a:cxn>
              <a:cxn ang="0">
                <a:pos x="connsiteX11243" y="connsiteY11243"/>
              </a:cxn>
              <a:cxn ang="0">
                <a:pos x="connsiteX11244" y="connsiteY11244"/>
              </a:cxn>
              <a:cxn ang="0">
                <a:pos x="connsiteX11245" y="connsiteY11245"/>
              </a:cxn>
              <a:cxn ang="0">
                <a:pos x="connsiteX11246" y="connsiteY11246"/>
              </a:cxn>
              <a:cxn ang="0">
                <a:pos x="connsiteX11247" y="connsiteY11247"/>
              </a:cxn>
              <a:cxn ang="0">
                <a:pos x="connsiteX11248" y="connsiteY11248"/>
              </a:cxn>
              <a:cxn ang="0">
                <a:pos x="connsiteX11249" y="connsiteY11249"/>
              </a:cxn>
              <a:cxn ang="0">
                <a:pos x="connsiteX11250" y="connsiteY11250"/>
              </a:cxn>
              <a:cxn ang="0">
                <a:pos x="connsiteX11251" y="connsiteY11251"/>
              </a:cxn>
              <a:cxn ang="0">
                <a:pos x="connsiteX11252" y="connsiteY11252"/>
              </a:cxn>
              <a:cxn ang="0">
                <a:pos x="connsiteX11253" y="connsiteY11253"/>
              </a:cxn>
              <a:cxn ang="0">
                <a:pos x="connsiteX11254" y="connsiteY11254"/>
              </a:cxn>
              <a:cxn ang="0">
                <a:pos x="connsiteX11255" y="connsiteY11255"/>
              </a:cxn>
              <a:cxn ang="0">
                <a:pos x="connsiteX11256" y="connsiteY11256"/>
              </a:cxn>
              <a:cxn ang="0">
                <a:pos x="connsiteX11257" y="connsiteY11257"/>
              </a:cxn>
              <a:cxn ang="0">
                <a:pos x="connsiteX11258" y="connsiteY11258"/>
              </a:cxn>
              <a:cxn ang="0">
                <a:pos x="connsiteX11259" y="connsiteY11259"/>
              </a:cxn>
              <a:cxn ang="0">
                <a:pos x="connsiteX11260" y="connsiteY11260"/>
              </a:cxn>
              <a:cxn ang="0">
                <a:pos x="connsiteX11261" y="connsiteY11261"/>
              </a:cxn>
              <a:cxn ang="0">
                <a:pos x="connsiteX11262" y="connsiteY11262"/>
              </a:cxn>
              <a:cxn ang="0">
                <a:pos x="connsiteX11263" y="connsiteY11263"/>
              </a:cxn>
              <a:cxn ang="0">
                <a:pos x="connsiteX11264" y="connsiteY11264"/>
              </a:cxn>
              <a:cxn ang="0">
                <a:pos x="connsiteX11265" y="connsiteY11265"/>
              </a:cxn>
              <a:cxn ang="0">
                <a:pos x="connsiteX11266" y="connsiteY11266"/>
              </a:cxn>
              <a:cxn ang="0">
                <a:pos x="connsiteX11267" y="connsiteY11267"/>
              </a:cxn>
              <a:cxn ang="0">
                <a:pos x="connsiteX11268" y="connsiteY11268"/>
              </a:cxn>
              <a:cxn ang="0">
                <a:pos x="connsiteX11269" y="connsiteY11269"/>
              </a:cxn>
              <a:cxn ang="0">
                <a:pos x="connsiteX11270" y="connsiteY11270"/>
              </a:cxn>
              <a:cxn ang="0">
                <a:pos x="connsiteX11271" y="connsiteY11271"/>
              </a:cxn>
              <a:cxn ang="0">
                <a:pos x="connsiteX11272" y="connsiteY11272"/>
              </a:cxn>
              <a:cxn ang="0">
                <a:pos x="connsiteX11273" y="connsiteY11273"/>
              </a:cxn>
              <a:cxn ang="0">
                <a:pos x="connsiteX11274" y="connsiteY11274"/>
              </a:cxn>
              <a:cxn ang="0">
                <a:pos x="connsiteX11275" y="connsiteY11275"/>
              </a:cxn>
              <a:cxn ang="0">
                <a:pos x="connsiteX11276" y="connsiteY11276"/>
              </a:cxn>
              <a:cxn ang="0">
                <a:pos x="connsiteX11277" y="connsiteY11277"/>
              </a:cxn>
              <a:cxn ang="0">
                <a:pos x="connsiteX11278" y="connsiteY11278"/>
              </a:cxn>
              <a:cxn ang="0">
                <a:pos x="connsiteX11279" y="connsiteY11279"/>
              </a:cxn>
              <a:cxn ang="0">
                <a:pos x="connsiteX11280" y="connsiteY11280"/>
              </a:cxn>
              <a:cxn ang="0">
                <a:pos x="connsiteX11281" y="connsiteY11281"/>
              </a:cxn>
              <a:cxn ang="0">
                <a:pos x="connsiteX11282" y="connsiteY11282"/>
              </a:cxn>
              <a:cxn ang="0">
                <a:pos x="connsiteX11283" y="connsiteY11283"/>
              </a:cxn>
              <a:cxn ang="0">
                <a:pos x="connsiteX11284" y="connsiteY11284"/>
              </a:cxn>
              <a:cxn ang="0">
                <a:pos x="connsiteX11285" y="connsiteY11285"/>
              </a:cxn>
              <a:cxn ang="0">
                <a:pos x="connsiteX11286" y="connsiteY11286"/>
              </a:cxn>
              <a:cxn ang="0">
                <a:pos x="connsiteX11287" y="connsiteY11287"/>
              </a:cxn>
              <a:cxn ang="0">
                <a:pos x="connsiteX11288" y="connsiteY11288"/>
              </a:cxn>
              <a:cxn ang="0">
                <a:pos x="connsiteX11289" y="connsiteY11289"/>
              </a:cxn>
              <a:cxn ang="0">
                <a:pos x="connsiteX11290" y="connsiteY11290"/>
              </a:cxn>
              <a:cxn ang="0">
                <a:pos x="connsiteX11291" y="connsiteY11291"/>
              </a:cxn>
              <a:cxn ang="0">
                <a:pos x="connsiteX11292" y="connsiteY11292"/>
              </a:cxn>
              <a:cxn ang="0">
                <a:pos x="connsiteX11293" y="connsiteY11293"/>
              </a:cxn>
              <a:cxn ang="0">
                <a:pos x="connsiteX11294" y="connsiteY11294"/>
              </a:cxn>
              <a:cxn ang="0">
                <a:pos x="connsiteX11295" y="connsiteY11295"/>
              </a:cxn>
              <a:cxn ang="0">
                <a:pos x="connsiteX11296" y="connsiteY11296"/>
              </a:cxn>
              <a:cxn ang="0">
                <a:pos x="connsiteX11297" y="connsiteY11297"/>
              </a:cxn>
              <a:cxn ang="0">
                <a:pos x="connsiteX11298" y="connsiteY11298"/>
              </a:cxn>
              <a:cxn ang="0">
                <a:pos x="connsiteX11299" y="connsiteY11299"/>
              </a:cxn>
              <a:cxn ang="0">
                <a:pos x="connsiteX11300" y="connsiteY11300"/>
              </a:cxn>
              <a:cxn ang="0">
                <a:pos x="connsiteX11301" y="connsiteY11301"/>
              </a:cxn>
              <a:cxn ang="0">
                <a:pos x="connsiteX11302" y="connsiteY11302"/>
              </a:cxn>
              <a:cxn ang="0">
                <a:pos x="connsiteX11303" y="connsiteY11303"/>
              </a:cxn>
              <a:cxn ang="0">
                <a:pos x="connsiteX11304" y="connsiteY11304"/>
              </a:cxn>
              <a:cxn ang="0">
                <a:pos x="connsiteX11305" y="connsiteY11305"/>
              </a:cxn>
              <a:cxn ang="0">
                <a:pos x="connsiteX11306" y="connsiteY11306"/>
              </a:cxn>
              <a:cxn ang="0">
                <a:pos x="connsiteX11307" y="connsiteY11307"/>
              </a:cxn>
              <a:cxn ang="0">
                <a:pos x="connsiteX11308" y="connsiteY11308"/>
              </a:cxn>
              <a:cxn ang="0">
                <a:pos x="connsiteX11309" y="connsiteY11309"/>
              </a:cxn>
              <a:cxn ang="0">
                <a:pos x="connsiteX11310" y="connsiteY11310"/>
              </a:cxn>
              <a:cxn ang="0">
                <a:pos x="connsiteX11311" y="connsiteY11311"/>
              </a:cxn>
              <a:cxn ang="0">
                <a:pos x="connsiteX11312" y="connsiteY11312"/>
              </a:cxn>
              <a:cxn ang="0">
                <a:pos x="connsiteX11313" y="connsiteY11313"/>
              </a:cxn>
              <a:cxn ang="0">
                <a:pos x="connsiteX11314" y="connsiteY11314"/>
              </a:cxn>
              <a:cxn ang="0">
                <a:pos x="connsiteX11315" y="connsiteY11315"/>
              </a:cxn>
              <a:cxn ang="0">
                <a:pos x="connsiteX11316" y="connsiteY11316"/>
              </a:cxn>
              <a:cxn ang="0">
                <a:pos x="connsiteX11317" y="connsiteY11317"/>
              </a:cxn>
              <a:cxn ang="0">
                <a:pos x="connsiteX11318" y="connsiteY11318"/>
              </a:cxn>
              <a:cxn ang="0">
                <a:pos x="connsiteX11319" y="connsiteY11319"/>
              </a:cxn>
              <a:cxn ang="0">
                <a:pos x="connsiteX11320" y="connsiteY11320"/>
              </a:cxn>
              <a:cxn ang="0">
                <a:pos x="connsiteX11321" y="connsiteY11321"/>
              </a:cxn>
              <a:cxn ang="0">
                <a:pos x="connsiteX11322" y="connsiteY11322"/>
              </a:cxn>
              <a:cxn ang="0">
                <a:pos x="connsiteX11323" y="connsiteY11323"/>
              </a:cxn>
              <a:cxn ang="0">
                <a:pos x="connsiteX11324" y="connsiteY11324"/>
              </a:cxn>
              <a:cxn ang="0">
                <a:pos x="connsiteX11325" y="connsiteY11325"/>
              </a:cxn>
              <a:cxn ang="0">
                <a:pos x="connsiteX11326" y="connsiteY11326"/>
              </a:cxn>
              <a:cxn ang="0">
                <a:pos x="connsiteX11327" y="connsiteY11327"/>
              </a:cxn>
              <a:cxn ang="0">
                <a:pos x="connsiteX11328" y="connsiteY11328"/>
              </a:cxn>
              <a:cxn ang="0">
                <a:pos x="connsiteX11329" y="connsiteY11329"/>
              </a:cxn>
              <a:cxn ang="0">
                <a:pos x="connsiteX11330" y="connsiteY11330"/>
              </a:cxn>
              <a:cxn ang="0">
                <a:pos x="connsiteX11331" y="connsiteY11331"/>
              </a:cxn>
              <a:cxn ang="0">
                <a:pos x="connsiteX11332" y="connsiteY11332"/>
              </a:cxn>
              <a:cxn ang="0">
                <a:pos x="connsiteX11333" y="connsiteY11333"/>
              </a:cxn>
              <a:cxn ang="0">
                <a:pos x="connsiteX11334" y="connsiteY11334"/>
              </a:cxn>
              <a:cxn ang="0">
                <a:pos x="connsiteX11335" y="connsiteY11335"/>
              </a:cxn>
              <a:cxn ang="0">
                <a:pos x="connsiteX11336" y="connsiteY11336"/>
              </a:cxn>
              <a:cxn ang="0">
                <a:pos x="connsiteX11337" y="connsiteY11337"/>
              </a:cxn>
              <a:cxn ang="0">
                <a:pos x="connsiteX11338" y="connsiteY11338"/>
              </a:cxn>
              <a:cxn ang="0">
                <a:pos x="connsiteX11339" y="connsiteY11339"/>
              </a:cxn>
              <a:cxn ang="0">
                <a:pos x="connsiteX11340" y="connsiteY11340"/>
              </a:cxn>
              <a:cxn ang="0">
                <a:pos x="connsiteX11341" y="connsiteY11341"/>
              </a:cxn>
              <a:cxn ang="0">
                <a:pos x="connsiteX11342" y="connsiteY11342"/>
              </a:cxn>
              <a:cxn ang="0">
                <a:pos x="connsiteX11343" y="connsiteY11343"/>
              </a:cxn>
              <a:cxn ang="0">
                <a:pos x="connsiteX11344" y="connsiteY11344"/>
              </a:cxn>
              <a:cxn ang="0">
                <a:pos x="connsiteX11345" y="connsiteY11345"/>
              </a:cxn>
              <a:cxn ang="0">
                <a:pos x="connsiteX11346" y="connsiteY11346"/>
              </a:cxn>
              <a:cxn ang="0">
                <a:pos x="connsiteX11347" y="connsiteY11347"/>
              </a:cxn>
              <a:cxn ang="0">
                <a:pos x="connsiteX11348" y="connsiteY11348"/>
              </a:cxn>
              <a:cxn ang="0">
                <a:pos x="connsiteX11349" y="connsiteY11349"/>
              </a:cxn>
              <a:cxn ang="0">
                <a:pos x="connsiteX11350" y="connsiteY11350"/>
              </a:cxn>
              <a:cxn ang="0">
                <a:pos x="connsiteX11351" y="connsiteY11351"/>
              </a:cxn>
              <a:cxn ang="0">
                <a:pos x="connsiteX11352" y="connsiteY11352"/>
              </a:cxn>
              <a:cxn ang="0">
                <a:pos x="connsiteX11353" y="connsiteY11353"/>
              </a:cxn>
              <a:cxn ang="0">
                <a:pos x="connsiteX11354" y="connsiteY11354"/>
              </a:cxn>
              <a:cxn ang="0">
                <a:pos x="connsiteX11355" y="connsiteY11355"/>
              </a:cxn>
              <a:cxn ang="0">
                <a:pos x="connsiteX11356" y="connsiteY11356"/>
              </a:cxn>
              <a:cxn ang="0">
                <a:pos x="connsiteX11357" y="connsiteY11357"/>
              </a:cxn>
              <a:cxn ang="0">
                <a:pos x="connsiteX11358" y="connsiteY11358"/>
              </a:cxn>
              <a:cxn ang="0">
                <a:pos x="connsiteX11359" y="connsiteY11359"/>
              </a:cxn>
              <a:cxn ang="0">
                <a:pos x="connsiteX11360" y="connsiteY11360"/>
              </a:cxn>
              <a:cxn ang="0">
                <a:pos x="connsiteX11361" y="connsiteY11361"/>
              </a:cxn>
              <a:cxn ang="0">
                <a:pos x="connsiteX11362" y="connsiteY11362"/>
              </a:cxn>
              <a:cxn ang="0">
                <a:pos x="connsiteX11363" y="connsiteY11363"/>
              </a:cxn>
              <a:cxn ang="0">
                <a:pos x="connsiteX11364" y="connsiteY11364"/>
              </a:cxn>
              <a:cxn ang="0">
                <a:pos x="connsiteX11365" y="connsiteY11365"/>
              </a:cxn>
              <a:cxn ang="0">
                <a:pos x="connsiteX11366" y="connsiteY11366"/>
              </a:cxn>
              <a:cxn ang="0">
                <a:pos x="connsiteX11367" y="connsiteY11367"/>
              </a:cxn>
              <a:cxn ang="0">
                <a:pos x="connsiteX11368" y="connsiteY11368"/>
              </a:cxn>
              <a:cxn ang="0">
                <a:pos x="connsiteX11369" y="connsiteY11369"/>
              </a:cxn>
              <a:cxn ang="0">
                <a:pos x="connsiteX11370" y="connsiteY11370"/>
              </a:cxn>
              <a:cxn ang="0">
                <a:pos x="connsiteX11371" y="connsiteY11371"/>
              </a:cxn>
              <a:cxn ang="0">
                <a:pos x="connsiteX11372" y="connsiteY11372"/>
              </a:cxn>
              <a:cxn ang="0">
                <a:pos x="connsiteX11373" y="connsiteY11373"/>
              </a:cxn>
              <a:cxn ang="0">
                <a:pos x="connsiteX11374" y="connsiteY11374"/>
              </a:cxn>
              <a:cxn ang="0">
                <a:pos x="connsiteX11375" y="connsiteY11375"/>
              </a:cxn>
              <a:cxn ang="0">
                <a:pos x="connsiteX11376" y="connsiteY11376"/>
              </a:cxn>
              <a:cxn ang="0">
                <a:pos x="connsiteX11377" y="connsiteY11377"/>
              </a:cxn>
              <a:cxn ang="0">
                <a:pos x="connsiteX11378" y="connsiteY11378"/>
              </a:cxn>
              <a:cxn ang="0">
                <a:pos x="connsiteX11379" y="connsiteY11379"/>
              </a:cxn>
              <a:cxn ang="0">
                <a:pos x="connsiteX11380" y="connsiteY11380"/>
              </a:cxn>
              <a:cxn ang="0">
                <a:pos x="connsiteX11381" y="connsiteY11381"/>
              </a:cxn>
              <a:cxn ang="0">
                <a:pos x="connsiteX11382" y="connsiteY11382"/>
              </a:cxn>
              <a:cxn ang="0">
                <a:pos x="connsiteX11383" y="connsiteY11383"/>
              </a:cxn>
              <a:cxn ang="0">
                <a:pos x="connsiteX11384" y="connsiteY11384"/>
              </a:cxn>
              <a:cxn ang="0">
                <a:pos x="connsiteX11385" y="connsiteY11385"/>
              </a:cxn>
              <a:cxn ang="0">
                <a:pos x="connsiteX11386" y="connsiteY11386"/>
              </a:cxn>
              <a:cxn ang="0">
                <a:pos x="connsiteX11387" y="connsiteY11387"/>
              </a:cxn>
              <a:cxn ang="0">
                <a:pos x="connsiteX11388" y="connsiteY11388"/>
              </a:cxn>
              <a:cxn ang="0">
                <a:pos x="connsiteX11389" y="connsiteY11389"/>
              </a:cxn>
              <a:cxn ang="0">
                <a:pos x="connsiteX11390" y="connsiteY11390"/>
              </a:cxn>
              <a:cxn ang="0">
                <a:pos x="connsiteX11391" y="connsiteY11391"/>
              </a:cxn>
              <a:cxn ang="0">
                <a:pos x="connsiteX11392" y="connsiteY11392"/>
              </a:cxn>
              <a:cxn ang="0">
                <a:pos x="connsiteX11393" y="connsiteY11393"/>
              </a:cxn>
              <a:cxn ang="0">
                <a:pos x="connsiteX11394" y="connsiteY11394"/>
              </a:cxn>
              <a:cxn ang="0">
                <a:pos x="connsiteX11395" y="connsiteY11395"/>
              </a:cxn>
              <a:cxn ang="0">
                <a:pos x="connsiteX11396" y="connsiteY11396"/>
              </a:cxn>
              <a:cxn ang="0">
                <a:pos x="connsiteX11397" y="connsiteY11397"/>
              </a:cxn>
              <a:cxn ang="0">
                <a:pos x="connsiteX11398" y="connsiteY11398"/>
              </a:cxn>
              <a:cxn ang="0">
                <a:pos x="connsiteX11399" y="connsiteY11399"/>
              </a:cxn>
              <a:cxn ang="0">
                <a:pos x="connsiteX11400" y="connsiteY11400"/>
              </a:cxn>
              <a:cxn ang="0">
                <a:pos x="connsiteX11401" y="connsiteY11401"/>
              </a:cxn>
              <a:cxn ang="0">
                <a:pos x="connsiteX11402" y="connsiteY11402"/>
              </a:cxn>
              <a:cxn ang="0">
                <a:pos x="connsiteX11403" y="connsiteY11403"/>
              </a:cxn>
              <a:cxn ang="0">
                <a:pos x="connsiteX11404" y="connsiteY11404"/>
              </a:cxn>
              <a:cxn ang="0">
                <a:pos x="connsiteX11405" y="connsiteY11405"/>
              </a:cxn>
              <a:cxn ang="0">
                <a:pos x="connsiteX11406" y="connsiteY11406"/>
              </a:cxn>
              <a:cxn ang="0">
                <a:pos x="connsiteX11407" y="connsiteY11407"/>
              </a:cxn>
              <a:cxn ang="0">
                <a:pos x="connsiteX11408" y="connsiteY11408"/>
              </a:cxn>
              <a:cxn ang="0">
                <a:pos x="connsiteX11409" y="connsiteY11409"/>
              </a:cxn>
              <a:cxn ang="0">
                <a:pos x="connsiteX11410" y="connsiteY11410"/>
              </a:cxn>
              <a:cxn ang="0">
                <a:pos x="connsiteX11411" y="connsiteY11411"/>
              </a:cxn>
              <a:cxn ang="0">
                <a:pos x="connsiteX11412" y="connsiteY11412"/>
              </a:cxn>
              <a:cxn ang="0">
                <a:pos x="connsiteX11413" y="connsiteY11413"/>
              </a:cxn>
              <a:cxn ang="0">
                <a:pos x="connsiteX11414" y="connsiteY11414"/>
              </a:cxn>
              <a:cxn ang="0">
                <a:pos x="connsiteX11415" y="connsiteY11415"/>
              </a:cxn>
              <a:cxn ang="0">
                <a:pos x="connsiteX11416" y="connsiteY11416"/>
              </a:cxn>
              <a:cxn ang="0">
                <a:pos x="connsiteX11417" y="connsiteY11417"/>
              </a:cxn>
              <a:cxn ang="0">
                <a:pos x="connsiteX11418" y="connsiteY11418"/>
              </a:cxn>
              <a:cxn ang="0">
                <a:pos x="connsiteX11419" y="connsiteY11419"/>
              </a:cxn>
              <a:cxn ang="0">
                <a:pos x="connsiteX11420" y="connsiteY11420"/>
              </a:cxn>
              <a:cxn ang="0">
                <a:pos x="connsiteX11421" y="connsiteY11421"/>
              </a:cxn>
              <a:cxn ang="0">
                <a:pos x="connsiteX11422" y="connsiteY11422"/>
              </a:cxn>
              <a:cxn ang="0">
                <a:pos x="connsiteX11423" y="connsiteY11423"/>
              </a:cxn>
              <a:cxn ang="0">
                <a:pos x="connsiteX11424" y="connsiteY11424"/>
              </a:cxn>
              <a:cxn ang="0">
                <a:pos x="connsiteX11425" y="connsiteY11425"/>
              </a:cxn>
              <a:cxn ang="0">
                <a:pos x="connsiteX11426" y="connsiteY11426"/>
              </a:cxn>
              <a:cxn ang="0">
                <a:pos x="connsiteX11427" y="connsiteY11427"/>
              </a:cxn>
              <a:cxn ang="0">
                <a:pos x="connsiteX11428" y="connsiteY11428"/>
              </a:cxn>
              <a:cxn ang="0">
                <a:pos x="connsiteX11429" y="connsiteY11429"/>
              </a:cxn>
              <a:cxn ang="0">
                <a:pos x="connsiteX11430" y="connsiteY11430"/>
              </a:cxn>
              <a:cxn ang="0">
                <a:pos x="connsiteX11431" y="connsiteY11431"/>
              </a:cxn>
              <a:cxn ang="0">
                <a:pos x="connsiteX11432" y="connsiteY11432"/>
              </a:cxn>
              <a:cxn ang="0">
                <a:pos x="connsiteX11433" y="connsiteY11433"/>
              </a:cxn>
              <a:cxn ang="0">
                <a:pos x="connsiteX11434" y="connsiteY11434"/>
              </a:cxn>
              <a:cxn ang="0">
                <a:pos x="connsiteX11435" y="connsiteY11435"/>
              </a:cxn>
              <a:cxn ang="0">
                <a:pos x="connsiteX11436" y="connsiteY11436"/>
              </a:cxn>
              <a:cxn ang="0">
                <a:pos x="connsiteX11437" y="connsiteY11437"/>
              </a:cxn>
              <a:cxn ang="0">
                <a:pos x="connsiteX11438" y="connsiteY11438"/>
              </a:cxn>
              <a:cxn ang="0">
                <a:pos x="connsiteX11439" y="connsiteY11439"/>
              </a:cxn>
              <a:cxn ang="0">
                <a:pos x="connsiteX11440" y="connsiteY11440"/>
              </a:cxn>
              <a:cxn ang="0">
                <a:pos x="connsiteX11441" y="connsiteY11441"/>
              </a:cxn>
              <a:cxn ang="0">
                <a:pos x="connsiteX11442" y="connsiteY11442"/>
              </a:cxn>
              <a:cxn ang="0">
                <a:pos x="connsiteX11443" y="connsiteY11443"/>
              </a:cxn>
              <a:cxn ang="0">
                <a:pos x="connsiteX11444" y="connsiteY11444"/>
              </a:cxn>
              <a:cxn ang="0">
                <a:pos x="connsiteX11445" y="connsiteY11445"/>
              </a:cxn>
              <a:cxn ang="0">
                <a:pos x="connsiteX11446" y="connsiteY11446"/>
              </a:cxn>
              <a:cxn ang="0">
                <a:pos x="connsiteX11447" y="connsiteY11447"/>
              </a:cxn>
              <a:cxn ang="0">
                <a:pos x="connsiteX11448" y="connsiteY11448"/>
              </a:cxn>
              <a:cxn ang="0">
                <a:pos x="connsiteX11449" y="connsiteY11449"/>
              </a:cxn>
              <a:cxn ang="0">
                <a:pos x="connsiteX11450" y="connsiteY11450"/>
              </a:cxn>
              <a:cxn ang="0">
                <a:pos x="connsiteX11451" y="connsiteY11451"/>
              </a:cxn>
              <a:cxn ang="0">
                <a:pos x="connsiteX11452" y="connsiteY11452"/>
              </a:cxn>
              <a:cxn ang="0">
                <a:pos x="connsiteX11453" y="connsiteY11453"/>
              </a:cxn>
              <a:cxn ang="0">
                <a:pos x="connsiteX11454" y="connsiteY11454"/>
              </a:cxn>
              <a:cxn ang="0">
                <a:pos x="connsiteX11455" y="connsiteY11455"/>
              </a:cxn>
              <a:cxn ang="0">
                <a:pos x="connsiteX11456" y="connsiteY11456"/>
              </a:cxn>
              <a:cxn ang="0">
                <a:pos x="connsiteX11457" y="connsiteY11457"/>
              </a:cxn>
              <a:cxn ang="0">
                <a:pos x="connsiteX11458" y="connsiteY11458"/>
              </a:cxn>
              <a:cxn ang="0">
                <a:pos x="connsiteX11459" y="connsiteY11459"/>
              </a:cxn>
              <a:cxn ang="0">
                <a:pos x="connsiteX11460" y="connsiteY11460"/>
              </a:cxn>
              <a:cxn ang="0">
                <a:pos x="connsiteX11461" y="connsiteY11461"/>
              </a:cxn>
              <a:cxn ang="0">
                <a:pos x="connsiteX11462" y="connsiteY11462"/>
              </a:cxn>
              <a:cxn ang="0">
                <a:pos x="connsiteX11463" y="connsiteY11463"/>
              </a:cxn>
              <a:cxn ang="0">
                <a:pos x="connsiteX11464" y="connsiteY11464"/>
              </a:cxn>
              <a:cxn ang="0">
                <a:pos x="connsiteX11465" y="connsiteY11465"/>
              </a:cxn>
              <a:cxn ang="0">
                <a:pos x="connsiteX11466" y="connsiteY11466"/>
              </a:cxn>
              <a:cxn ang="0">
                <a:pos x="connsiteX11467" y="connsiteY11467"/>
              </a:cxn>
              <a:cxn ang="0">
                <a:pos x="connsiteX11468" y="connsiteY11468"/>
              </a:cxn>
              <a:cxn ang="0">
                <a:pos x="connsiteX11469" y="connsiteY11469"/>
              </a:cxn>
              <a:cxn ang="0">
                <a:pos x="connsiteX11470" y="connsiteY11470"/>
              </a:cxn>
              <a:cxn ang="0">
                <a:pos x="connsiteX11471" y="connsiteY11471"/>
              </a:cxn>
              <a:cxn ang="0">
                <a:pos x="connsiteX11472" y="connsiteY11472"/>
              </a:cxn>
              <a:cxn ang="0">
                <a:pos x="connsiteX11473" y="connsiteY11473"/>
              </a:cxn>
              <a:cxn ang="0">
                <a:pos x="connsiteX11474" y="connsiteY11474"/>
              </a:cxn>
              <a:cxn ang="0">
                <a:pos x="connsiteX11475" y="connsiteY11475"/>
              </a:cxn>
              <a:cxn ang="0">
                <a:pos x="connsiteX11476" y="connsiteY11476"/>
              </a:cxn>
              <a:cxn ang="0">
                <a:pos x="connsiteX11477" y="connsiteY11477"/>
              </a:cxn>
              <a:cxn ang="0">
                <a:pos x="connsiteX11478" y="connsiteY11478"/>
              </a:cxn>
              <a:cxn ang="0">
                <a:pos x="connsiteX11479" y="connsiteY11479"/>
              </a:cxn>
              <a:cxn ang="0">
                <a:pos x="connsiteX11480" y="connsiteY11480"/>
              </a:cxn>
              <a:cxn ang="0">
                <a:pos x="connsiteX11481" y="connsiteY11481"/>
              </a:cxn>
              <a:cxn ang="0">
                <a:pos x="connsiteX11482" y="connsiteY11482"/>
              </a:cxn>
              <a:cxn ang="0">
                <a:pos x="connsiteX11483" y="connsiteY11483"/>
              </a:cxn>
              <a:cxn ang="0">
                <a:pos x="connsiteX11484" y="connsiteY11484"/>
              </a:cxn>
              <a:cxn ang="0">
                <a:pos x="connsiteX11485" y="connsiteY11485"/>
              </a:cxn>
              <a:cxn ang="0">
                <a:pos x="connsiteX11486" y="connsiteY11486"/>
              </a:cxn>
              <a:cxn ang="0">
                <a:pos x="connsiteX11487" y="connsiteY11487"/>
              </a:cxn>
              <a:cxn ang="0">
                <a:pos x="connsiteX11488" y="connsiteY11488"/>
              </a:cxn>
              <a:cxn ang="0">
                <a:pos x="connsiteX11489" y="connsiteY11489"/>
              </a:cxn>
              <a:cxn ang="0">
                <a:pos x="connsiteX11490" y="connsiteY11490"/>
              </a:cxn>
              <a:cxn ang="0">
                <a:pos x="connsiteX11491" y="connsiteY11491"/>
              </a:cxn>
              <a:cxn ang="0">
                <a:pos x="connsiteX11492" y="connsiteY11492"/>
              </a:cxn>
              <a:cxn ang="0">
                <a:pos x="connsiteX11493" y="connsiteY11493"/>
              </a:cxn>
              <a:cxn ang="0">
                <a:pos x="connsiteX11494" y="connsiteY11494"/>
              </a:cxn>
              <a:cxn ang="0">
                <a:pos x="connsiteX11495" y="connsiteY11495"/>
              </a:cxn>
              <a:cxn ang="0">
                <a:pos x="connsiteX11496" y="connsiteY11496"/>
              </a:cxn>
              <a:cxn ang="0">
                <a:pos x="connsiteX11497" y="connsiteY11497"/>
              </a:cxn>
              <a:cxn ang="0">
                <a:pos x="connsiteX11498" y="connsiteY11498"/>
              </a:cxn>
              <a:cxn ang="0">
                <a:pos x="connsiteX11499" y="connsiteY11499"/>
              </a:cxn>
              <a:cxn ang="0">
                <a:pos x="connsiteX11500" y="connsiteY11500"/>
              </a:cxn>
              <a:cxn ang="0">
                <a:pos x="connsiteX11501" y="connsiteY11501"/>
              </a:cxn>
              <a:cxn ang="0">
                <a:pos x="connsiteX11502" y="connsiteY11502"/>
              </a:cxn>
              <a:cxn ang="0">
                <a:pos x="connsiteX11503" y="connsiteY11503"/>
              </a:cxn>
              <a:cxn ang="0">
                <a:pos x="connsiteX11504" y="connsiteY11504"/>
              </a:cxn>
              <a:cxn ang="0">
                <a:pos x="connsiteX11505" y="connsiteY11505"/>
              </a:cxn>
              <a:cxn ang="0">
                <a:pos x="connsiteX11506" y="connsiteY11506"/>
              </a:cxn>
              <a:cxn ang="0">
                <a:pos x="connsiteX11507" y="connsiteY11507"/>
              </a:cxn>
              <a:cxn ang="0">
                <a:pos x="connsiteX11508" y="connsiteY11508"/>
              </a:cxn>
              <a:cxn ang="0">
                <a:pos x="connsiteX11509" y="connsiteY11509"/>
              </a:cxn>
              <a:cxn ang="0">
                <a:pos x="connsiteX11510" y="connsiteY11510"/>
              </a:cxn>
              <a:cxn ang="0">
                <a:pos x="connsiteX11511" y="connsiteY11511"/>
              </a:cxn>
              <a:cxn ang="0">
                <a:pos x="connsiteX11512" y="connsiteY11512"/>
              </a:cxn>
              <a:cxn ang="0">
                <a:pos x="connsiteX11513" y="connsiteY11513"/>
              </a:cxn>
              <a:cxn ang="0">
                <a:pos x="connsiteX11514" y="connsiteY11514"/>
              </a:cxn>
              <a:cxn ang="0">
                <a:pos x="connsiteX11515" y="connsiteY11515"/>
              </a:cxn>
              <a:cxn ang="0">
                <a:pos x="connsiteX11516" y="connsiteY11516"/>
              </a:cxn>
              <a:cxn ang="0">
                <a:pos x="connsiteX11517" y="connsiteY11517"/>
              </a:cxn>
              <a:cxn ang="0">
                <a:pos x="connsiteX11518" y="connsiteY11518"/>
              </a:cxn>
              <a:cxn ang="0">
                <a:pos x="connsiteX11519" y="connsiteY11519"/>
              </a:cxn>
              <a:cxn ang="0">
                <a:pos x="connsiteX11520" y="connsiteY11520"/>
              </a:cxn>
              <a:cxn ang="0">
                <a:pos x="connsiteX11521" y="connsiteY11521"/>
              </a:cxn>
              <a:cxn ang="0">
                <a:pos x="connsiteX11522" y="connsiteY11522"/>
              </a:cxn>
              <a:cxn ang="0">
                <a:pos x="connsiteX11523" y="connsiteY11523"/>
              </a:cxn>
              <a:cxn ang="0">
                <a:pos x="connsiteX11524" y="connsiteY11524"/>
              </a:cxn>
              <a:cxn ang="0">
                <a:pos x="connsiteX11525" y="connsiteY11525"/>
              </a:cxn>
              <a:cxn ang="0">
                <a:pos x="connsiteX11526" y="connsiteY11526"/>
              </a:cxn>
              <a:cxn ang="0">
                <a:pos x="connsiteX11527" y="connsiteY11527"/>
              </a:cxn>
              <a:cxn ang="0">
                <a:pos x="connsiteX11528" y="connsiteY11528"/>
              </a:cxn>
              <a:cxn ang="0">
                <a:pos x="connsiteX11529" y="connsiteY11529"/>
              </a:cxn>
              <a:cxn ang="0">
                <a:pos x="connsiteX11530" y="connsiteY11530"/>
              </a:cxn>
              <a:cxn ang="0">
                <a:pos x="connsiteX11531" y="connsiteY11531"/>
              </a:cxn>
              <a:cxn ang="0">
                <a:pos x="connsiteX11532" y="connsiteY11532"/>
              </a:cxn>
              <a:cxn ang="0">
                <a:pos x="connsiteX11533" y="connsiteY11533"/>
              </a:cxn>
              <a:cxn ang="0">
                <a:pos x="connsiteX11534" y="connsiteY11534"/>
              </a:cxn>
              <a:cxn ang="0">
                <a:pos x="connsiteX11535" y="connsiteY11535"/>
              </a:cxn>
              <a:cxn ang="0">
                <a:pos x="connsiteX11536" y="connsiteY11536"/>
              </a:cxn>
              <a:cxn ang="0">
                <a:pos x="connsiteX11537" y="connsiteY11537"/>
              </a:cxn>
              <a:cxn ang="0">
                <a:pos x="connsiteX11538" y="connsiteY11538"/>
              </a:cxn>
              <a:cxn ang="0">
                <a:pos x="connsiteX11539" y="connsiteY11539"/>
              </a:cxn>
              <a:cxn ang="0">
                <a:pos x="connsiteX11540" y="connsiteY11540"/>
              </a:cxn>
              <a:cxn ang="0">
                <a:pos x="connsiteX11541" y="connsiteY11541"/>
              </a:cxn>
              <a:cxn ang="0">
                <a:pos x="connsiteX11542" y="connsiteY11542"/>
              </a:cxn>
              <a:cxn ang="0">
                <a:pos x="connsiteX11543" y="connsiteY11543"/>
              </a:cxn>
              <a:cxn ang="0">
                <a:pos x="connsiteX11544" y="connsiteY11544"/>
              </a:cxn>
              <a:cxn ang="0">
                <a:pos x="connsiteX11545" y="connsiteY11545"/>
              </a:cxn>
              <a:cxn ang="0">
                <a:pos x="connsiteX11546" y="connsiteY11546"/>
              </a:cxn>
              <a:cxn ang="0">
                <a:pos x="connsiteX11547" y="connsiteY11547"/>
              </a:cxn>
              <a:cxn ang="0">
                <a:pos x="connsiteX11548" y="connsiteY11548"/>
              </a:cxn>
              <a:cxn ang="0">
                <a:pos x="connsiteX11549" y="connsiteY11549"/>
              </a:cxn>
              <a:cxn ang="0">
                <a:pos x="connsiteX11550" y="connsiteY11550"/>
              </a:cxn>
              <a:cxn ang="0">
                <a:pos x="connsiteX11551" y="connsiteY11551"/>
              </a:cxn>
              <a:cxn ang="0">
                <a:pos x="connsiteX11552" y="connsiteY11552"/>
              </a:cxn>
              <a:cxn ang="0">
                <a:pos x="connsiteX11553" y="connsiteY11553"/>
              </a:cxn>
              <a:cxn ang="0">
                <a:pos x="connsiteX11554" y="connsiteY11554"/>
              </a:cxn>
              <a:cxn ang="0">
                <a:pos x="connsiteX11555" y="connsiteY11555"/>
              </a:cxn>
              <a:cxn ang="0">
                <a:pos x="connsiteX11556" y="connsiteY11556"/>
              </a:cxn>
              <a:cxn ang="0">
                <a:pos x="connsiteX11557" y="connsiteY11557"/>
              </a:cxn>
              <a:cxn ang="0">
                <a:pos x="connsiteX11558" y="connsiteY11558"/>
              </a:cxn>
              <a:cxn ang="0">
                <a:pos x="connsiteX11559" y="connsiteY11559"/>
              </a:cxn>
              <a:cxn ang="0">
                <a:pos x="connsiteX11560" y="connsiteY11560"/>
              </a:cxn>
              <a:cxn ang="0">
                <a:pos x="connsiteX11561" y="connsiteY11561"/>
              </a:cxn>
              <a:cxn ang="0">
                <a:pos x="connsiteX11562" y="connsiteY11562"/>
              </a:cxn>
              <a:cxn ang="0">
                <a:pos x="connsiteX11563" y="connsiteY11563"/>
              </a:cxn>
              <a:cxn ang="0">
                <a:pos x="connsiteX11564" y="connsiteY11564"/>
              </a:cxn>
              <a:cxn ang="0">
                <a:pos x="connsiteX11565" y="connsiteY11565"/>
              </a:cxn>
              <a:cxn ang="0">
                <a:pos x="connsiteX11566" y="connsiteY11566"/>
              </a:cxn>
              <a:cxn ang="0">
                <a:pos x="connsiteX11567" y="connsiteY11567"/>
              </a:cxn>
              <a:cxn ang="0">
                <a:pos x="connsiteX11568" y="connsiteY11568"/>
              </a:cxn>
              <a:cxn ang="0">
                <a:pos x="connsiteX11569" y="connsiteY11569"/>
              </a:cxn>
              <a:cxn ang="0">
                <a:pos x="connsiteX11570" y="connsiteY11570"/>
              </a:cxn>
              <a:cxn ang="0">
                <a:pos x="connsiteX11571" y="connsiteY11571"/>
              </a:cxn>
              <a:cxn ang="0">
                <a:pos x="connsiteX11572" y="connsiteY11572"/>
              </a:cxn>
              <a:cxn ang="0">
                <a:pos x="connsiteX11573" y="connsiteY11573"/>
              </a:cxn>
              <a:cxn ang="0">
                <a:pos x="connsiteX11574" y="connsiteY11574"/>
              </a:cxn>
              <a:cxn ang="0">
                <a:pos x="connsiteX11575" y="connsiteY11575"/>
              </a:cxn>
              <a:cxn ang="0">
                <a:pos x="connsiteX11576" y="connsiteY11576"/>
              </a:cxn>
              <a:cxn ang="0">
                <a:pos x="connsiteX11577" y="connsiteY11577"/>
              </a:cxn>
              <a:cxn ang="0">
                <a:pos x="connsiteX11578" y="connsiteY11578"/>
              </a:cxn>
              <a:cxn ang="0">
                <a:pos x="connsiteX11579" y="connsiteY11579"/>
              </a:cxn>
              <a:cxn ang="0">
                <a:pos x="connsiteX11580" y="connsiteY11580"/>
              </a:cxn>
              <a:cxn ang="0">
                <a:pos x="connsiteX11581" y="connsiteY11581"/>
              </a:cxn>
              <a:cxn ang="0">
                <a:pos x="connsiteX11582" y="connsiteY11582"/>
              </a:cxn>
              <a:cxn ang="0">
                <a:pos x="connsiteX11583" y="connsiteY11583"/>
              </a:cxn>
              <a:cxn ang="0">
                <a:pos x="connsiteX11584" y="connsiteY11584"/>
              </a:cxn>
              <a:cxn ang="0">
                <a:pos x="connsiteX11585" y="connsiteY11585"/>
              </a:cxn>
              <a:cxn ang="0">
                <a:pos x="connsiteX11586" y="connsiteY11586"/>
              </a:cxn>
              <a:cxn ang="0">
                <a:pos x="connsiteX11587" y="connsiteY11587"/>
              </a:cxn>
              <a:cxn ang="0">
                <a:pos x="connsiteX11588" y="connsiteY11588"/>
              </a:cxn>
              <a:cxn ang="0">
                <a:pos x="connsiteX11589" y="connsiteY11589"/>
              </a:cxn>
              <a:cxn ang="0">
                <a:pos x="connsiteX11590" y="connsiteY11590"/>
              </a:cxn>
              <a:cxn ang="0">
                <a:pos x="connsiteX11591" y="connsiteY11591"/>
              </a:cxn>
              <a:cxn ang="0">
                <a:pos x="connsiteX11592" y="connsiteY11592"/>
              </a:cxn>
              <a:cxn ang="0">
                <a:pos x="connsiteX11593" y="connsiteY11593"/>
              </a:cxn>
              <a:cxn ang="0">
                <a:pos x="connsiteX11594" y="connsiteY11594"/>
              </a:cxn>
              <a:cxn ang="0">
                <a:pos x="connsiteX11595" y="connsiteY11595"/>
              </a:cxn>
              <a:cxn ang="0">
                <a:pos x="connsiteX11596" y="connsiteY11596"/>
              </a:cxn>
              <a:cxn ang="0">
                <a:pos x="connsiteX11597" y="connsiteY11597"/>
              </a:cxn>
              <a:cxn ang="0">
                <a:pos x="connsiteX11598" y="connsiteY11598"/>
              </a:cxn>
              <a:cxn ang="0">
                <a:pos x="connsiteX11599" y="connsiteY11599"/>
              </a:cxn>
              <a:cxn ang="0">
                <a:pos x="connsiteX11600" y="connsiteY11600"/>
              </a:cxn>
              <a:cxn ang="0">
                <a:pos x="connsiteX11601" y="connsiteY11601"/>
              </a:cxn>
              <a:cxn ang="0">
                <a:pos x="connsiteX11602" y="connsiteY11602"/>
              </a:cxn>
              <a:cxn ang="0">
                <a:pos x="connsiteX11603" y="connsiteY11603"/>
              </a:cxn>
              <a:cxn ang="0">
                <a:pos x="connsiteX11604" y="connsiteY11604"/>
              </a:cxn>
              <a:cxn ang="0">
                <a:pos x="connsiteX11605" y="connsiteY11605"/>
              </a:cxn>
              <a:cxn ang="0">
                <a:pos x="connsiteX11606" y="connsiteY11606"/>
              </a:cxn>
              <a:cxn ang="0">
                <a:pos x="connsiteX11607" y="connsiteY11607"/>
              </a:cxn>
              <a:cxn ang="0">
                <a:pos x="connsiteX11608" y="connsiteY11608"/>
              </a:cxn>
              <a:cxn ang="0">
                <a:pos x="connsiteX11609" y="connsiteY11609"/>
              </a:cxn>
              <a:cxn ang="0">
                <a:pos x="connsiteX11610" y="connsiteY11610"/>
              </a:cxn>
              <a:cxn ang="0">
                <a:pos x="connsiteX11611" y="connsiteY11611"/>
              </a:cxn>
              <a:cxn ang="0">
                <a:pos x="connsiteX11612" y="connsiteY11612"/>
              </a:cxn>
              <a:cxn ang="0">
                <a:pos x="connsiteX11613" y="connsiteY11613"/>
              </a:cxn>
              <a:cxn ang="0">
                <a:pos x="connsiteX11614" y="connsiteY11614"/>
              </a:cxn>
              <a:cxn ang="0">
                <a:pos x="connsiteX11615" y="connsiteY11615"/>
              </a:cxn>
              <a:cxn ang="0">
                <a:pos x="connsiteX11616" y="connsiteY11616"/>
              </a:cxn>
              <a:cxn ang="0">
                <a:pos x="connsiteX11617" y="connsiteY11617"/>
              </a:cxn>
              <a:cxn ang="0">
                <a:pos x="connsiteX11618" y="connsiteY11618"/>
              </a:cxn>
              <a:cxn ang="0">
                <a:pos x="connsiteX11619" y="connsiteY11619"/>
              </a:cxn>
              <a:cxn ang="0">
                <a:pos x="connsiteX11620" y="connsiteY11620"/>
              </a:cxn>
              <a:cxn ang="0">
                <a:pos x="connsiteX11621" y="connsiteY11621"/>
              </a:cxn>
              <a:cxn ang="0">
                <a:pos x="connsiteX11622" y="connsiteY11622"/>
              </a:cxn>
              <a:cxn ang="0">
                <a:pos x="connsiteX11623" y="connsiteY11623"/>
              </a:cxn>
              <a:cxn ang="0">
                <a:pos x="connsiteX11624" y="connsiteY11624"/>
              </a:cxn>
              <a:cxn ang="0">
                <a:pos x="connsiteX11625" y="connsiteY11625"/>
              </a:cxn>
              <a:cxn ang="0">
                <a:pos x="connsiteX11626" y="connsiteY11626"/>
              </a:cxn>
              <a:cxn ang="0">
                <a:pos x="connsiteX11627" y="connsiteY11627"/>
              </a:cxn>
              <a:cxn ang="0">
                <a:pos x="connsiteX11628" y="connsiteY11628"/>
              </a:cxn>
              <a:cxn ang="0">
                <a:pos x="connsiteX11629" y="connsiteY11629"/>
              </a:cxn>
              <a:cxn ang="0">
                <a:pos x="connsiteX11630" y="connsiteY11630"/>
              </a:cxn>
              <a:cxn ang="0">
                <a:pos x="connsiteX11631" y="connsiteY11631"/>
              </a:cxn>
              <a:cxn ang="0">
                <a:pos x="connsiteX11632" y="connsiteY11632"/>
              </a:cxn>
              <a:cxn ang="0">
                <a:pos x="connsiteX11633" y="connsiteY11633"/>
              </a:cxn>
              <a:cxn ang="0">
                <a:pos x="connsiteX11634" y="connsiteY11634"/>
              </a:cxn>
              <a:cxn ang="0">
                <a:pos x="connsiteX11635" y="connsiteY11635"/>
              </a:cxn>
              <a:cxn ang="0">
                <a:pos x="connsiteX11636" y="connsiteY11636"/>
              </a:cxn>
              <a:cxn ang="0">
                <a:pos x="connsiteX11637" y="connsiteY11637"/>
              </a:cxn>
              <a:cxn ang="0">
                <a:pos x="connsiteX11638" y="connsiteY11638"/>
              </a:cxn>
              <a:cxn ang="0">
                <a:pos x="connsiteX11639" y="connsiteY11639"/>
              </a:cxn>
              <a:cxn ang="0">
                <a:pos x="connsiteX11640" y="connsiteY11640"/>
              </a:cxn>
              <a:cxn ang="0">
                <a:pos x="connsiteX11641" y="connsiteY11641"/>
              </a:cxn>
              <a:cxn ang="0">
                <a:pos x="connsiteX11642" y="connsiteY11642"/>
              </a:cxn>
              <a:cxn ang="0">
                <a:pos x="connsiteX11643" y="connsiteY11643"/>
              </a:cxn>
              <a:cxn ang="0">
                <a:pos x="connsiteX11644" y="connsiteY11644"/>
              </a:cxn>
              <a:cxn ang="0">
                <a:pos x="connsiteX11645" y="connsiteY11645"/>
              </a:cxn>
              <a:cxn ang="0">
                <a:pos x="connsiteX11646" y="connsiteY11646"/>
              </a:cxn>
              <a:cxn ang="0">
                <a:pos x="connsiteX11647" y="connsiteY11647"/>
              </a:cxn>
              <a:cxn ang="0">
                <a:pos x="connsiteX11648" y="connsiteY11648"/>
              </a:cxn>
              <a:cxn ang="0">
                <a:pos x="connsiteX11649" y="connsiteY11649"/>
              </a:cxn>
              <a:cxn ang="0">
                <a:pos x="connsiteX11650" y="connsiteY11650"/>
              </a:cxn>
              <a:cxn ang="0">
                <a:pos x="connsiteX11651" y="connsiteY11651"/>
              </a:cxn>
              <a:cxn ang="0">
                <a:pos x="connsiteX11652" y="connsiteY11652"/>
              </a:cxn>
              <a:cxn ang="0">
                <a:pos x="connsiteX11653" y="connsiteY11653"/>
              </a:cxn>
              <a:cxn ang="0">
                <a:pos x="connsiteX11654" y="connsiteY11654"/>
              </a:cxn>
              <a:cxn ang="0">
                <a:pos x="connsiteX11655" y="connsiteY11655"/>
              </a:cxn>
              <a:cxn ang="0">
                <a:pos x="connsiteX11656" y="connsiteY11656"/>
              </a:cxn>
              <a:cxn ang="0">
                <a:pos x="connsiteX11657" y="connsiteY11657"/>
              </a:cxn>
              <a:cxn ang="0">
                <a:pos x="connsiteX11658" y="connsiteY11658"/>
              </a:cxn>
              <a:cxn ang="0">
                <a:pos x="connsiteX11659" y="connsiteY11659"/>
              </a:cxn>
              <a:cxn ang="0">
                <a:pos x="connsiteX11660" y="connsiteY11660"/>
              </a:cxn>
              <a:cxn ang="0">
                <a:pos x="connsiteX11661" y="connsiteY11661"/>
              </a:cxn>
              <a:cxn ang="0">
                <a:pos x="connsiteX11662" y="connsiteY11662"/>
              </a:cxn>
              <a:cxn ang="0">
                <a:pos x="connsiteX11663" y="connsiteY11663"/>
              </a:cxn>
              <a:cxn ang="0">
                <a:pos x="connsiteX11664" y="connsiteY11664"/>
              </a:cxn>
              <a:cxn ang="0">
                <a:pos x="connsiteX11665" y="connsiteY11665"/>
              </a:cxn>
              <a:cxn ang="0">
                <a:pos x="connsiteX11666" y="connsiteY11666"/>
              </a:cxn>
              <a:cxn ang="0">
                <a:pos x="connsiteX11667" y="connsiteY11667"/>
              </a:cxn>
              <a:cxn ang="0">
                <a:pos x="connsiteX11668" y="connsiteY11668"/>
              </a:cxn>
              <a:cxn ang="0">
                <a:pos x="connsiteX11669" y="connsiteY11669"/>
              </a:cxn>
              <a:cxn ang="0">
                <a:pos x="connsiteX11670" y="connsiteY11670"/>
              </a:cxn>
              <a:cxn ang="0">
                <a:pos x="connsiteX11671" y="connsiteY11671"/>
              </a:cxn>
              <a:cxn ang="0">
                <a:pos x="connsiteX11672" y="connsiteY11672"/>
              </a:cxn>
              <a:cxn ang="0">
                <a:pos x="connsiteX11673" y="connsiteY11673"/>
              </a:cxn>
              <a:cxn ang="0">
                <a:pos x="connsiteX11674" y="connsiteY11674"/>
              </a:cxn>
              <a:cxn ang="0">
                <a:pos x="connsiteX11675" y="connsiteY11675"/>
              </a:cxn>
              <a:cxn ang="0">
                <a:pos x="connsiteX11676" y="connsiteY11676"/>
              </a:cxn>
              <a:cxn ang="0">
                <a:pos x="connsiteX11677" y="connsiteY11677"/>
              </a:cxn>
              <a:cxn ang="0">
                <a:pos x="connsiteX11678" y="connsiteY11678"/>
              </a:cxn>
              <a:cxn ang="0">
                <a:pos x="connsiteX11679" y="connsiteY11679"/>
              </a:cxn>
              <a:cxn ang="0">
                <a:pos x="connsiteX11680" y="connsiteY11680"/>
              </a:cxn>
              <a:cxn ang="0">
                <a:pos x="connsiteX11681" y="connsiteY11681"/>
              </a:cxn>
              <a:cxn ang="0">
                <a:pos x="connsiteX11682" y="connsiteY11682"/>
              </a:cxn>
              <a:cxn ang="0">
                <a:pos x="connsiteX11683" y="connsiteY11683"/>
              </a:cxn>
              <a:cxn ang="0">
                <a:pos x="connsiteX11684" y="connsiteY11684"/>
              </a:cxn>
              <a:cxn ang="0">
                <a:pos x="connsiteX11685" y="connsiteY11685"/>
              </a:cxn>
              <a:cxn ang="0">
                <a:pos x="connsiteX11686" y="connsiteY11686"/>
              </a:cxn>
              <a:cxn ang="0">
                <a:pos x="connsiteX11687" y="connsiteY11687"/>
              </a:cxn>
              <a:cxn ang="0">
                <a:pos x="connsiteX11688" y="connsiteY11688"/>
              </a:cxn>
              <a:cxn ang="0">
                <a:pos x="connsiteX11689" y="connsiteY11689"/>
              </a:cxn>
              <a:cxn ang="0">
                <a:pos x="connsiteX11690" y="connsiteY11690"/>
              </a:cxn>
              <a:cxn ang="0">
                <a:pos x="connsiteX11691" y="connsiteY11691"/>
              </a:cxn>
              <a:cxn ang="0">
                <a:pos x="connsiteX11692" y="connsiteY11692"/>
              </a:cxn>
              <a:cxn ang="0">
                <a:pos x="connsiteX11693" y="connsiteY11693"/>
              </a:cxn>
              <a:cxn ang="0">
                <a:pos x="connsiteX11694" y="connsiteY11694"/>
              </a:cxn>
              <a:cxn ang="0">
                <a:pos x="connsiteX11695" y="connsiteY11695"/>
              </a:cxn>
              <a:cxn ang="0">
                <a:pos x="connsiteX11696" y="connsiteY11696"/>
              </a:cxn>
              <a:cxn ang="0">
                <a:pos x="connsiteX11697" y="connsiteY11697"/>
              </a:cxn>
              <a:cxn ang="0">
                <a:pos x="connsiteX11698" y="connsiteY11698"/>
              </a:cxn>
              <a:cxn ang="0">
                <a:pos x="connsiteX11699" y="connsiteY11699"/>
              </a:cxn>
              <a:cxn ang="0">
                <a:pos x="connsiteX11700" y="connsiteY11700"/>
              </a:cxn>
              <a:cxn ang="0">
                <a:pos x="connsiteX11701" y="connsiteY11701"/>
              </a:cxn>
              <a:cxn ang="0">
                <a:pos x="connsiteX11702" y="connsiteY11702"/>
              </a:cxn>
              <a:cxn ang="0">
                <a:pos x="connsiteX11703" y="connsiteY11703"/>
              </a:cxn>
              <a:cxn ang="0">
                <a:pos x="connsiteX11704" y="connsiteY11704"/>
              </a:cxn>
              <a:cxn ang="0">
                <a:pos x="connsiteX11705" y="connsiteY11705"/>
              </a:cxn>
              <a:cxn ang="0">
                <a:pos x="connsiteX11706" y="connsiteY11706"/>
              </a:cxn>
              <a:cxn ang="0">
                <a:pos x="connsiteX11707" y="connsiteY11707"/>
              </a:cxn>
              <a:cxn ang="0">
                <a:pos x="connsiteX11708" y="connsiteY11708"/>
              </a:cxn>
              <a:cxn ang="0">
                <a:pos x="connsiteX11709" y="connsiteY11709"/>
              </a:cxn>
              <a:cxn ang="0">
                <a:pos x="connsiteX11710" y="connsiteY11710"/>
              </a:cxn>
              <a:cxn ang="0">
                <a:pos x="connsiteX11711" y="connsiteY11711"/>
              </a:cxn>
              <a:cxn ang="0">
                <a:pos x="connsiteX11712" y="connsiteY11712"/>
              </a:cxn>
              <a:cxn ang="0">
                <a:pos x="connsiteX11713" y="connsiteY11713"/>
              </a:cxn>
              <a:cxn ang="0">
                <a:pos x="connsiteX11714" y="connsiteY11714"/>
              </a:cxn>
              <a:cxn ang="0">
                <a:pos x="connsiteX11715" y="connsiteY11715"/>
              </a:cxn>
              <a:cxn ang="0">
                <a:pos x="connsiteX11716" y="connsiteY11716"/>
              </a:cxn>
              <a:cxn ang="0">
                <a:pos x="connsiteX11717" y="connsiteY11717"/>
              </a:cxn>
              <a:cxn ang="0">
                <a:pos x="connsiteX11718" y="connsiteY11718"/>
              </a:cxn>
              <a:cxn ang="0">
                <a:pos x="connsiteX11719" y="connsiteY11719"/>
              </a:cxn>
              <a:cxn ang="0">
                <a:pos x="connsiteX11720" y="connsiteY11720"/>
              </a:cxn>
              <a:cxn ang="0">
                <a:pos x="connsiteX11721" y="connsiteY11721"/>
              </a:cxn>
              <a:cxn ang="0">
                <a:pos x="connsiteX11722" y="connsiteY11722"/>
              </a:cxn>
              <a:cxn ang="0">
                <a:pos x="connsiteX11723" y="connsiteY11723"/>
              </a:cxn>
              <a:cxn ang="0">
                <a:pos x="connsiteX11724" y="connsiteY11724"/>
              </a:cxn>
              <a:cxn ang="0">
                <a:pos x="connsiteX11725" y="connsiteY11725"/>
              </a:cxn>
              <a:cxn ang="0">
                <a:pos x="connsiteX11726" y="connsiteY11726"/>
              </a:cxn>
              <a:cxn ang="0">
                <a:pos x="connsiteX11727" y="connsiteY11727"/>
              </a:cxn>
              <a:cxn ang="0">
                <a:pos x="connsiteX11728" y="connsiteY11728"/>
              </a:cxn>
              <a:cxn ang="0">
                <a:pos x="connsiteX11729" y="connsiteY11729"/>
              </a:cxn>
              <a:cxn ang="0">
                <a:pos x="connsiteX11730" y="connsiteY11730"/>
              </a:cxn>
              <a:cxn ang="0">
                <a:pos x="connsiteX11731" y="connsiteY11731"/>
              </a:cxn>
              <a:cxn ang="0">
                <a:pos x="connsiteX11732" y="connsiteY11732"/>
              </a:cxn>
              <a:cxn ang="0">
                <a:pos x="connsiteX11733" y="connsiteY11733"/>
              </a:cxn>
              <a:cxn ang="0">
                <a:pos x="connsiteX11734" y="connsiteY11734"/>
              </a:cxn>
              <a:cxn ang="0">
                <a:pos x="connsiteX11735" y="connsiteY11735"/>
              </a:cxn>
              <a:cxn ang="0">
                <a:pos x="connsiteX11736" y="connsiteY11736"/>
              </a:cxn>
              <a:cxn ang="0">
                <a:pos x="connsiteX11737" y="connsiteY11737"/>
              </a:cxn>
              <a:cxn ang="0">
                <a:pos x="connsiteX11738" y="connsiteY11738"/>
              </a:cxn>
              <a:cxn ang="0">
                <a:pos x="connsiteX11739" y="connsiteY11739"/>
              </a:cxn>
              <a:cxn ang="0">
                <a:pos x="connsiteX11740" y="connsiteY11740"/>
              </a:cxn>
              <a:cxn ang="0">
                <a:pos x="connsiteX11741" y="connsiteY11741"/>
              </a:cxn>
              <a:cxn ang="0">
                <a:pos x="connsiteX11742" y="connsiteY11742"/>
              </a:cxn>
              <a:cxn ang="0">
                <a:pos x="connsiteX11743" y="connsiteY11743"/>
              </a:cxn>
              <a:cxn ang="0">
                <a:pos x="connsiteX11744" y="connsiteY11744"/>
              </a:cxn>
              <a:cxn ang="0">
                <a:pos x="connsiteX11745" y="connsiteY11745"/>
              </a:cxn>
              <a:cxn ang="0">
                <a:pos x="connsiteX11746" y="connsiteY11746"/>
              </a:cxn>
              <a:cxn ang="0">
                <a:pos x="connsiteX11747" y="connsiteY11747"/>
              </a:cxn>
              <a:cxn ang="0">
                <a:pos x="connsiteX11748" y="connsiteY11748"/>
              </a:cxn>
              <a:cxn ang="0">
                <a:pos x="connsiteX11749" y="connsiteY11749"/>
              </a:cxn>
              <a:cxn ang="0">
                <a:pos x="connsiteX11750" y="connsiteY11750"/>
              </a:cxn>
              <a:cxn ang="0">
                <a:pos x="connsiteX11751" y="connsiteY11751"/>
              </a:cxn>
              <a:cxn ang="0">
                <a:pos x="connsiteX11752" y="connsiteY11752"/>
              </a:cxn>
              <a:cxn ang="0">
                <a:pos x="connsiteX11753" y="connsiteY11753"/>
              </a:cxn>
              <a:cxn ang="0">
                <a:pos x="connsiteX11754" y="connsiteY11754"/>
              </a:cxn>
              <a:cxn ang="0">
                <a:pos x="connsiteX11755" y="connsiteY11755"/>
              </a:cxn>
              <a:cxn ang="0">
                <a:pos x="connsiteX11756" y="connsiteY11756"/>
              </a:cxn>
              <a:cxn ang="0">
                <a:pos x="connsiteX11757" y="connsiteY11757"/>
              </a:cxn>
              <a:cxn ang="0">
                <a:pos x="connsiteX11758" y="connsiteY11758"/>
              </a:cxn>
              <a:cxn ang="0">
                <a:pos x="connsiteX11759" y="connsiteY11759"/>
              </a:cxn>
              <a:cxn ang="0">
                <a:pos x="connsiteX11760" y="connsiteY11760"/>
              </a:cxn>
              <a:cxn ang="0">
                <a:pos x="connsiteX11761" y="connsiteY11761"/>
              </a:cxn>
              <a:cxn ang="0">
                <a:pos x="connsiteX11762" y="connsiteY11762"/>
              </a:cxn>
              <a:cxn ang="0">
                <a:pos x="connsiteX11763" y="connsiteY11763"/>
              </a:cxn>
              <a:cxn ang="0">
                <a:pos x="connsiteX11764" y="connsiteY11764"/>
              </a:cxn>
              <a:cxn ang="0">
                <a:pos x="connsiteX11765" y="connsiteY11765"/>
              </a:cxn>
              <a:cxn ang="0">
                <a:pos x="connsiteX11766" y="connsiteY11766"/>
              </a:cxn>
              <a:cxn ang="0">
                <a:pos x="connsiteX11767" y="connsiteY11767"/>
              </a:cxn>
              <a:cxn ang="0">
                <a:pos x="connsiteX11768" y="connsiteY11768"/>
              </a:cxn>
              <a:cxn ang="0">
                <a:pos x="connsiteX11769" y="connsiteY11769"/>
              </a:cxn>
              <a:cxn ang="0">
                <a:pos x="connsiteX11770" y="connsiteY11770"/>
              </a:cxn>
              <a:cxn ang="0">
                <a:pos x="connsiteX11771" y="connsiteY11771"/>
              </a:cxn>
              <a:cxn ang="0">
                <a:pos x="connsiteX11772" y="connsiteY11772"/>
              </a:cxn>
              <a:cxn ang="0">
                <a:pos x="connsiteX11773" y="connsiteY11773"/>
              </a:cxn>
              <a:cxn ang="0">
                <a:pos x="connsiteX11774" y="connsiteY11774"/>
              </a:cxn>
              <a:cxn ang="0">
                <a:pos x="connsiteX11775" y="connsiteY11775"/>
              </a:cxn>
              <a:cxn ang="0">
                <a:pos x="connsiteX11776" y="connsiteY11776"/>
              </a:cxn>
              <a:cxn ang="0">
                <a:pos x="connsiteX11777" y="connsiteY11777"/>
              </a:cxn>
              <a:cxn ang="0">
                <a:pos x="connsiteX11778" y="connsiteY11778"/>
              </a:cxn>
              <a:cxn ang="0">
                <a:pos x="connsiteX11779" y="connsiteY11779"/>
              </a:cxn>
              <a:cxn ang="0">
                <a:pos x="connsiteX11780" y="connsiteY11780"/>
              </a:cxn>
              <a:cxn ang="0">
                <a:pos x="connsiteX11781" y="connsiteY11781"/>
              </a:cxn>
              <a:cxn ang="0">
                <a:pos x="connsiteX11782" y="connsiteY11782"/>
              </a:cxn>
              <a:cxn ang="0">
                <a:pos x="connsiteX11783" y="connsiteY11783"/>
              </a:cxn>
              <a:cxn ang="0">
                <a:pos x="connsiteX11784" y="connsiteY11784"/>
              </a:cxn>
              <a:cxn ang="0">
                <a:pos x="connsiteX11785" y="connsiteY11785"/>
              </a:cxn>
              <a:cxn ang="0">
                <a:pos x="connsiteX11786" y="connsiteY11786"/>
              </a:cxn>
              <a:cxn ang="0">
                <a:pos x="connsiteX11787" y="connsiteY11787"/>
              </a:cxn>
              <a:cxn ang="0">
                <a:pos x="connsiteX11788" y="connsiteY11788"/>
              </a:cxn>
              <a:cxn ang="0">
                <a:pos x="connsiteX11789" y="connsiteY11789"/>
              </a:cxn>
              <a:cxn ang="0">
                <a:pos x="connsiteX11790" y="connsiteY11790"/>
              </a:cxn>
              <a:cxn ang="0">
                <a:pos x="connsiteX11791" y="connsiteY11791"/>
              </a:cxn>
              <a:cxn ang="0">
                <a:pos x="connsiteX11792" y="connsiteY11792"/>
              </a:cxn>
              <a:cxn ang="0">
                <a:pos x="connsiteX11793" y="connsiteY11793"/>
              </a:cxn>
              <a:cxn ang="0">
                <a:pos x="connsiteX11794" y="connsiteY11794"/>
              </a:cxn>
              <a:cxn ang="0">
                <a:pos x="connsiteX11795" y="connsiteY11795"/>
              </a:cxn>
              <a:cxn ang="0">
                <a:pos x="connsiteX11796" y="connsiteY11796"/>
              </a:cxn>
              <a:cxn ang="0">
                <a:pos x="connsiteX11797" y="connsiteY11797"/>
              </a:cxn>
              <a:cxn ang="0">
                <a:pos x="connsiteX11798" y="connsiteY11798"/>
              </a:cxn>
              <a:cxn ang="0">
                <a:pos x="connsiteX11799" y="connsiteY11799"/>
              </a:cxn>
              <a:cxn ang="0">
                <a:pos x="connsiteX11800" y="connsiteY11800"/>
              </a:cxn>
              <a:cxn ang="0">
                <a:pos x="connsiteX11801" y="connsiteY11801"/>
              </a:cxn>
              <a:cxn ang="0">
                <a:pos x="connsiteX11802" y="connsiteY11802"/>
              </a:cxn>
              <a:cxn ang="0">
                <a:pos x="connsiteX11803" y="connsiteY11803"/>
              </a:cxn>
              <a:cxn ang="0">
                <a:pos x="connsiteX11804" y="connsiteY11804"/>
              </a:cxn>
              <a:cxn ang="0">
                <a:pos x="connsiteX11805" y="connsiteY11805"/>
              </a:cxn>
              <a:cxn ang="0">
                <a:pos x="connsiteX11806" y="connsiteY11806"/>
              </a:cxn>
              <a:cxn ang="0">
                <a:pos x="connsiteX11807" y="connsiteY11807"/>
              </a:cxn>
              <a:cxn ang="0">
                <a:pos x="connsiteX11808" y="connsiteY11808"/>
              </a:cxn>
              <a:cxn ang="0">
                <a:pos x="connsiteX11809" y="connsiteY11809"/>
              </a:cxn>
              <a:cxn ang="0">
                <a:pos x="connsiteX11810" y="connsiteY11810"/>
              </a:cxn>
              <a:cxn ang="0">
                <a:pos x="connsiteX11811" y="connsiteY11811"/>
              </a:cxn>
              <a:cxn ang="0">
                <a:pos x="connsiteX11812" y="connsiteY11812"/>
              </a:cxn>
              <a:cxn ang="0">
                <a:pos x="connsiteX11813" y="connsiteY11813"/>
              </a:cxn>
              <a:cxn ang="0">
                <a:pos x="connsiteX11814" y="connsiteY11814"/>
              </a:cxn>
              <a:cxn ang="0">
                <a:pos x="connsiteX11815" y="connsiteY11815"/>
              </a:cxn>
              <a:cxn ang="0">
                <a:pos x="connsiteX11816" y="connsiteY11816"/>
              </a:cxn>
              <a:cxn ang="0">
                <a:pos x="connsiteX11817" y="connsiteY11817"/>
              </a:cxn>
              <a:cxn ang="0">
                <a:pos x="connsiteX11818" y="connsiteY11818"/>
              </a:cxn>
              <a:cxn ang="0">
                <a:pos x="connsiteX11819" y="connsiteY11819"/>
              </a:cxn>
              <a:cxn ang="0">
                <a:pos x="connsiteX11820" y="connsiteY11820"/>
              </a:cxn>
              <a:cxn ang="0">
                <a:pos x="connsiteX11821" y="connsiteY11821"/>
              </a:cxn>
              <a:cxn ang="0">
                <a:pos x="connsiteX11822" y="connsiteY11822"/>
              </a:cxn>
              <a:cxn ang="0">
                <a:pos x="connsiteX11823" y="connsiteY11823"/>
              </a:cxn>
              <a:cxn ang="0">
                <a:pos x="connsiteX11824" y="connsiteY11824"/>
              </a:cxn>
              <a:cxn ang="0">
                <a:pos x="connsiteX11825" y="connsiteY11825"/>
              </a:cxn>
              <a:cxn ang="0">
                <a:pos x="connsiteX11826" y="connsiteY11826"/>
              </a:cxn>
              <a:cxn ang="0">
                <a:pos x="connsiteX11827" y="connsiteY11827"/>
              </a:cxn>
              <a:cxn ang="0">
                <a:pos x="connsiteX11828" y="connsiteY11828"/>
              </a:cxn>
              <a:cxn ang="0">
                <a:pos x="connsiteX11829" y="connsiteY11829"/>
              </a:cxn>
              <a:cxn ang="0">
                <a:pos x="connsiteX11830" y="connsiteY11830"/>
              </a:cxn>
              <a:cxn ang="0">
                <a:pos x="connsiteX11831" y="connsiteY11831"/>
              </a:cxn>
              <a:cxn ang="0">
                <a:pos x="connsiteX11832" y="connsiteY11832"/>
              </a:cxn>
              <a:cxn ang="0">
                <a:pos x="connsiteX11833" y="connsiteY11833"/>
              </a:cxn>
              <a:cxn ang="0">
                <a:pos x="connsiteX11834" y="connsiteY11834"/>
              </a:cxn>
              <a:cxn ang="0">
                <a:pos x="connsiteX11835" y="connsiteY11835"/>
              </a:cxn>
              <a:cxn ang="0">
                <a:pos x="connsiteX11836" y="connsiteY11836"/>
              </a:cxn>
              <a:cxn ang="0">
                <a:pos x="connsiteX11837" y="connsiteY11837"/>
              </a:cxn>
              <a:cxn ang="0">
                <a:pos x="connsiteX11838" y="connsiteY11838"/>
              </a:cxn>
              <a:cxn ang="0">
                <a:pos x="connsiteX11839" y="connsiteY11839"/>
              </a:cxn>
              <a:cxn ang="0">
                <a:pos x="connsiteX11840" y="connsiteY11840"/>
              </a:cxn>
              <a:cxn ang="0">
                <a:pos x="connsiteX11841" y="connsiteY11841"/>
              </a:cxn>
              <a:cxn ang="0">
                <a:pos x="connsiteX11842" y="connsiteY11842"/>
              </a:cxn>
              <a:cxn ang="0">
                <a:pos x="connsiteX11843" y="connsiteY11843"/>
              </a:cxn>
              <a:cxn ang="0">
                <a:pos x="connsiteX11844" y="connsiteY11844"/>
              </a:cxn>
              <a:cxn ang="0">
                <a:pos x="connsiteX11845" y="connsiteY11845"/>
              </a:cxn>
              <a:cxn ang="0">
                <a:pos x="connsiteX11846" y="connsiteY11846"/>
              </a:cxn>
              <a:cxn ang="0">
                <a:pos x="connsiteX11847" y="connsiteY11847"/>
              </a:cxn>
              <a:cxn ang="0">
                <a:pos x="connsiteX11848" y="connsiteY11848"/>
              </a:cxn>
              <a:cxn ang="0">
                <a:pos x="connsiteX11849" y="connsiteY11849"/>
              </a:cxn>
              <a:cxn ang="0">
                <a:pos x="connsiteX11850" y="connsiteY11850"/>
              </a:cxn>
              <a:cxn ang="0">
                <a:pos x="connsiteX11851" y="connsiteY11851"/>
              </a:cxn>
              <a:cxn ang="0">
                <a:pos x="connsiteX11852" y="connsiteY11852"/>
              </a:cxn>
              <a:cxn ang="0">
                <a:pos x="connsiteX11853" y="connsiteY11853"/>
              </a:cxn>
              <a:cxn ang="0">
                <a:pos x="connsiteX11854" y="connsiteY11854"/>
              </a:cxn>
              <a:cxn ang="0">
                <a:pos x="connsiteX11855" y="connsiteY11855"/>
              </a:cxn>
              <a:cxn ang="0">
                <a:pos x="connsiteX11856" y="connsiteY11856"/>
              </a:cxn>
              <a:cxn ang="0">
                <a:pos x="connsiteX11857" y="connsiteY11857"/>
              </a:cxn>
              <a:cxn ang="0">
                <a:pos x="connsiteX11858" y="connsiteY11858"/>
              </a:cxn>
              <a:cxn ang="0">
                <a:pos x="connsiteX11859" y="connsiteY11859"/>
              </a:cxn>
              <a:cxn ang="0">
                <a:pos x="connsiteX11860" y="connsiteY11860"/>
              </a:cxn>
              <a:cxn ang="0">
                <a:pos x="connsiteX11861" y="connsiteY11861"/>
              </a:cxn>
              <a:cxn ang="0">
                <a:pos x="connsiteX11862" y="connsiteY11862"/>
              </a:cxn>
              <a:cxn ang="0">
                <a:pos x="connsiteX11863" y="connsiteY11863"/>
              </a:cxn>
              <a:cxn ang="0">
                <a:pos x="connsiteX11864" y="connsiteY11864"/>
              </a:cxn>
              <a:cxn ang="0">
                <a:pos x="connsiteX11865" y="connsiteY11865"/>
              </a:cxn>
              <a:cxn ang="0">
                <a:pos x="connsiteX11866" y="connsiteY11866"/>
              </a:cxn>
              <a:cxn ang="0">
                <a:pos x="connsiteX11867" y="connsiteY11867"/>
              </a:cxn>
              <a:cxn ang="0">
                <a:pos x="connsiteX11868" y="connsiteY11868"/>
              </a:cxn>
              <a:cxn ang="0">
                <a:pos x="connsiteX11869" y="connsiteY11869"/>
              </a:cxn>
              <a:cxn ang="0">
                <a:pos x="connsiteX11870" y="connsiteY11870"/>
              </a:cxn>
              <a:cxn ang="0">
                <a:pos x="connsiteX11871" y="connsiteY11871"/>
              </a:cxn>
              <a:cxn ang="0">
                <a:pos x="connsiteX11872" y="connsiteY11872"/>
              </a:cxn>
              <a:cxn ang="0">
                <a:pos x="connsiteX11873" y="connsiteY11873"/>
              </a:cxn>
              <a:cxn ang="0">
                <a:pos x="connsiteX11874" y="connsiteY11874"/>
              </a:cxn>
              <a:cxn ang="0">
                <a:pos x="connsiteX11875" y="connsiteY11875"/>
              </a:cxn>
              <a:cxn ang="0">
                <a:pos x="connsiteX11876" y="connsiteY11876"/>
              </a:cxn>
              <a:cxn ang="0">
                <a:pos x="connsiteX11877" y="connsiteY11877"/>
              </a:cxn>
              <a:cxn ang="0">
                <a:pos x="connsiteX11878" y="connsiteY11878"/>
              </a:cxn>
              <a:cxn ang="0">
                <a:pos x="connsiteX11879" y="connsiteY11879"/>
              </a:cxn>
              <a:cxn ang="0">
                <a:pos x="connsiteX11880" y="connsiteY11880"/>
              </a:cxn>
              <a:cxn ang="0">
                <a:pos x="connsiteX11881" y="connsiteY11881"/>
              </a:cxn>
              <a:cxn ang="0">
                <a:pos x="connsiteX11882" y="connsiteY11882"/>
              </a:cxn>
              <a:cxn ang="0">
                <a:pos x="connsiteX11883" y="connsiteY11883"/>
              </a:cxn>
              <a:cxn ang="0">
                <a:pos x="connsiteX11884" y="connsiteY11884"/>
              </a:cxn>
              <a:cxn ang="0">
                <a:pos x="connsiteX11885" y="connsiteY11885"/>
              </a:cxn>
              <a:cxn ang="0">
                <a:pos x="connsiteX11886" y="connsiteY11886"/>
              </a:cxn>
              <a:cxn ang="0">
                <a:pos x="connsiteX11887" y="connsiteY11887"/>
              </a:cxn>
              <a:cxn ang="0">
                <a:pos x="connsiteX11888" y="connsiteY11888"/>
              </a:cxn>
              <a:cxn ang="0">
                <a:pos x="connsiteX11889" y="connsiteY11889"/>
              </a:cxn>
              <a:cxn ang="0">
                <a:pos x="connsiteX11890" y="connsiteY11890"/>
              </a:cxn>
              <a:cxn ang="0">
                <a:pos x="connsiteX11891" y="connsiteY11891"/>
              </a:cxn>
              <a:cxn ang="0">
                <a:pos x="connsiteX11892" y="connsiteY11892"/>
              </a:cxn>
              <a:cxn ang="0">
                <a:pos x="connsiteX11893" y="connsiteY11893"/>
              </a:cxn>
              <a:cxn ang="0">
                <a:pos x="connsiteX11894" y="connsiteY11894"/>
              </a:cxn>
              <a:cxn ang="0">
                <a:pos x="connsiteX11895" y="connsiteY11895"/>
              </a:cxn>
              <a:cxn ang="0">
                <a:pos x="connsiteX11896" y="connsiteY11896"/>
              </a:cxn>
              <a:cxn ang="0">
                <a:pos x="connsiteX11897" y="connsiteY11897"/>
              </a:cxn>
              <a:cxn ang="0">
                <a:pos x="connsiteX11898" y="connsiteY11898"/>
              </a:cxn>
              <a:cxn ang="0">
                <a:pos x="connsiteX11899" y="connsiteY11899"/>
              </a:cxn>
              <a:cxn ang="0">
                <a:pos x="connsiteX11900" y="connsiteY11900"/>
              </a:cxn>
              <a:cxn ang="0">
                <a:pos x="connsiteX11901" y="connsiteY11901"/>
              </a:cxn>
              <a:cxn ang="0">
                <a:pos x="connsiteX11902" y="connsiteY11902"/>
              </a:cxn>
              <a:cxn ang="0">
                <a:pos x="connsiteX11903" y="connsiteY11903"/>
              </a:cxn>
              <a:cxn ang="0">
                <a:pos x="connsiteX11904" y="connsiteY11904"/>
              </a:cxn>
              <a:cxn ang="0">
                <a:pos x="connsiteX11905" y="connsiteY11905"/>
              </a:cxn>
              <a:cxn ang="0">
                <a:pos x="connsiteX11906" y="connsiteY11906"/>
              </a:cxn>
              <a:cxn ang="0">
                <a:pos x="connsiteX11907" y="connsiteY11907"/>
              </a:cxn>
              <a:cxn ang="0">
                <a:pos x="connsiteX11908" y="connsiteY11908"/>
              </a:cxn>
              <a:cxn ang="0">
                <a:pos x="connsiteX11909" y="connsiteY11909"/>
              </a:cxn>
              <a:cxn ang="0">
                <a:pos x="connsiteX11910" y="connsiteY11910"/>
              </a:cxn>
              <a:cxn ang="0">
                <a:pos x="connsiteX11911" y="connsiteY11911"/>
              </a:cxn>
              <a:cxn ang="0">
                <a:pos x="connsiteX11912" y="connsiteY11912"/>
              </a:cxn>
              <a:cxn ang="0">
                <a:pos x="connsiteX11913" y="connsiteY11913"/>
              </a:cxn>
              <a:cxn ang="0">
                <a:pos x="connsiteX11914" y="connsiteY11914"/>
              </a:cxn>
              <a:cxn ang="0">
                <a:pos x="connsiteX11915" y="connsiteY11915"/>
              </a:cxn>
              <a:cxn ang="0">
                <a:pos x="connsiteX11916" y="connsiteY11916"/>
              </a:cxn>
              <a:cxn ang="0">
                <a:pos x="connsiteX11917" y="connsiteY11917"/>
              </a:cxn>
              <a:cxn ang="0">
                <a:pos x="connsiteX11918" y="connsiteY11918"/>
              </a:cxn>
              <a:cxn ang="0">
                <a:pos x="connsiteX11919" y="connsiteY11919"/>
              </a:cxn>
              <a:cxn ang="0">
                <a:pos x="connsiteX11920" y="connsiteY11920"/>
              </a:cxn>
              <a:cxn ang="0">
                <a:pos x="connsiteX11921" y="connsiteY11921"/>
              </a:cxn>
              <a:cxn ang="0">
                <a:pos x="connsiteX11922" y="connsiteY11922"/>
              </a:cxn>
              <a:cxn ang="0">
                <a:pos x="connsiteX11923" y="connsiteY11923"/>
              </a:cxn>
              <a:cxn ang="0">
                <a:pos x="connsiteX11924" y="connsiteY11924"/>
              </a:cxn>
              <a:cxn ang="0">
                <a:pos x="connsiteX11925" y="connsiteY11925"/>
              </a:cxn>
              <a:cxn ang="0">
                <a:pos x="connsiteX11926" y="connsiteY11926"/>
              </a:cxn>
              <a:cxn ang="0">
                <a:pos x="connsiteX11927" y="connsiteY11927"/>
              </a:cxn>
              <a:cxn ang="0">
                <a:pos x="connsiteX11928" y="connsiteY11928"/>
              </a:cxn>
              <a:cxn ang="0">
                <a:pos x="connsiteX11929" y="connsiteY11929"/>
              </a:cxn>
              <a:cxn ang="0">
                <a:pos x="connsiteX11930" y="connsiteY11930"/>
              </a:cxn>
              <a:cxn ang="0">
                <a:pos x="connsiteX11931" y="connsiteY11931"/>
              </a:cxn>
              <a:cxn ang="0">
                <a:pos x="connsiteX11932" y="connsiteY11932"/>
              </a:cxn>
              <a:cxn ang="0">
                <a:pos x="connsiteX11933" y="connsiteY11933"/>
              </a:cxn>
              <a:cxn ang="0">
                <a:pos x="connsiteX11934" y="connsiteY11934"/>
              </a:cxn>
              <a:cxn ang="0">
                <a:pos x="connsiteX11935" y="connsiteY11935"/>
              </a:cxn>
              <a:cxn ang="0">
                <a:pos x="connsiteX11936" y="connsiteY11936"/>
              </a:cxn>
              <a:cxn ang="0">
                <a:pos x="connsiteX11937" y="connsiteY11937"/>
              </a:cxn>
              <a:cxn ang="0">
                <a:pos x="connsiteX11938" y="connsiteY11938"/>
              </a:cxn>
              <a:cxn ang="0">
                <a:pos x="connsiteX11939" y="connsiteY11939"/>
              </a:cxn>
              <a:cxn ang="0">
                <a:pos x="connsiteX11940" y="connsiteY11940"/>
              </a:cxn>
              <a:cxn ang="0">
                <a:pos x="connsiteX11941" y="connsiteY11941"/>
              </a:cxn>
              <a:cxn ang="0">
                <a:pos x="connsiteX11942" y="connsiteY11942"/>
              </a:cxn>
              <a:cxn ang="0">
                <a:pos x="connsiteX11943" y="connsiteY11943"/>
              </a:cxn>
              <a:cxn ang="0">
                <a:pos x="connsiteX11944" y="connsiteY11944"/>
              </a:cxn>
              <a:cxn ang="0">
                <a:pos x="connsiteX11945" y="connsiteY11945"/>
              </a:cxn>
              <a:cxn ang="0">
                <a:pos x="connsiteX11946" y="connsiteY11946"/>
              </a:cxn>
              <a:cxn ang="0">
                <a:pos x="connsiteX11947" y="connsiteY11947"/>
              </a:cxn>
              <a:cxn ang="0">
                <a:pos x="connsiteX11948" y="connsiteY11948"/>
              </a:cxn>
              <a:cxn ang="0">
                <a:pos x="connsiteX11949" y="connsiteY11949"/>
              </a:cxn>
              <a:cxn ang="0">
                <a:pos x="connsiteX11950" y="connsiteY11950"/>
              </a:cxn>
              <a:cxn ang="0">
                <a:pos x="connsiteX11951" y="connsiteY11951"/>
              </a:cxn>
              <a:cxn ang="0">
                <a:pos x="connsiteX11952" y="connsiteY11952"/>
              </a:cxn>
              <a:cxn ang="0">
                <a:pos x="connsiteX11953" y="connsiteY11953"/>
              </a:cxn>
              <a:cxn ang="0">
                <a:pos x="connsiteX11954" y="connsiteY11954"/>
              </a:cxn>
              <a:cxn ang="0">
                <a:pos x="connsiteX11955" y="connsiteY11955"/>
              </a:cxn>
              <a:cxn ang="0">
                <a:pos x="connsiteX11956" y="connsiteY11956"/>
              </a:cxn>
              <a:cxn ang="0">
                <a:pos x="connsiteX11957" y="connsiteY11957"/>
              </a:cxn>
              <a:cxn ang="0">
                <a:pos x="connsiteX11958" y="connsiteY11958"/>
              </a:cxn>
              <a:cxn ang="0">
                <a:pos x="connsiteX11959" y="connsiteY11959"/>
              </a:cxn>
              <a:cxn ang="0">
                <a:pos x="connsiteX11960" y="connsiteY11960"/>
              </a:cxn>
              <a:cxn ang="0">
                <a:pos x="connsiteX11961" y="connsiteY11961"/>
              </a:cxn>
              <a:cxn ang="0">
                <a:pos x="connsiteX11962" y="connsiteY11962"/>
              </a:cxn>
              <a:cxn ang="0">
                <a:pos x="connsiteX11963" y="connsiteY11963"/>
              </a:cxn>
              <a:cxn ang="0">
                <a:pos x="connsiteX11964" y="connsiteY11964"/>
              </a:cxn>
              <a:cxn ang="0">
                <a:pos x="connsiteX11965" y="connsiteY11965"/>
              </a:cxn>
              <a:cxn ang="0">
                <a:pos x="connsiteX11966" y="connsiteY11966"/>
              </a:cxn>
              <a:cxn ang="0">
                <a:pos x="connsiteX11967" y="connsiteY11967"/>
              </a:cxn>
              <a:cxn ang="0">
                <a:pos x="connsiteX11968" y="connsiteY11968"/>
              </a:cxn>
              <a:cxn ang="0">
                <a:pos x="connsiteX11969" y="connsiteY11969"/>
              </a:cxn>
              <a:cxn ang="0">
                <a:pos x="connsiteX11970" y="connsiteY11970"/>
              </a:cxn>
              <a:cxn ang="0">
                <a:pos x="connsiteX11971" y="connsiteY11971"/>
              </a:cxn>
              <a:cxn ang="0">
                <a:pos x="connsiteX11972" y="connsiteY11972"/>
              </a:cxn>
              <a:cxn ang="0">
                <a:pos x="connsiteX11973" y="connsiteY11973"/>
              </a:cxn>
              <a:cxn ang="0">
                <a:pos x="connsiteX11974" y="connsiteY11974"/>
              </a:cxn>
              <a:cxn ang="0">
                <a:pos x="connsiteX11975" y="connsiteY11975"/>
              </a:cxn>
              <a:cxn ang="0">
                <a:pos x="connsiteX11976" y="connsiteY11976"/>
              </a:cxn>
              <a:cxn ang="0">
                <a:pos x="connsiteX11977" y="connsiteY11977"/>
              </a:cxn>
              <a:cxn ang="0">
                <a:pos x="connsiteX11978" y="connsiteY11978"/>
              </a:cxn>
              <a:cxn ang="0">
                <a:pos x="connsiteX11979" y="connsiteY11979"/>
              </a:cxn>
              <a:cxn ang="0">
                <a:pos x="connsiteX11980" y="connsiteY11980"/>
              </a:cxn>
              <a:cxn ang="0">
                <a:pos x="connsiteX11981" y="connsiteY11981"/>
              </a:cxn>
              <a:cxn ang="0">
                <a:pos x="connsiteX11982" y="connsiteY11982"/>
              </a:cxn>
              <a:cxn ang="0">
                <a:pos x="connsiteX11983" y="connsiteY11983"/>
              </a:cxn>
              <a:cxn ang="0">
                <a:pos x="connsiteX11984" y="connsiteY11984"/>
              </a:cxn>
              <a:cxn ang="0">
                <a:pos x="connsiteX11985" y="connsiteY11985"/>
              </a:cxn>
              <a:cxn ang="0">
                <a:pos x="connsiteX11986" y="connsiteY11986"/>
              </a:cxn>
              <a:cxn ang="0">
                <a:pos x="connsiteX11987" y="connsiteY11987"/>
              </a:cxn>
              <a:cxn ang="0">
                <a:pos x="connsiteX11988" y="connsiteY11988"/>
              </a:cxn>
              <a:cxn ang="0">
                <a:pos x="connsiteX11989" y="connsiteY11989"/>
              </a:cxn>
              <a:cxn ang="0">
                <a:pos x="connsiteX11990" y="connsiteY11990"/>
              </a:cxn>
              <a:cxn ang="0">
                <a:pos x="connsiteX11991" y="connsiteY11991"/>
              </a:cxn>
              <a:cxn ang="0">
                <a:pos x="connsiteX11992" y="connsiteY11992"/>
              </a:cxn>
              <a:cxn ang="0">
                <a:pos x="connsiteX11993" y="connsiteY11993"/>
              </a:cxn>
              <a:cxn ang="0">
                <a:pos x="connsiteX11994" y="connsiteY11994"/>
              </a:cxn>
              <a:cxn ang="0">
                <a:pos x="connsiteX11995" y="connsiteY11995"/>
              </a:cxn>
              <a:cxn ang="0">
                <a:pos x="connsiteX11996" y="connsiteY11996"/>
              </a:cxn>
              <a:cxn ang="0">
                <a:pos x="connsiteX11997" y="connsiteY11997"/>
              </a:cxn>
              <a:cxn ang="0">
                <a:pos x="connsiteX11998" y="connsiteY11998"/>
              </a:cxn>
              <a:cxn ang="0">
                <a:pos x="connsiteX11999" y="connsiteY11999"/>
              </a:cxn>
              <a:cxn ang="0">
                <a:pos x="connsiteX12000" y="connsiteY12000"/>
              </a:cxn>
              <a:cxn ang="0">
                <a:pos x="connsiteX12001" y="connsiteY12001"/>
              </a:cxn>
              <a:cxn ang="0">
                <a:pos x="connsiteX12002" y="connsiteY12002"/>
              </a:cxn>
              <a:cxn ang="0">
                <a:pos x="connsiteX12003" y="connsiteY12003"/>
              </a:cxn>
              <a:cxn ang="0">
                <a:pos x="connsiteX12004" y="connsiteY12004"/>
              </a:cxn>
              <a:cxn ang="0">
                <a:pos x="connsiteX12005" y="connsiteY12005"/>
              </a:cxn>
              <a:cxn ang="0">
                <a:pos x="connsiteX12006" y="connsiteY12006"/>
              </a:cxn>
              <a:cxn ang="0">
                <a:pos x="connsiteX12007" y="connsiteY12007"/>
              </a:cxn>
              <a:cxn ang="0">
                <a:pos x="connsiteX12008" y="connsiteY12008"/>
              </a:cxn>
              <a:cxn ang="0">
                <a:pos x="connsiteX12009" y="connsiteY12009"/>
              </a:cxn>
              <a:cxn ang="0">
                <a:pos x="connsiteX12010" y="connsiteY12010"/>
              </a:cxn>
              <a:cxn ang="0">
                <a:pos x="connsiteX12011" y="connsiteY12011"/>
              </a:cxn>
              <a:cxn ang="0">
                <a:pos x="connsiteX12012" y="connsiteY12012"/>
              </a:cxn>
              <a:cxn ang="0">
                <a:pos x="connsiteX12013" y="connsiteY12013"/>
              </a:cxn>
              <a:cxn ang="0">
                <a:pos x="connsiteX12014" y="connsiteY12014"/>
              </a:cxn>
              <a:cxn ang="0">
                <a:pos x="connsiteX12015" y="connsiteY12015"/>
              </a:cxn>
              <a:cxn ang="0">
                <a:pos x="connsiteX12016" y="connsiteY12016"/>
              </a:cxn>
              <a:cxn ang="0">
                <a:pos x="connsiteX12017" y="connsiteY12017"/>
              </a:cxn>
              <a:cxn ang="0">
                <a:pos x="connsiteX12018" y="connsiteY12018"/>
              </a:cxn>
              <a:cxn ang="0">
                <a:pos x="connsiteX12019" y="connsiteY12019"/>
              </a:cxn>
              <a:cxn ang="0">
                <a:pos x="connsiteX12020" y="connsiteY12020"/>
              </a:cxn>
              <a:cxn ang="0">
                <a:pos x="connsiteX12021" y="connsiteY12021"/>
              </a:cxn>
              <a:cxn ang="0">
                <a:pos x="connsiteX12022" y="connsiteY12022"/>
              </a:cxn>
              <a:cxn ang="0">
                <a:pos x="connsiteX12023" y="connsiteY12023"/>
              </a:cxn>
              <a:cxn ang="0">
                <a:pos x="connsiteX12024" y="connsiteY12024"/>
              </a:cxn>
              <a:cxn ang="0">
                <a:pos x="connsiteX12025" y="connsiteY12025"/>
              </a:cxn>
              <a:cxn ang="0">
                <a:pos x="connsiteX12026" y="connsiteY12026"/>
              </a:cxn>
              <a:cxn ang="0">
                <a:pos x="connsiteX12027" y="connsiteY12027"/>
              </a:cxn>
              <a:cxn ang="0">
                <a:pos x="connsiteX12028" y="connsiteY12028"/>
              </a:cxn>
              <a:cxn ang="0">
                <a:pos x="connsiteX12029" y="connsiteY12029"/>
              </a:cxn>
              <a:cxn ang="0">
                <a:pos x="connsiteX12030" y="connsiteY12030"/>
              </a:cxn>
              <a:cxn ang="0">
                <a:pos x="connsiteX12031" y="connsiteY12031"/>
              </a:cxn>
              <a:cxn ang="0">
                <a:pos x="connsiteX12032" y="connsiteY12032"/>
              </a:cxn>
              <a:cxn ang="0">
                <a:pos x="connsiteX12033" y="connsiteY12033"/>
              </a:cxn>
              <a:cxn ang="0">
                <a:pos x="connsiteX12034" y="connsiteY12034"/>
              </a:cxn>
              <a:cxn ang="0">
                <a:pos x="connsiteX12035" y="connsiteY12035"/>
              </a:cxn>
              <a:cxn ang="0">
                <a:pos x="connsiteX12036" y="connsiteY12036"/>
              </a:cxn>
              <a:cxn ang="0">
                <a:pos x="connsiteX12037" y="connsiteY12037"/>
              </a:cxn>
              <a:cxn ang="0">
                <a:pos x="connsiteX12038" y="connsiteY12038"/>
              </a:cxn>
              <a:cxn ang="0">
                <a:pos x="connsiteX12039" y="connsiteY12039"/>
              </a:cxn>
              <a:cxn ang="0">
                <a:pos x="connsiteX12040" y="connsiteY12040"/>
              </a:cxn>
              <a:cxn ang="0">
                <a:pos x="connsiteX12041" y="connsiteY12041"/>
              </a:cxn>
              <a:cxn ang="0">
                <a:pos x="connsiteX12042" y="connsiteY12042"/>
              </a:cxn>
              <a:cxn ang="0">
                <a:pos x="connsiteX12043" y="connsiteY12043"/>
              </a:cxn>
              <a:cxn ang="0">
                <a:pos x="connsiteX12044" y="connsiteY12044"/>
              </a:cxn>
              <a:cxn ang="0">
                <a:pos x="connsiteX12045" y="connsiteY12045"/>
              </a:cxn>
              <a:cxn ang="0">
                <a:pos x="connsiteX12046" y="connsiteY12046"/>
              </a:cxn>
              <a:cxn ang="0">
                <a:pos x="connsiteX12047" y="connsiteY12047"/>
              </a:cxn>
              <a:cxn ang="0">
                <a:pos x="connsiteX12048" y="connsiteY12048"/>
              </a:cxn>
              <a:cxn ang="0">
                <a:pos x="connsiteX12049" y="connsiteY12049"/>
              </a:cxn>
              <a:cxn ang="0">
                <a:pos x="connsiteX12050" y="connsiteY12050"/>
              </a:cxn>
              <a:cxn ang="0">
                <a:pos x="connsiteX12051" y="connsiteY12051"/>
              </a:cxn>
              <a:cxn ang="0">
                <a:pos x="connsiteX12052" y="connsiteY12052"/>
              </a:cxn>
              <a:cxn ang="0">
                <a:pos x="connsiteX12053" y="connsiteY12053"/>
              </a:cxn>
              <a:cxn ang="0">
                <a:pos x="connsiteX12054" y="connsiteY12054"/>
              </a:cxn>
              <a:cxn ang="0">
                <a:pos x="connsiteX12055" y="connsiteY12055"/>
              </a:cxn>
              <a:cxn ang="0">
                <a:pos x="connsiteX12056" y="connsiteY12056"/>
              </a:cxn>
              <a:cxn ang="0">
                <a:pos x="connsiteX12057" y="connsiteY12057"/>
              </a:cxn>
              <a:cxn ang="0">
                <a:pos x="connsiteX12058" y="connsiteY12058"/>
              </a:cxn>
              <a:cxn ang="0">
                <a:pos x="connsiteX12059" y="connsiteY12059"/>
              </a:cxn>
              <a:cxn ang="0">
                <a:pos x="connsiteX12060" y="connsiteY12060"/>
              </a:cxn>
              <a:cxn ang="0">
                <a:pos x="connsiteX12061" y="connsiteY12061"/>
              </a:cxn>
              <a:cxn ang="0">
                <a:pos x="connsiteX12062" y="connsiteY12062"/>
              </a:cxn>
              <a:cxn ang="0">
                <a:pos x="connsiteX12063" y="connsiteY12063"/>
              </a:cxn>
              <a:cxn ang="0">
                <a:pos x="connsiteX12064" y="connsiteY12064"/>
              </a:cxn>
              <a:cxn ang="0">
                <a:pos x="connsiteX12065" y="connsiteY12065"/>
              </a:cxn>
              <a:cxn ang="0">
                <a:pos x="connsiteX12066" y="connsiteY12066"/>
              </a:cxn>
              <a:cxn ang="0">
                <a:pos x="connsiteX12067" y="connsiteY12067"/>
              </a:cxn>
              <a:cxn ang="0">
                <a:pos x="connsiteX12068" y="connsiteY12068"/>
              </a:cxn>
              <a:cxn ang="0">
                <a:pos x="connsiteX12069" y="connsiteY12069"/>
              </a:cxn>
              <a:cxn ang="0">
                <a:pos x="connsiteX12070" y="connsiteY12070"/>
              </a:cxn>
              <a:cxn ang="0">
                <a:pos x="connsiteX12071" y="connsiteY12071"/>
              </a:cxn>
              <a:cxn ang="0">
                <a:pos x="connsiteX12072" y="connsiteY12072"/>
              </a:cxn>
              <a:cxn ang="0">
                <a:pos x="connsiteX12073" y="connsiteY12073"/>
              </a:cxn>
              <a:cxn ang="0">
                <a:pos x="connsiteX12074" y="connsiteY12074"/>
              </a:cxn>
              <a:cxn ang="0">
                <a:pos x="connsiteX12075" y="connsiteY12075"/>
              </a:cxn>
              <a:cxn ang="0">
                <a:pos x="connsiteX12076" y="connsiteY12076"/>
              </a:cxn>
              <a:cxn ang="0">
                <a:pos x="connsiteX12077" y="connsiteY12077"/>
              </a:cxn>
              <a:cxn ang="0">
                <a:pos x="connsiteX12078" y="connsiteY12078"/>
              </a:cxn>
              <a:cxn ang="0">
                <a:pos x="connsiteX12079" y="connsiteY12079"/>
              </a:cxn>
              <a:cxn ang="0">
                <a:pos x="connsiteX12080" y="connsiteY12080"/>
              </a:cxn>
              <a:cxn ang="0">
                <a:pos x="connsiteX12081" y="connsiteY12081"/>
              </a:cxn>
              <a:cxn ang="0">
                <a:pos x="connsiteX12082" y="connsiteY12082"/>
              </a:cxn>
              <a:cxn ang="0">
                <a:pos x="connsiteX12083" y="connsiteY12083"/>
              </a:cxn>
              <a:cxn ang="0">
                <a:pos x="connsiteX12084" y="connsiteY12084"/>
              </a:cxn>
              <a:cxn ang="0">
                <a:pos x="connsiteX12085" y="connsiteY12085"/>
              </a:cxn>
              <a:cxn ang="0">
                <a:pos x="connsiteX12086" y="connsiteY12086"/>
              </a:cxn>
              <a:cxn ang="0">
                <a:pos x="connsiteX12087" y="connsiteY12087"/>
              </a:cxn>
              <a:cxn ang="0">
                <a:pos x="connsiteX12088" y="connsiteY12088"/>
              </a:cxn>
              <a:cxn ang="0">
                <a:pos x="connsiteX12089" y="connsiteY12089"/>
              </a:cxn>
              <a:cxn ang="0">
                <a:pos x="connsiteX12090" y="connsiteY12090"/>
              </a:cxn>
              <a:cxn ang="0">
                <a:pos x="connsiteX12091" y="connsiteY12091"/>
              </a:cxn>
              <a:cxn ang="0">
                <a:pos x="connsiteX12092" y="connsiteY12092"/>
              </a:cxn>
              <a:cxn ang="0">
                <a:pos x="connsiteX12093" y="connsiteY12093"/>
              </a:cxn>
              <a:cxn ang="0">
                <a:pos x="connsiteX12094" y="connsiteY12094"/>
              </a:cxn>
              <a:cxn ang="0">
                <a:pos x="connsiteX12095" y="connsiteY12095"/>
              </a:cxn>
              <a:cxn ang="0">
                <a:pos x="connsiteX12096" y="connsiteY12096"/>
              </a:cxn>
              <a:cxn ang="0">
                <a:pos x="connsiteX12097" y="connsiteY12097"/>
              </a:cxn>
              <a:cxn ang="0">
                <a:pos x="connsiteX12098" y="connsiteY12098"/>
              </a:cxn>
              <a:cxn ang="0">
                <a:pos x="connsiteX12099" y="connsiteY12099"/>
              </a:cxn>
              <a:cxn ang="0">
                <a:pos x="connsiteX12100" y="connsiteY12100"/>
              </a:cxn>
              <a:cxn ang="0">
                <a:pos x="connsiteX12101" y="connsiteY12101"/>
              </a:cxn>
              <a:cxn ang="0">
                <a:pos x="connsiteX12102" y="connsiteY12102"/>
              </a:cxn>
              <a:cxn ang="0">
                <a:pos x="connsiteX12103" y="connsiteY12103"/>
              </a:cxn>
              <a:cxn ang="0">
                <a:pos x="connsiteX12104" y="connsiteY12104"/>
              </a:cxn>
              <a:cxn ang="0">
                <a:pos x="connsiteX12105" y="connsiteY12105"/>
              </a:cxn>
              <a:cxn ang="0">
                <a:pos x="connsiteX12106" y="connsiteY12106"/>
              </a:cxn>
              <a:cxn ang="0">
                <a:pos x="connsiteX12107" y="connsiteY12107"/>
              </a:cxn>
              <a:cxn ang="0">
                <a:pos x="connsiteX12108" y="connsiteY12108"/>
              </a:cxn>
              <a:cxn ang="0">
                <a:pos x="connsiteX12109" y="connsiteY12109"/>
              </a:cxn>
              <a:cxn ang="0">
                <a:pos x="connsiteX12110" y="connsiteY12110"/>
              </a:cxn>
              <a:cxn ang="0">
                <a:pos x="connsiteX12111" y="connsiteY12111"/>
              </a:cxn>
              <a:cxn ang="0">
                <a:pos x="connsiteX12112" y="connsiteY12112"/>
              </a:cxn>
              <a:cxn ang="0">
                <a:pos x="connsiteX12113" y="connsiteY12113"/>
              </a:cxn>
              <a:cxn ang="0">
                <a:pos x="connsiteX12114" y="connsiteY12114"/>
              </a:cxn>
              <a:cxn ang="0">
                <a:pos x="connsiteX12115" y="connsiteY12115"/>
              </a:cxn>
              <a:cxn ang="0">
                <a:pos x="connsiteX12116" y="connsiteY12116"/>
              </a:cxn>
              <a:cxn ang="0">
                <a:pos x="connsiteX12117" y="connsiteY12117"/>
              </a:cxn>
              <a:cxn ang="0">
                <a:pos x="connsiteX12118" y="connsiteY12118"/>
              </a:cxn>
              <a:cxn ang="0">
                <a:pos x="connsiteX12119" y="connsiteY12119"/>
              </a:cxn>
              <a:cxn ang="0">
                <a:pos x="connsiteX12120" y="connsiteY12120"/>
              </a:cxn>
              <a:cxn ang="0">
                <a:pos x="connsiteX12121" y="connsiteY12121"/>
              </a:cxn>
              <a:cxn ang="0">
                <a:pos x="connsiteX12122" y="connsiteY12122"/>
              </a:cxn>
              <a:cxn ang="0">
                <a:pos x="connsiteX12123" y="connsiteY12123"/>
              </a:cxn>
              <a:cxn ang="0">
                <a:pos x="connsiteX12124" y="connsiteY12124"/>
              </a:cxn>
              <a:cxn ang="0">
                <a:pos x="connsiteX12125" y="connsiteY12125"/>
              </a:cxn>
              <a:cxn ang="0">
                <a:pos x="connsiteX12126" y="connsiteY12126"/>
              </a:cxn>
              <a:cxn ang="0">
                <a:pos x="connsiteX12127" y="connsiteY12127"/>
              </a:cxn>
              <a:cxn ang="0">
                <a:pos x="connsiteX12128" y="connsiteY12128"/>
              </a:cxn>
              <a:cxn ang="0">
                <a:pos x="connsiteX12129" y="connsiteY12129"/>
              </a:cxn>
              <a:cxn ang="0">
                <a:pos x="connsiteX12130" y="connsiteY12130"/>
              </a:cxn>
              <a:cxn ang="0">
                <a:pos x="connsiteX12131" y="connsiteY12131"/>
              </a:cxn>
              <a:cxn ang="0">
                <a:pos x="connsiteX12132" y="connsiteY12132"/>
              </a:cxn>
              <a:cxn ang="0">
                <a:pos x="connsiteX12133" y="connsiteY12133"/>
              </a:cxn>
              <a:cxn ang="0">
                <a:pos x="connsiteX12134" y="connsiteY12134"/>
              </a:cxn>
              <a:cxn ang="0">
                <a:pos x="connsiteX12135" y="connsiteY12135"/>
              </a:cxn>
              <a:cxn ang="0">
                <a:pos x="connsiteX12136" y="connsiteY12136"/>
              </a:cxn>
              <a:cxn ang="0">
                <a:pos x="connsiteX12137" y="connsiteY12137"/>
              </a:cxn>
              <a:cxn ang="0">
                <a:pos x="connsiteX12138" y="connsiteY12138"/>
              </a:cxn>
              <a:cxn ang="0">
                <a:pos x="connsiteX12139" y="connsiteY12139"/>
              </a:cxn>
              <a:cxn ang="0">
                <a:pos x="connsiteX12140" y="connsiteY12140"/>
              </a:cxn>
              <a:cxn ang="0">
                <a:pos x="connsiteX12141" y="connsiteY12141"/>
              </a:cxn>
              <a:cxn ang="0">
                <a:pos x="connsiteX12142" y="connsiteY12142"/>
              </a:cxn>
              <a:cxn ang="0">
                <a:pos x="connsiteX12143" y="connsiteY12143"/>
              </a:cxn>
              <a:cxn ang="0">
                <a:pos x="connsiteX12144" y="connsiteY12144"/>
              </a:cxn>
              <a:cxn ang="0">
                <a:pos x="connsiteX12145" y="connsiteY12145"/>
              </a:cxn>
              <a:cxn ang="0">
                <a:pos x="connsiteX12146" y="connsiteY12146"/>
              </a:cxn>
              <a:cxn ang="0">
                <a:pos x="connsiteX12147" y="connsiteY12147"/>
              </a:cxn>
              <a:cxn ang="0">
                <a:pos x="connsiteX12148" y="connsiteY12148"/>
              </a:cxn>
              <a:cxn ang="0">
                <a:pos x="connsiteX12149" y="connsiteY12149"/>
              </a:cxn>
              <a:cxn ang="0">
                <a:pos x="connsiteX12150" y="connsiteY12150"/>
              </a:cxn>
              <a:cxn ang="0">
                <a:pos x="connsiteX12151" y="connsiteY12151"/>
              </a:cxn>
              <a:cxn ang="0">
                <a:pos x="connsiteX12152" y="connsiteY12152"/>
              </a:cxn>
              <a:cxn ang="0">
                <a:pos x="connsiteX12153" y="connsiteY12153"/>
              </a:cxn>
              <a:cxn ang="0">
                <a:pos x="connsiteX12154" y="connsiteY12154"/>
              </a:cxn>
              <a:cxn ang="0">
                <a:pos x="connsiteX12155" y="connsiteY12155"/>
              </a:cxn>
              <a:cxn ang="0">
                <a:pos x="connsiteX12156" y="connsiteY12156"/>
              </a:cxn>
              <a:cxn ang="0">
                <a:pos x="connsiteX12157" y="connsiteY12157"/>
              </a:cxn>
              <a:cxn ang="0">
                <a:pos x="connsiteX12158" y="connsiteY12158"/>
              </a:cxn>
              <a:cxn ang="0">
                <a:pos x="connsiteX12159" y="connsiteY12159"/>
              </a:cxn>
              <a:cxn ang="0">
                <a:pos x="connsiteX12160" y="connsiteY12160"/>
              </a:cxn>
              <a:cxn ang="0">
                <a:pos x="connsiteX12161" y="connsiteY12161"/>
              </a:cxn>
              <a:cxn ang="0">
                <a:pos x="connsiteX12162" y="connsiteY12162"/>
              </a:cxn>
              <a:cxn ang="0">
                <a:pos x="connsiteX12163" y="connsiteY12163"/>
              </a:cxn>
              <a:cxn ang="0">
                <a:pos x="connsiteX12164" y="connsiteY12164"/>
              </a:cxn>
              <a:cxn ang="0">
                <a:pos x="connsiteX12165" y="connsiteY12165"/>
              </a:cxn>
              <a:cxn ang="0">
                <a:pos x="connsiteX12166" y="connsiteY12166"/>
              </a:cxn>
              <a:cxn ang="0">
                <a:pos x="connsiteX12167" y="connsiteY12167"/>
              </a:cxn>
              <a:cxn ang="0">
                <a:pos x="connsiteX12168" y="connsiteY12168"/>
              </a:cxn>
              <a:cxn ang="0">
                <a:pos x="connsiteX12169" y="connsiteY12169"/>
              </a:cxn>
              <a:cxn ang="0">
                <a:pos x="connsiteX12170" y="connsiteY12170"/>
              </a:cxn>
              <a:cxn ang="0">
                <a:pos x="connsiteX12171" y="connsiteY12171"/>
              </a:cxn>
              <a:cxn ang="0">
                <a:pos x="connsiteX12172" y="connsiteY12172"/>
              </a:cxn>
              <a:cxn ang="0">
                <a:pos x="connsiteX12173" y="connsiteY12173"/>
              </a:cxn>
              <a:cxn ang="0">
                <a:pos x="connsiteX12174" y="connsiteY12174"/>
              </a:cxn>
              <a:cxn ang="0">
                <a:pos x="connsiteX12175" y="connsiteY12175"/>
              </a:cxn>
              <a:cxn ang="0">
                <a:pos x="connsiteX12176" y="connsiteY12176"/>
              </a:cxn>
              <a:cxn ang="0">
                <a:pos x="connsiteX12177" y="connsiteY12177"/>
              </a:cxn>
              <a:cxn ang="0">
                <a:pos x="connsiteX12178" y="connsiteY12178"/>
              </a:cxn>
              <a:cxn ang="0">
                <a:pos x="connsiteX12179" y="connsiteY12179"/>
              </a:cxn>
              <a:cxn ang="0">
                <a:pos x="connsiteX12180" y="connsiteY12180"/>
              </a:cxn>
              <a:cxn ang="0">
                <a:pos x="connsiteX12181" y="connsiteY12181"/>
              </a:cxn>
              <a:cxn ang="0">
                <a:pos x="connsiteX12182" y="connsiteY12182"/>
              </a:cxn>
              <a:cxn ang="0">
                <a:pos x="connsiteX12183" y="connsiteY12183"/>
              </a:cxn>
              <a:cxn ang="0">
                <a:pos x="connsiteX12184" y="connsiteY12184"/>
              </a:cxn>
              <a:cxn ang="0">
                <a:pos x="connsiteX12185" y="connsiteY12185"/>
              </a:cxn>
              <a:cxn ang="0">
                <a:pos x="connsiteX12186" y="connsiteY12186"/>
              </a:cxn>
              <a:cxn ang="0">
                <a:pos x="connsiteX12187" y="connsiteY12187"/>
              </a:cxn>
              <a:cxn ang="0">
                <a:pos x="connsiteX12188" y="connsiteY12188"/>
              </a:cxn>
              <a:cxn ang="0">
                <a:pos x="connsiteX12189" y="connsiteY12189"/>
              </a:cxn>
              <a:cxn ang="0">
                <a:pos x="connsiteX12190" y="connsiteY12190"/>
              </a:cxn>
              <a:cxn ang="0">
                <a:pos x="connsiteX12191" y="connsiteY12191"/>
              </a:cxn>
              <a:cxn ang="0">
                <a:pos x="connsiteX12192" y="connsiteY12192"/>
              </a:cxn>
              <a:cxn ang="0">
                <a:pos x="connsiteX12193" y="connsiteY12193"/>
              </a:cxn>
              <a:cxn ang="0">
                <a:pos x="connsiteX12194" y="connsiteY12194"/>
              </a:cxn>
              <a:cxn ang="0">
                <a:pos x="connsiteX12195" y="connsiteY12195"/>
              </a:cxn>
              <a:cxn ang="0">
                <a:pos x="connsiteX12196" y="connsiteY12196"/>
              </a:cxn>
              <a:cxn ang="0">
                <a:pos x="connsiteX12197" y="connsiteY12197"/>
              </a:cxn>
              <a:cxn ang="0">
                <a:pos x="connsiteX12198" y="connsiteY12198"/>
              </a:cxn>
              <a:cxn ang="0">
                <a:pos x="connsiteX12199" y="connsiteY12199"/>
              </a:cxn>
              <a:cxn ang="0">
                <a:pos x="connsiteX12200" y="connsiteY12200"/>
              </a:cxn>
              <a:cxn ang="0">
                <a:pos x="connsiteX12201" y="connsiteY12201"/>
              </a:cxn>
              <a:cxn ang="0">
                <a:pos x="connsiteX12202" y="connsiteY12202"/>
              </a:cxn>
              <a:cxn ang="0">
                <a:pos x="connsiteX12203" y="connsiteY12203"/>
              </a:cxn>
              <a:cxn ang="0">
                <a:pos x="connsiteX12204" y="connsiteY12204"/>
              </a:cxn>
              <a:cxn ang="0">
                <a:pos x="connsiteX12205" y="connsiteY12205"/>
              </a:cxn>
              <a:cxn ang="0">
                <a:pos x="connsiteX12206" y="connsiteY12206"/>
              </a:cxn>
              <a:cxn ang="0">
                <a:pos x="connsiteX12207" y="connsiteY12207"/>
              </a:cxn>
              <a:cxn ang="0">
                <a:pos x="connsiteX12208" y="connsiteY12208"/>
              </a:cxn>
              <a:cxn ang="0">
                <a:pos x="connsiteX12209" y="connsiteY12209"/>
              </a:cxn>
              <a:cxn ang="0">
                <a:pos x="connsiteX12210" y="connsiteY12210"/>
              </a:cxn>
              <a:cxn ang="0">
                <a:pos x="connsiteX12211" y="connsiteY12211"/>
              </a:cxn>
              <a:cxn ang="0">
                <a:pos x="connsiteX12212" y="connsiteY12212"/>
              </a:cxn>
              <a:cxn ang="0">
                <a:pos x="connsiteX12213" y="connsiteY12213"/>
              </a:cxn>
              <a:cxn ang="0">
                <a:pos x="connsiteX12214" y="connsiteY12214"/>
              </a:cxn>
              <a:cxn ang="0">
                <a:pos x="connsiteX12215" y="connsiteY12215"/>
              </a:cxn>
              <a:cxn ang="0">
                <a:pos x="connsiteX12216" y="connsiteY12216"/>
              </a:cxn>
              <a:cxn ang="0">
                <a:pos x="connsiteX12217" y="connsiteY12217"/>
              </a:cxn>
              <a:cxn ang="0">
                <a:pos x="connsiteX12218" y="connsiteY12218"/>
              </a:cxn>
              <a:cxn ang="0">
                <a:pos x="connsiteX12219" y="connsiteY12219"/>
              </a:cxn>
              <a:cxn ang="0">
                <a:pos x="connsiteX12220" y="connsiteY12220"/>
              </a:cxn>
              <a:cxn ang="0">
                <a:pos x="connsiteX12221" y="connsiteY12221"/>
              </a:cxn>
              <a:cxn ang="0">
                <a:pos x="connsiteX12222" y="connsiteY12222"/>
              </a:cxn>
              <a:cxn ang="0">
                <a:pos x="connsiteX12223" y="connsiteY12223"/>
              </a:cxn>
              <a:cxn ang="0">
                <a:pos x="connsiteX12224" y="connsiteY12224"/>
              </a:cxn>
              <a:cxn ang="0">
                <a:pos x="connsiteX12225" y="connsiteY12225"/>
              </a:cxn>
              <a:cxn ang="0">
                <a:pos x="connsiteX12226" y="connsiteY12226"/>
              </a:cxn>
              <a:cxn ang="0">
                <a:pos x="connsiteX12227" y="connsiteY12227"/>
              </a:cxn>
              <a:cxn ang="0">
                <a:pos x="connsiteX12228" y="connsiteY12228"/>
              </a:cxn>
              <a:cxn ang="0">
                <a:pos x="connsiteX12229" y="connsiteY12229"/>
              </a:cxn>
              <a:cxn ang="0">
                <a:pos x="connsiteX12230" y="connsiteY12230"/>
              </a:cxn>
              <a:cxn ang="0">
                <a:pos x="connsiteX12231" y="connsiteY12231"/>
              </a:cxn>
              <a:cxn ang="0">
                <a:pos x="connsiteX12232" y="connsiteY12232"/>
              </a:cxn>
              <a:cxn ang="0">
                <a:pos x="connsiteX12233" y="connsiteY12233"/>
              </a:cxn>
              <a:cxn ang="0">
                <a:pos x="connsiteX12234" y="connsiteY12234"/>
              </a:cxn>
              <a:cxn ang="0">
                <a:pos x="connsiteX12235" y="connsiteY12235"/>
              </a:cxn>
              <a:cxn ang="0">
                <a:pos x="connsiteX12236" y="connsiteY12236"/>
              </a:cxn>
              <a:cxn ang="0">
                <a:pos x="connsiteX12237" y="connsiteY12237"/>
              </a:cxn>
              <a:cxn ang="0">
                <a:pos x="connsiteX12238" y="connsiteY12238"/>
              </a:cxn>
              <a:cxn ang="0">
                <a:pos x="connsiteX12239" y="connsiteY12239"/>
              </a:cxn>
              <a:cxn ang="0">
                <a:pos x="connsiteX12240" y="connsiteY12240"/>
              </a:cxn>
              <a:cxn ang="0">
                <a:pos x="connsiteX12241" y="connsiteY12241"/>
              </a:cxn>
              <a:cxn ang="0">
                <a:pos x="connsiteX12242" y="connsiteY12242"/>
              </a:cxn>
              <a:cxn ang="0">
                <a:pos x="connsiteX12243" y="connsiteY12243"/>
              </a:cxn>
              <a:cxn ang="0">
                <a:pos x="connsiteX12244" y="connsiteY12244"/>
              </a:cxn>
              <a:cxn ang="0">
                <a:pos x="connsiteX12245" y="connsiteY12245"/>
              </a:cxn>
              <a:cxn ang="0">
                <a:pos x="connsiteX12246" y="connsiteY12246"/>
              </a:cxn>
              <a:cxn ang="0">
                <a:pos x="connsiteX12247" y="connsiteY12247"/>
              </a:cxn>
              <a:cxn ang="0">
                <a:pos x="connsiteX12248" y="connsiteY12248"/>
              </a:cxn>
              <a:cxn ang="0">
                <a:pos x="connsiteX12249" y="connsiteY12249"/>
              </a:cxn>
              <a:cxn ang="0">
                <a:pos x="connsiteX12250" y="connsiteY12250"/>
              </a:cxn>
              <a:cxn ang="0">
                <a:pos x="connsiteX12251" y="connsiteY12251"/>
              </a:cxn>
              <a:cxn ang="0">
                <a:pos x="connsiteX12252" y="connsiteY12252"/>
              </a:cxn>
              <a:cxn ang="0">
                <a:pos x="connsiteX12253" y="connsiteY12253"/>
              </a:cxn>
              <a:cxn ang="0">
                <a:pos x="connsiteX12254" y="connsiteY12254"/>
              </a:cxn>
              <a:cxn ang="0">
                <a:pos x="connsiteX12255" y="connsiteY12255"/>
              </a:cxn>
              <a:cxn ang="0">
                <a:pos x="connsiteX12256" y="connsiteY12256"/>
              </a:cxn>
              <a:cxn ang="0">
                <a:pos x="connsiteX12257" y="connsiteY12257"/>
              </a:cxn>
              <a:cxn ang="0">
                <a:pos x="connsiteX12258" y="connsiteY12258"/>
              </a:cxn>
              <a:cxn ang="0">
                <a:pos x="connsiteX12259" y="connsiteY12259"/>
              </a:cxn>
              <a:cxn ang="0">
                <a:pos x="connsiteX12260" y="connsiteY12260"/>
              </a:cxn>
              <a:cxn ang="0">
                <a:pos x="connsiteX12261" y="connsiteY12261"/>
              </a:cxn>
              <a:cxn ang="0">
                <a:pos x="connsiteX12262" y="connsiteY12262"/>
              </a:cxn>
              <a:cxn ang="0">
                <a:pos x="connsiteX12263" y="connsiteY12263"/>
              </a:cxn>
              <a:cxn ang="0">
                <a:pos x="connsiteX12264" y="connsiteY12264"/>
              </a:cxn>
              <a:cxn ang="0">
                <a:pos x="connsiteX12265" y="connsiteY12265"/>
              </a:cxn>
              <a:cxn ang="0">
                <a:pos x="connsiteX12266" y="connsiteY12266"/>
              </a:cxn>
              <a:cxn ang="0">
                <a:pos x="connsiteX12267" y="connsiteY12267"/>
              </a:cxn>
              <a:cxn ang="0">
                <a:pos x="connsiteX12268" y="connsiteY12268"/>
              </a:cxn>
              <a:cxn ang="0">
                <a:pos x="connsiteX12269" y="connsiteY12269"/>
              </a:cxn>
              <a:cxn ang="0">
                <a:pos x="connsiteX12270" y="connsiteY12270"/>
              </a:cxn>
              <a:cxn ang="0">
                <a:pos x="connsiteX12271" y="connsiteY12271"/>
              </a:cxn>
              <a:cxn ang="0">
                <a:pos x="connsiteX12272" y="connsiteY12272"/>
              </a:cxn>
              <a:cxn ang="0">
                <a:pos x="connsiteX12273" y="connsiteY12273"/>
              </a:cxn>
              <a:cxn ang="0">
                <a:pos x="connsiteX12274" y="connsiteY12274"/>
              </a:cxn>
              <a:cxn ang="0">
                <a:pos x="connsiteX12275" y="connsiteY12275"/>
              </a:cxn>
              <a:cxn ang="0">
                <a:pos x="connsiteX12276" y="connsiteY12276"/>
              </a:cxn>
              <a:cxn ang="0">
                <a:pos x="connsiteX12277" y="connsiteY12277"/>
              </a:cxn>
              <a:cxn ang="0">
                <a:pos x="connsiteX12278" y="connsiteY12278"/>
              </a:cxn>
              <a:cxn ang="0">
                <a:pos x="connsiteX12279" y="connsiteY12279"/>
              </a:cxn>
              <a:cxn ang="0">
                <a:pos x="connsiteX12280" y="connsiteY12280"/>
              </a:cxn>
              <a:cxn ang="0">
                <a:pos x="connsiteX12281" y="connsiteY12281"/>
              </a:cxn>
              <a:cxn ang="0">
                <a:pos x="connsiteX12282" y="connsiteY12282"/>
              </a:cxn>
              <a:cxn ang="0">
                <a:pos x="connsiteX12283" y="connsiteY12283"/>
              </a:cxn>
              <a:cxn ang="0">
                <a:pos x="connsiteX12284" y="connsiteY12284"/>
              </a:cxn>
              <a:cxn ang="0">
                <a:pos x="connsiteX12285" y="connsiteY12285"/>
              </a:cxn>
              <a:cxn ang="0">
                <a:pos x="connsiteX12286" y="connsiteY12286"/>
              </a:cxn>
              <a:cxn ang="0">
                <a:pos x="connsiteX12287" y="connsiteY12287"/>
              </a:cxn>
              <a:cxn ang="0">
                <a:pos x="connsiteX12288" y="connsiteY12288"/>
              </a:cxn>
              <a:cxn ang="0">
                <a:pos x="connsiteX12289" y="connsiteY12289"/>
              </a:cxn>
              <a:cxn ang="0">
                <a:pos x="connsiteX12290" y="connsiteY12290"/>
              </a:cxn>
              <a:cxn ang="0">
                <a:pos x="connsiteX12291" y="connsiteY12291"/>
              </a:cxn>
              <a:cxn ang="0">
                <a:pos x="connsiteX12292" y="connsiteY12292"/>
              </a:cxn>
              <a:cxn ang="0">
                <a:pos x="connsiteX12293" y="connsiteY12293"/>
              </a:cxn>
              <a:cxn ang="0">
                <a:pos x="connsiteX12294" y="connsiteY12294"/>
              </a:cxn>
              <a:cxn ang="0">
                <a:pos x="connsiteX12295" y="connsiteY12295"/>
              </a:cxn>
              <a:cxn ang="0">
                <a:pos x="connsiteX12296" y="connsiteY12296"/>
              </a:cxn>
              <a:cxn ang="0">
                <a:pos x="connsiteX12297" y="connsiteY12297"/>
              </a:cxn>
              <a:cxn ang="0">
                <a:pos x="connsiteX12298" y="connsiteY12298"/>
              </a:cxn>
              <a:cxn ang="0">
                <a:pos x="connsiteX12299" y="connsiteY12299"/>
              </a:cxn>
              <a:cxn ang="0">
                <a:pos x="connsiteX12300" y="connsiteY12300"/>
              </a:cxn>
              <a:cxn ang="0">
                <a:pos x="connsiteX12301" y="connsiteY12301"/>
              </a:cxn>
              <a:cxn ang="0">
                <a:pos x="connsiteX12302" y="connsiteY12302"/>
              </a:cxn>
              <a:cxn ang="0">
                <a:pos x="connsiteX12303" y="connsiteY12303"/>
              </a:cxn>
              <a:cxn ang="0">
                <a:pos x="connsiteX12304" y="connsiteY12304"/>
              </a:cxn>
              <a:cxn ang="0">
                <a:pos x="connsiteX12305" y="connsiteY12305"/>
              </a:cxn>
              <a:cxn ang="0">
                <a:pos x="connsiteX12306" y="connsiteY12306"/>
              </a:cxn>
              <a:cxn ang="0">
                <a:pos x="connsiteX12307" y="connsiteY12307"/>
              </a:cxn>
              <a:cxn ang="0">
                <a:pos x="connsiteX12308" y="connsiteY12308"/>
              </a:cxn>
              <a:cxn ang="0">
                <a:pos x="connsiteX12309" y="connsiteY12309"/>
              </a:cxn>
              <a:cxn ang="0">
                <a:pos x="connsiteX12310" y="connsiteY12310"/>
              </a:cxn>
              <a:cxn ang="0">
                <a:pos x="connsiteX12311" y="connsiteY12311"/>
              </a:cxn>
              <a:cxn ang="0">
                <a:pos x="connsiteX12312" y="connsiteY12312"/>
              </a:cxn>
              <a:cxn ang="0">
                <a:pos x="connsiteX12313" y="connsiteY12313"/>
              </a:cxn>
              <a:cxn ang="0">
                <a:pos x="connsiteX12314" y="connsiteY12314"/>
              </a:cxn>
              <a:cxn ang="0">
                <a:pos x="connsiteX12315" y="connsiteY12315"/>
              </a:cxn>
              <a:cxn ang="0">
                <a:pos x="connsiteX12316" y="connsiteY12316"/>
              </a:cxn>
              <a:cxn ang="0">
                <a:pos x="connsiteX12317" y="connsiteY12317"/>
              </a:cxn>
              <a:cxn ang="0">
                <a:pos x="connsiteX12318" y="connsiteY12318"/>
              </a:cxn>
              <a:cxn ang="0">
                <a:pos x="connsiteX12319" y="connsiteY12319"/>
              </a:cxn>
              <a:cxn ang="0">
                <a:pos x="connsiteX12320" y="connsiteY12320"/>
              </a:cxn>
              <a:cxn ang="0">
                <a:pos x="connsiteX12321" y="connsiteY12321"/>
              </a:cxn>
              <a:cxn ang="0">
                <a:pos x="connsiteX12322" y="connsiteY12322"/>
              </a:cxn>
              <a:cxn ang="0">
                <a:pos x="connsiteX12323" y="connsiteY12323"/>
              </a:cxn>
              <a:cxn ang="0">
                <a:pos x="connsiteX12324" y="connsiteY12324"/>
              </a:cxn>
              <a:cxn ang="0">
                <a:pos x="connsiteX12325" y="connsiteY12325"/>
              </a:cxn>
              <a:cxn ang="0">
                <a:pos x="connsiteX12326" y="connsiteY12326"/>
              </a:cxn>
              <a:cxn ang="0">
                <a:pos x="connsiteX12327" y="connsiteY12327"/>
              </a:cxn>
              <a:cxn ang="0">
                <a:pos x="connsiteX12328" y="connsiteY12328"/>
              </a:cxn>
              <a:cxn ang="0">
                <a:pos x="connsiteX12329" y="connsiteY12329"/>
              </a:cxn>
              <a:cxn ang="0">
                <a:pos x="connsiteX12330" y="connsiteY12330"/>
              </a:cxn>
              <a:cxn ang="0">
                <a:pos x="connsiteX12331" y="connsiteY12331"/>
              </a:cxn>
              <a:cxn ang="0">
                <a:pos x="connsiteX12332" y="connsiteY12332"/>
              </a:cxn>
              <a:cxn ang="0">
                <a:pos x="connsiteX12333" y="connsiteY12333"/>
              </a:cxn>
              <a:cxn ang="0">
                <a:pos x="connsiteX12334" y="connsiteY12334"/>
              </a:cxn>
              <a:cxn ang="0">
                <a:pos x="connsiteX12335" y="connsiteY12335"/>
              </a:cxn>
              <a:cxn ang="0">
                <a:pos x="connsiteX12336" y="connsiteY12336"/>
              </a:cxn>
              <a:cxn ang="0">
                <a:pos x="connsiteX12337" y="connsiteY12337"/>
              </a:cxn>
              <a:cxn ang="0">
                <a:pos x="connsiteX12338" y="connsiteY12338"/>
              </a:cxn>
              <a:cxn ang="0">
                <a:pos x="connsiteX12339" y="connsiteY12339"/>
              </a:cxn>
              <a:cxn ang="0">
                <a:pos x="connsiteX12340" y="connsiteY12340"/>
              </a:cxn>
              <a:cxn ang="0">
                <a:pos x="connsiteX12341" y="connsiteY12341"/>
              </a:cxn>
              <a:cxn ang="0">
                <a:pos x="connsiteX12342" y="connsiteY12342"/>
              </a:cxn>
              <a:cxn ang="0">
                <a:pos x="connsiteX12343" y="connsiteY12343"/>
              </a:cxn>
              <a:cxn ang="0">
                <a:pos x="connsiteX12344" y="connsiteY12344"/>
              </a:cxn>
              <a:cxn ang="0">
                <a:pos x="connsiteX12345" y="connsiteY12345"/>
              </a:cxn>
              <a:cxn ang="0">
                <a:pos x="connsiteX12346" y="connsiteY12346"/>
              </a:cxn>
              <a:cxn ang="0">
                <a:pos x="connsiteX12347" y="connsiteY12347"/>
              </a:cxn>
              <a:cxn ang="0">
                <a:pos x="connsiteX12348" y="connsiteY12348"/>
              </a:cxn>
              <a:cxn ang="0">
                <a:pos x="connsiteX12349" y="connsiteY12349"/>
              </a:cxn>
              <a:cxn ang="0">
                <a:pos x="connsiteX12350" y="connsiteY12350"/>
              </a:cxn>
              <a:cxn ang="0">
                <a:pos x="connsiteX12351" y="connsiteY12351"/>
              </a:cxn>
              <a:cxn ang="0">
                <a:pos x="connsiteX12352" y="connsiteY12352"/>
              </a:cxn>
              <a:cxn ang="0">
                <a:pos x="connsiteX12353" y="connsiteY12353"/>
              </a:cxn>
              <a:cxn ang="0">
                <a:pos x="connsiteX12354" y="connsiteY12354"/>
              </a:cxn>
              <a:cxn ang="0">
                <a:pos x="connsiteX12355" y="connsiteY12355"/>
              </a:cxn>
              <a:cxn ang="0">
                <a:pos x="connsiteX12356" y="connsiteY12356"/>
              </a:cxn>
              <a:cxn ang="0">
                <a:pos x="connsiteX12357" y="connsiteY12357"/>
              </a:cxn>
              <a:cxn ang="0">
                <a:pos x="connsiteX12358" y="connsiteY12358"/>
              </a:cxn>
              <a:cxn ang="0">
                <a:pos x="connsiteX12359" y="connsiteY12359"/>
              </a:cxn>
              <a:cxn ang="0">
                <a:pos x="connsiteX12360" y="connsiteY12360"/>
              </a:cxn>
              <a:cxn ang="0">
                <a:pos x="connsiteX12361" y="connsiteY12361"/>
              </a:cxn>
              <a:cxn ang="0">
                <a:pos x="connsiteX12362" y="connsiteY12362"/>
              </a:cxn>
              <a:cxn ang="0">
                <a:pos x="connsiteX12363" y="connsiteY12363"/>
              </a:cxn>
              <a:cxn ang="0">
                <a:pos x="connsiteX12364" y="connsiteY12364"/>
              </a:cxn>
              <a:cxn ang="0">
                <a:pos x="connsiteX12365" y="connsiteY12365"/>
              </a:cxn>
              <a:cxn ang="0">
                <a:pos x="connsiteX12366" y="connsiteY12366"/>
              </a:cxn>
              <a:cxn ang="0">
                <a:pos x="connsiteX12367" y="connsiteY12367"/>
              </a:cxn>
              <a:cxn ang="0">
                <a:pos x="connsiteX12368" y="connsiteY12368"/>
              </a:cxn>
              <a:cxn ang="0">
                <a:pos x="connsiteX12369" y="connsiteY12369"/>
              </a:cxn>
              <a:cxn ang="0">
                <a:pos x="connsiteX12370" y="connsiteY12370"/>
              </a:cxn>
              <a:cxn ang="0">
                <a:pos x="connsiteX12371" y="connsiteY12371"/>
              </a:cxn>
              <a:cxn ang="0">
                <a:pos x="connsiteX12372" y="connsiteY12372"/>
              </a:cxn>
              <a:cxn ang="0">
                <a:pos x="connsiteX12373" y="connsiteY12373"/>
              </a:cxn>
              <a:cxn ang="0">
                <a:pos x="connsiteX12374" y="connsiteY12374"/>
              </a:cxn>
              <a:cxn ang="0">
                <a:pos x="connsiteX12375" y="connsiteY12375"/>
              </a:cxn>
              <a:cxn ang="0">
                <a:pos x="connsiteX12376" y="connsiteY12376"/>
              </a:cxn>
              <a:cxn ang="0">
                <a:pos x="connsiteX12377" y="connsiteY12377"/>
              </a:cxn>
              <a:cxn ang="0">
                <a:pos x="connsiteX12378" y="connsiteY12378"/>
              </a:cxn>
              <a:cxn ang="0">
                <a:pos x="connsiteX12379" y="connsiteY12379"/>
              </a:cxn>
              <a:cxn ang="0">
                <a:pos x="connsiteX12380" y="connsiteY12380"/>
              </a:cxn>
              <a:cxn ang="0">
                <a:pos x="connsiteX12381" y="connsiteY12381"/>
              </a:cxn>
              <a:cxn ang="0">
                <a:pos x="connsiteX12382" y="connsiteY12382"/>
              </a:cxn>
              <a:cxn ang="0">
                <a:pos x="connsiteX12383" y="connsiteY12383"/>
              </a:cxn>
              <a:cxn ang="0">
                <a:pos x="connsiteX12384" y="connsiteY12384"/>
              </a:cxn>
              <a:cxn ang="0">
                <a:pos x="connsiteX12385" y="connsiteY12385"/>
              </a:cxn>
              <a:cxn ang="0">
                <a:pos x="connsiteX12386" y="connsiteY12386"/>
              </a:cxn>
              <a:cxn ang="0">
                <a:pos x="connsiteX12387" y="connsiteY12387"/>
              </a:cxn>
              <a:cxn ang="0">
                <a:pos x="connsiteX12388" y="connsiteY12388"/>
              </a:cxn>
              <a:cxn ang="0">
                <a:pos x="connsiteX12389" y="connsiteY12389"/>
              </a:cxn>
              <a:cxn ang="0">
                <a:pos x="connsiteX12390" y="connsiteY12390"/>
              </a:cxn>
              <a:cxn ang="0">
                <a:pos x="connsiteX12391" y="connsiteY12391"/>
              </a:cxn>
              <a:cxn ang="0">
                <a:pos x="connsiteX12392" y="connsiteY12392"/>
              </a:cxn>
              <a:cxn ang="0">
                <a:pos x="connsiteX12393" y="connsiteY12393"/>
              </a:cxn>
              <a:cxn ang="0">
                <a:pos x="connsiteX12394" y="connsiteY12394"/>
              </a:cxn>
              <a:cxn ang="0">
                <a:pos x="connsiteX12395" y="connsiteY12395"/>
              </a:cxn>
              <a:cxn ang="0">
                <a:pos x="connsiteX12396" y="connsiteY12396"/>
              </a:cxn>
              <a:cxn ang="0">
                <a:pos x="connsiteX12397" y="connsiteY12397"/>
              </a:cxn>
              <a:cxn ang="0">
                <a:pos x="connsiteX12398" y="connsiteY12398"/>
              </a:cxn>
              <a:cxn ang="0">
                <a:pos x="connsiteX12399" y="connsiteY12399"/>
              </a:cxn>
              <a:cxn ang="0">
                <a:pos x="connsiteX12400" y="connsiteY12400"/>
              </a:cxn>
              <a:cxn ang="0">
                <a:pos x="connsiteX12401" y="connsiteY12401"/>
              </a:cxn>
              <a:cxn ang="0">
                <a:pos x="connsiteX12402" y="connsiteY12402"/>
              </a:cxn>
              <a:cxn ang="0">
                <a:pos x="connsiteX12403" y="connsiteY12403"/>
              </a:cxn>
              <a:cxn ang="0">
                <a:pos x="connsiteX12404" y="connsiteY12404"/>
              </a:cxn>
              <a:cxn ang="0">
                <a:pos x="connsiteX12405" y="connsiteY12405"/>
              </a:cxn>
              <a:cxn ang="0">
                <a:pos x="connsiteX12406" y="connsiteY12406"/>
              </a:cxn>
              <a:cxn ang="0">
                <a:pos x="connsiteX12407" y="connsiteY12407"/>
              </a:cxn>
              <a:cxn ang="0">
                <a:pos x="connsiteX12408" y="connsiteY12408"/>
              </a:cxn>
              <a:cxn ang="0">
                <a:pos x="connsiteX12409" y="connsiteY12409"/>
              </a:cxn>
              <a:cxn ang="0">
                <a:pos x="connsiteX12410" y="connsiteY12410"/>
              </a:cxn>
              <a:cxn ang="0">
                <a:pos x="connsiteX12411" y="connsiteY12411"/>
              </a:cxn>
              <a:cxn ang="0">
                <a:pos x="connsiteX12412" y="connsiteY12412"/>
              </a:cxn>
              <a:cxn ang="0">
                <a:pos x="connsiteX12413" y="connsiteY12413"/>
              </a:cxn>
              <a:cxn ang="0">
                <a:pos x="connsiteX12414" y="connsiteY12414"/>
              </a:cxn>
              <a:cxn ang="0">
                <a:pos x="connsiteX12415" y="connsiteY12415"/>
              </a:cxn>
              <a:cxn ang="0">
                <a:pos x="connsiteX12416" y="connsiteY12416"/>
              </a:cxn>
              <a:cxn ang="0">
                <a:pos x="connsiteX12417" y="connsiteY12417"/>
              </a:cxn>
              <a:cxn ang="0">
                <a:pos x="connsiteX12418" y="connsiteY12418"/>
              </a:cxn>
              <a:cxn ang="0">
                <a:pos x="connsiteX12419" y="connsiteY12419"/>
              </a:cxn>
              <a:cxn ang="0">
                <a:pos x="connsiteX12420" y="connsiteY12420"/>
              </a:cxn>
              <a:cxn ang="0">
                <a:pos x="connsiteX12421" y="connsiteY12421"/>
              </a:cxn>
              <a:cxn ang="0">
                <a:pos x="connsiteX12422" y="connsiteY12422"/>
              </a:cxn>
              <a:cxn ang="0">
                <a:pos x="connsiteX12423" y="connsiteY12423"/>
              </a:cxn>
              <a:cxn ang="0">
                <a:pos x="connsiteX12424" y="connsiteY12424"/>
              </a:cxn>
              <a:cxn ang="0">
                <a:pos x="connsiteX12425" y="connsiteY12425"/>
              </a:cxn>
              <a:cxn ang="0">
                <a:pos x="connsiteX12426" y="connsiteY12426"/>
              </a:cxn>
              <a:cxn ang="0">
                <a:pos x="connsiteX12427" y="connsiteY12427"/>
              </a:cxn>
              <a:cxn ang="0">
                <a:pos x="connsiteX12428" y="connsiteY12428"/>
              </a:cxn>
              <a:cxn ang="0">
                <a:pos x="connsiteX12429" y="connsiteY12429"/>
              </a:cxn>
              <a:cxn ang="0">
                <a:pos x="connsiteX12430" y="connsiteY12430"/>
              </a:cxn>
              <a:cxn ang="0">
                <a:pos x="connsiteX12431" y="connsiteY12431"/>
              </a:cxn>
              <a:cxn ang="0">
                <a:pos x="connsiteX12432" y="connsiteY12432"/>
              </a:cxn>
              <a:cxn ang="0">
                <a:pos x="connsiteX12433" y="connsiteY12433"/>
              </a:cxn>
              <a:cxn ang="0">
                <a:pos x="connsiteX12434" y="connsiteY12434"/>
              </a:cxn>
              <a:cxn ang="0">
                <a:pos x="connsiteX12435" y="connsiteY12435"/>
              </a:cxn>
              <a:cxn ang="0">
                <a:pos x="connsiteX12436" y="connsiteY12436"/>
              </a:cxn>
              <a:cxn ang="0">
                <a:pos x="connsiteX12437" y="connsiteY12437"/>
              </a:cxn>
              <a:cxn ang="0">
                <a:pos x="connsiteX12438" y="connsiteY12438"/>
              </a:cxn>
              <a:cxn ang="0">
                <a:pos x="connsiteX12439" y="connsiteY12439"/>
              </a:cxn>
              <a:cxn ang="0">
                <a:pos x="connsiteX12440" y="connsiteY12440"/>
              </a:cxn>
              <a:cxn ang="0">
                <a:pos x="connsiteX12441" y="connsiteY12441"/>
              </a:cxn>
              <a:cxn ang="0">
                <a:pos x="connsiteX12442" y="connsiteY12442"/>
              </a:cxn>
              <a:cxn ang="0">
                <a:pos x="connsiteX12443" y="connsiteY12443"/>
              </a:cxn>
              <a:cxn ang="0">
                <a:pos x="connsiteX12444" y="connsiteY12444"/>
              </a:cxn>
              <a:cxn ang="0">
                <a:pos x="connsiteX12445" y="connsiteY12445"/>
              </a:cxn>
              <a:cxn ang="0">
                <a:pos x="connsiteX12446" y="connsiteY12446"/>
              </a:cxn>
              <a:cxn ang="0">
                <a:pos x="connsiteX12447" y="connsiteY12447"/>
              </a:cxn>
              <a:cxn ang="0">
                <a:pos x="connsiteX12448" y="connsiteY12448"/>
              </a:cxn>
              <a:cxn ang="0">
                <a:pos x="connsiteX12449" y="connsiteY12449"/>
              </a:cxn>
              <a:cxn ang="0">
                <a:pos x="connsiteX12450" y="connsiteY12450"/>
              </a:cxn>
              <a:cxn ang="0">
                <a:pos x="connsiteX12451" y="connsiteY12451"/>
              </a:cxn>
              <a:cxn ang="0">
                <a:pos x="connsiteX12452" y="connsiteY12452"/>
              </a:cxn>
              <a:cxn ang="0">
                <a:pos x="connsiteX12453" y="connsiteY12453"/>
              </a:cxn>
              <a:cxn ang="0">
                <a:pos x="connsiteX12454" y="connsiteY12454"/>
              </a:cxn>
              <a:cxn ang="0">
                <a:pos x="connsiteX12455" y="connsiteY12455"/>
              </a:cxn>
              <a:cxn ang="0">
                <a:pos x="connsiteX12456" y="connsiteY12456"/>
              </a:cxn>
              <a:cxn ang="0">
                <a:pos x="connsiteX12457" y="connsiteY12457"/>
              </a:cxn>
              <a:cxn ang="0">
                <a:pos x="connsiteX12458" y="connsiteY12458"/>
              </a:cxn>
              <a:cxn ang="0">
                <a:pos x="connsiteX12459" y="connsiteY12459"/>
              </a:cxn>
              <a:cxn ang="0">
                <a:pos x="connsiteX12460" y="connsiteY12460"/>
              </a:cxn>
              <a:cxn ang="0">
                <a:pos x="connsiteX12461" y="connsiteY12461"/>
              </a:cxn>
              <a:cxn ang="0">
                <a:pos x="connsiteX12462" y="connsiteY12462"/>
              </a:cxn>
              <a:cxn ang="0">
                <a:pos x="connsiteX12463" y="connsiteY12463"/>
              </a:cxn>
              <a:cxn ang="0">
                <a:pos x="connsiteX12464" y="connsiteY12464"/>
              </a:cxn>
              <a:cxn ang="0">
                <a:pos x="connsiteX12465" y="connsiteY12465"/>
              </a:cxn>
              <a:cxn ang="0">
                <a:pos x="connsiteX12466" y="connsiteY12466"/>
              </a:cxn>
              <a:cxn ang="0">
                <a:pos x="connsiteX12467" y="connsiteY12467"/>
              </a:cxn>
              <a:cxn ang="0">
                <a:pos x="connsiteX12468" y="connsiteY12468"/>
              </a:cxn>
              <a:cxn ang="0">
                <a:pos x="connsiteX12469" y="connsiteY12469"/>
              </a:cxn>
              <a:cxn ang="0">
                <a:pos x="connsiteX12470" y="connsiteY12470"/>
              </a:cxn>
              <a:cxn ang="0">
                <a:pos x="connsiteX12471" y="connsiteY12471"/>
              </a:cxn>
              <a:cxn ang="0">
                <a:pos x="connsiteX12472" y="connsiteY12472"/>
              </a:cxn>
              <a:cxn ang="0">
                <a:pos x="connsiteX12473" y="connsiteY12473"/>
              </a:cxn>
              <a:cxn ang="0">
                <a:pos x="connsiteX12474" y="connsiteY12474"/>
              </a:cxn>
              <a:cxn ang="0">
                <a:pos x="connsiteX12475" y="connsiteY12475"/>
              </a:cxn>
              <a:cxn ang="0">
                <a:pos x="connsiteX12476" y="connsiteY12476"/>
              </a:cxn>
              <a:cxn ang="0">
                <a:pos x="connsiteX12477" y="connsiteY12477"/>
              </a:cxn>
              <a:cxn ang="0">
                <a:pos x="connsiteX12478" y="connsiteY12478"/>
              </a:cxn>
              <a:cxn ang="0">
                <a:pos x="connsiteX12479" y="connsiteY12479"/>
              </a:cxn>
              <a:cxn ang="0">
                <a:pos x="connsiteX12480" y="connsiteY12480"/>
              </a:cxn>
              <a:cxn ang="0">
                <a:pos x="connsiteX12481" y="connsiteY12481"/>
              </a:cxn>
              <a:cxn ang="0">
                <a:pos x="connsiteX12482" y="connsiteY12482"/>
              </a:cxn>
              <a:cxn ang="0">
                <a:pos x="connsiteX12483" y="connsiteY12483"/>
              </a:cxn>
              <a:cxn ang="0">
                <a:pos x="connsiteX12484" y="connsiteY12484"/>
              </a:cxn>
              <a:cxn ang="0">
                <a:pos x="connsiteX12485" y="connsiteY12485"/>
              </a:cxn>
              <a:cxn ang="0">
                <a:pos x="connsiteX12486" y="connsiteY12486"/>
              </a:cxn>
              <a:cxn ang="0">
                <a:pos x="connsiteX12487" y="connsiteY12487"/>
              </a:cxn>
              <a:cxn ang="0">
                <a:pos x="connsiteX12488" y="connsiteY12488"/>
              </a:cxn>
              <a:cxn ang="0">
                <a:pos x="connsiteX12489" y="connsiteY12489"/>
              </a:cxn>
              <a:cxn ang="0">
                <a:pos x="connsiteX12490" y="connsiteY12490"/>
              </a:cxn>
              <a:cxn ang="0">
                <a:pos x="connsiteX12491" y="connsiteY12491"/>
              </a:cxn>
              <a:cxn ang="0">
                <a:pos x="connsiteX12492" y="connsiteY12492"/>
              </a:cxn>
              <a:cxn ang="0">
                <a:pos x="connsiteX12493" y="connsiteY12493"/>
              </a:cxn>
              <a:cxn ang="0">
                <a:pos x="connsiteX12494" y="connsiteY12494"/>
              </a:cxn>
              <a:cxn ang="0">
                <a:pos x="connsiteX12495" y="connsiteY12495"/>
              </a:cxn>
              <a:cxn ang="0">
                <a:pos x="connsiteX12496" y="connsiteY12496"/>
              </a:cxn>
              <a:cxn ang="0">
                <a:pos x="connsiteX12497" y="connsiteY12497"/>
              </a:cxn>
              <a:cxn ang="0">
                <a:pos x="connsiteX12498" y="connsiteY12498"/>
              </a:cxn>
              <a:cxn ang="0">
                <a:pos x="connsiteX12499" y="connsiteY12499"/>
              </a:cxn>
              <a:cxn ang="0">
                <a:pos x="connsiteX12500" y="connsiteY12500"/>
              </a:cxn>
              <a:cxn ang="0">
                <a:pos x="connsiteX12501" y="connsiteY12501"/>
              </a:cxn>
              <a:cxn ang="0">
                <a:pos x="connsiteX12502" y="connsiteY12502"/>
              </a:cxn>
              <a:cxn ang="0">
                <a:pos x="connsiteX12503" y="connsiteY12503"/>
              </a:cxn>
              <a:cxn ang="0">
                <a:pos x="connsiteX12504" y="connsiteY12504"/>
              </a:cxn>
              <a:cxn ang="0">
                <a:pos x="connsiteX12505" y="connsiteY12505"/>
              </a:cxn>
              <a:cxn ang="0">
                <a:pos x="connsiteX12506" y="connsiteY12506"/>
              </a:cxn>
              <a:cxn ang="0">
                <a:pos x="connsiteX12507" y="connsiteY12507"/>
              </a:cxn>
              <a:cxn ang="0">
                <a:pos x="connsiteX12508" y="connsiteY12508"/>
              </a:cxn>
              <a:cxn ang="0">
                <a:pos x="connsiteX12509" y="connsiteY12509"/>
              </a:cxn>
              <a:cxn ang="0">
                <a:pos x="connsiteX12510" y="connsiteY12510"/>
              </a:cxn>
              <a:cxn ang="0">
                <a:pos x="connsiteX12511" y="connsiteY12511"/>
              </a:cxn>
              <a:cxn ang="0">
                <a:pos x="connsiteX12512" y="connsiteY12512"/>
              </a:cxn>
              <a:cxn ang="0">
                <a:pos x="connsiteX12513" y="connsiteY12513"/>
              </a:cxn>
              <a:cxn ang="0">
                <a:pos x="connsiteX12514" y="connsiteY12514"/>
              </a:cxn>
              <a:cxn ang="0">
                <a:pos x="connsiteX12515" y="connsiteY12515"/>
              </a:cxn>
              <a:cxn ang="0">
                <a:pos x="connsiteX12516" y="connsiteY12516"/>
              </a:cxn>
              <a:cxn ang="0">
                <a:pos x="connsiteX12517" y="connsiteY12517"/>
              </a:cxn>
              <a:cxn ang="0">
                <a:pos x="connsiteX12518" y="connsiteY12518"/>
              </a:cxn>
              <a:cxn ang="0">
                <a:pos x="connsiteX12519" y="connsiteY12519"/>
              </a:cxn>
              <a:cxn ang="0">
                <a:pos x="connsiteX12520" y="connsiteY12520"/>
              </a:cxn>
              <a:cxn ang="0">
                <a:pos x="connsiteX12521" y="connsiteY12521"/>
              </a:cxn>
              <a:cxn ang="0">
                <a:pos x="connsiteX12522" y="connsiteY12522"/>
              </a:cxn>
              <a:cxn ang="0">
                <a:pos x="connsiteX12523" y="connsiteY12523"/>
              </a:cxn>
              <a:cxn ang="0">
                <a:pos x="connsiteX12524" y="connsiteY12524"/>
              </a:cxn>
              <a:cxn ang="0">
                <a:pos x="connsiteX12525" y="connsiteY12525"/>
              </a:cxn>
              <a:cxn ang="0">
                <a:pos x="connsiteX12526" y="connsiteY12526"/>
              </a:cxn>
              <a:cxn ang="0">
                <a:pos x="connsiteX12527" y="connsiteY12527"/>
              </a:cxn>
              <a:cxn ang="0">
                <a:pos x="connsiteX12528" y="connsiteY12528"/>
              </a:cxn>
              <a:cxn ang="0">
                <a:pos x="connsiteX12529" y="connsiteY12529"/>
              </a:cxn>
              <a:cxn ang="0">
                <a:pos x="connsiteX12530" y="connsiteY12530"/>
              </a:cxn>
              <a:cxn ang="0">
                <a:pos x="connsiteX12531" y="connsiteY12531"/>
              </a:cxn>
              <a:cxn ang="0">
                <a:pos x="connsiteX12532" y="connsiteY12532"/>
              </a:cxn>
              <a:cxn ang="0">
                <a:pos x="connsiteX12533" y="connsiteY12533"/>
              </a:cxn>
              <a:cxn ang="0">
                <a:pos x="connsiteX12534" y="connsiteY12534"/>
              </a:cxn>
              <a:cxn ang="0">
                <a:pos x="connsiteX12535" y="connsiteY12535"/>
              </a:cxn>
              <a:cxn ang="0">
                <a:pos x="connsiteX12536" y="connsiteY12536"/>
              </a:cxn>
              <a:cxn ang="0">
                <a:pos x="connsiteX12537" y="connsiteY12537"/>
              </a:cxn>
              <a:cxn ang="0">
                <a:pos x="connsiteX12538" y="connsiteY12538"/>
              </a:cxn>
              <a:cxn ang="0">
                <a:pos x="connsiteX12539" y="connsiteY12539"/>
              </a:cxn>
              <a:cxn ang="0">
                <a:pos x="connsiteX12540" y="connsiteY12540"/>
              </a:cxn>
              <a:cxn ang="0">
                <a:pos x="connsiteX12541" y="connsiteY12541"/>
              </a:cxn>
              <a:cxn ang="0">
                <a:pos x="connsiteX12542" y="connsiteY12542"/>
              </a:cxn>
              <a:cxn ang="0">
                <a:pos x="connsiteX12543" y="connsiteY12543"/>
              </a:cxn>
              <a:cxn ang="0">
                <a:pos x="connsiteX12544" y="connsiteY12544"/>
              </a:cxn>
              <a:cxn ang="0">
                <a:pos x="connsiteX12545" y="connsiteY12545"/>
              </a:cxn>
              <a:cxn ang="0">
                <a:pos x="connsiteX12546" y="connsiteY12546"/>
              </a:cxn>
              <a:cxn ang="0">
                <a:pos x="connsiteX12547" y="connsiteY12547"/>
              </a:cxn>
              <a:cxn ang="0">
                <a:pos x="connsiteX12548" y="connsiteY12548"/>
              </a:cxn>
              <a:cxn ang="0">
                <a:pos x="connsiteX12549" y="connsiteY12549"/>
              </a:cxn>
              <a:cxn ang="0">
                <a:pos x="connsiteX12550" y="connsiteY12550"/>
              </a:cxn>
              <a:cxn ang="0">
                <a:pos x="connsiteX12551" y="connsiteY12551"/>
              </a:cxn>
              <a:cxn ang="0">
                <a:pos x="connsiteX12552" y="connsiteY12552"/>
              </a:cxn>
              <a:cxn ang="0">
                <a:pos x="connsiteX12553" y="connsiteY12553"/>
              </a:cxn>
              <a:cxn ang="0">
                <a:pos x="connsiteX12554" y="connsiteY12554"/>
              </a:cxn>
              <a:cxn ang="0">
                <a:pos x="connsiteX12555" y="connsiteY12555"/>
              </a:cxn>
              <a:cxn ang="0">
                <a:pos x="connsiteX12556" y="connsiteY12556"/>
              </a:cxn>
              <a:cxn ang="0">
                <a:pos x="connsiteX12557" y="connsiteY12557"/>
              </a:cxn>
              <a:cxn ang="0">
                <a:pos x="connsiteX12558" y="connsiteY12558"/>
              </a:cxn>
              <a:cxn ang="0">
                <a:pos x="connsiteX12559" y="connsiteY12559"/>
              </a:cxn>
              <a:cxn ang="0">
                <a:pos x="connsiteX12560" y="connsiteY12560"/>
              </a:cxn>
              <a:cxn ang="0">
                <a:pos x="connsiteX12561" y="connsiteY12561"/>
              </a:cxn>
              <a:cxn ang="0">
                <a:pos x="connsiteX12562" y="connsiteY12562"/>
              </a:cxn>
              <a:cxn ang="0">
                <a:pos x="connsiteX12563" y="connsiteY12563"/>
              </a:cxn>
              <a:cxn ang="0">
                <a:pos x="connsiteX12564" y="connsiteY12564"/>
              </a:cxn>
              <a:cxn ang="0">
                <a:pos x="connsiteX12565" y="connsiteY12565"/>
              </a:cxn>
              <a:cxn ang="0">
                <a:pos x="connsiteX12566" y="connsiteY12566"/>
              </a:cxn>
              <a:cxn ang="0">
                <a:pos x="connsiteX12567" y="connsiteY12567"/>
              </a:cxn>
              <a:cxn ang="0">
                <a:pos x="connsiteX12568" y="connsiteY12568"/>
              </a:cxn>
              <a:cxn ang="0">
                <a:pos x="connsiteX12569" y="connsiteY12569"/>
              </a:cxn>
              <a:cxn ang="0">
                <a:pos x="connsiteX12570" y="connsiteY12570"/>
              </a:cxn>
              <a:cxn ang="0">
                <a:pos x="connsiteX12571" y="connsiteY12571"/>
              </a:cxn>
              <a:cxn ang="0">
                <a:pos x="connsiteX12572" y="connsiteY12572"/>
              </a:cxn>
              <a:cxn ang="0">
                <a:pos x="connsiteX12573" y="connsiteY12573"/>
              </a:cxn>
              <a:cxn ang="0">
                <a:pos x="connsiteX12574" y="connsiteY12574"/>
              </a:cxn>
              <a:cxn ang="0">
                <a:pos x="connsiteX12575" y="connsiteY12575"/>
              </a:cxn>
              <a:cxn ang="0">
                <a:pos x="connsiteX12576" y="connsiteY12576"/>
              </a:cxn>
              <a:cxn ang="0">
                <a:pos x="connsiteX12577" y="connsiteY12577"/>
              </a:cxn>
              <a:cxn ang="0">
                <a:pos x="connsiteX12578" y="connsiteY12578"/>
              </a:cxn>
              <a:cxn ang="0">
                <a:pos x="connsiteX12579" y="connsiteY12579"/>
              </a:cxn>
              <a:cxn ang="0">
                <a:pos x="connsiteX12580" y="connsiteY12580"/>
              </a:cxn>
              <a:cxn ang="0">
                <a:pos x="connsiteX12581" y="connsiteY12581"/>
              </a:cxn>
              <a:cxn ang="0">
                <a:pos x="connsiteX12582" y="connsiteY12582"/>
              </a:cxn>
              <a:cxn ang="0">
                <a:pos x="connsiteX12583" y="connsiteY12583"/>
              </a:cxn>
              <a:cxn ang="0">
                <a:pos x="connsiteX12584" y="connsiteY12584"/>
              </a:cxn>
              <a:cxn ang="0">
                <a:pos x="connsiteX12585" y="connsiteY12585"/>
              </a:cxn>
              <a:cxn ang="0">
                <a:pos x="connsiteX12586" y="connsiteY12586"/>
              </a:cxn>
              <a:cxn ang="0">
                <a:pos x="connsiteX12587" y="connsiteY12587"/>
              </a:cxn>
              <a:cxn ang="0">
                <a:pos x="connsiteX12588" y="connsiteY12588"/>
              </a:cxn>
              <a:cxn ang="0">
                <a:pos x="connsiteX12589" y="connsiteY12589"/>
              </a:cxn>
              <a:cxn ang="0">
                <a:pos x="connsiteX12590" y="connsiteY12590"/>
              </a:cxn>
              <a:cxn ang="0">
                <a:pos x="connsiteX12591" y="connsiteY12591"/>
              </a:cxn>
              <a:cxn ang="0">
                <a:pos x="connsiteX12592" y="connsiteY12592"/>
              </a:cxn>
              <a:cxn ang="0">
                <a:pos x="connsiteX12593" y="connsiteY12593"/>
              </a:cxn>
              <a:cxn ang="0">
                <a:pos x="connsiteX12594" y="connsiteY12594"/>
              </a:cxn>
              <a:cxn ang="0">
                <a:pos x="connsiteX12595" y="connsiteY12595"/>
              </a:cxn>
              <a:cxn ang="0">
                <a:pos x="connsiteX12596" y="connsiteY12596"/>
              </a:cxn>
              <a:cxn ang="0">
                <a:pos x="connsiteX12597" y="connsiteY12597"/>
              </a:cxn>
              <a:cxn ang="0">
                <a:pos x="connsiteX12598" y="connsiteY12598"/>
              </a:cxn>
              <a:cxn ang="0">
                <a:pos x="connsiteX12599" y="connsiteY12599"/>
              </a:cxn>
              <a:cxn ang="0">
                <a:pos x="connsiteX12600" y="connsiteY12600"/>
              </a:cxn>
              <a:cxn ang="0">
                <a:pos x="connsiteX12601" y="connsiteY12601"/>
              </a:cxn>
              <a:cxn ang="0">
                <a:pos x="connsiteX12602" y="connsiteY12602"/>
              </a:cxn>
              <a:cxn ang="0">
                <a:pos x="connsiteX12603" y="connsiteY12603"/>
              </a:cxn>
              <a:cxn ang="0">
                <a:pos x="connsiteX12604" y="connsiteY12604"/>
              </a:cxn>
              <a:cxn ang="0">
                <a:pos x="connsiteX12605" y="connsiteY12605"/>
              </a:cxn>
              <a:cxn ang="0">
                <a:pos x="connsiteX12606" y="connsiteY12606"/>
              </a:cxn>
              <a:cxn ang="0">
                <a:pos x="connsiteX12607" y="connsiteY12607"/>
              </a:cxn>
              <a:cxn ang="0">
                <a:pos x="connsiteX12608" y="connsiteY12608"/>
              </a:cxn>
              <a:cxn ang="0">
                <a:pos x="connsiteX12609" y="connsiteY12609"/>
              </a:cxn>
              <a:cxn ang="0">
                <a:pos x="connsiteX12610" y="connsiteY12610"/>
              </a:cxn>
              <a:cxn ang="0">
                <a:pos x="connsiteX12611" y="connsiteY12611"/>
              </a:cxn>
              <a:cxn ang="0">
                <a:pos x="connsiteX12612" y="connsiteY12612"/>
              </a:cxn>
              <a:cxn ang="0">
                <a:pos x="connsiteX12613" y="connsiteY12613"/>
              </a:cxn>
              <a:cxn ang="0">
                <a:pos x="connsiteX12614" y="connsiteY12614"/>
              </a:cxn>
              <a:cxn ang="0">
                <a:pos x="connsiteX12615" y="connsiteY12615"/>
              </a:cxn>
              <a:cxn ang="0">
                <a:pos x="connsiteX12616" y="connsiteY12616"/>
              </a:cxn>
              <a:cxn ang="0">
                <a:pos x="connsiteX12617" y="connsiteY12617"/>
              </a:cxn>
              <a:cxn ang="0">
                <a:pos x="connsiteX12618" y="connsiteY12618"/>
              </a:cxn>
              <a:cxn ang="0">
                <a:pos x="connsiteX12619" y="connsiteY12619"/>
              </a:cxn>
              <a:cxn ang="0">
                <a:pos x="connsiteX12620" y="connsiteY12620"/>
              </a:cxn>
              <a:cxn ang="0">
                <a:pos x="connsiteX12621" y="connsiteY12621"/>
              </a:cxn>
              <a:cxn ang="0">
                <a:pos x="connsiteX12622" y="connsiteY12622"/>
              </a:cxn>
              <a:cxn ang="0">
                <a:pos x="connsiteX12623" y="connsiteY12623"/>
              </a:cxn>
              <a:cxn ang="0">
                <a:pos x="connsiteX12624" y="connsiteY12624"/>
              </a:cxn>
              <a:cxn ang="0">
                <a:pos x="connsiteX12625" y="connsiteY12625"/>
              </a:cxn>
              <a:cxn ang="0">
                <a:pos x="connsiteX12626" y="connsiteY12626"/>
              </a:cxn>
              <a:cxn ang="0">
                <a:pos x="connsiteX12627" y="connsiteY12627"/>
              </a:cxn>
              <a:cxn ang="0">
                <a:pos x="connsiteX12628" y="connsiteY12628"/>
              </a:cxn>
              <a:cxn ang="0">
                <a:pos x="connsiteX12629" y="connsiteY12629"/>
              </a:cxn>
              <a:cxn ang="0">
                <a:pos x="connsiteX12630" y="connsiteY12630"/>
              </a:cxn>
              <a:cxn ang="0">
                <a:pos x="connsiteX12631" y="connsiteY12631"/>
              </a:cxn>
              <a:cxn ang="0">
                <a:pos x="connsiteX12632" y="connsiteY12632"/>
              </a:cxn>
              <a:cxn ang="0">
                <a:pos x="connsiteX12633" y="connsiteY12633"/>
              </a:cxn>
              <a:cxn ang="0">
                <a:pos x="connsiteX12634" y="connsiteY12634"/>
              </a:cxn>
              <a:cxn ang="0">
                <a:pos x="connsiteX12635" y="connsiteY12635"/>
              </a:cxn>
              <a:cxn ang="0">
                <a:pos x="connsiteX12636" y="connsiteY12636"/>
              </a:cxn>
              <a:cxn ang="0">
                <a:pos x="connsiteX12637" y="connsiteY12637"/>
              </a:cxn>
              <a:cxn ang="0">
                <a:pos x="connsiteX12638" y="connsiteY12638"/>
              </a:cxn>
              <a:cxn ang="0">
                <a:pos x="connsiteX12639" y="connsiteY12639"/>
              </a:cxn>
              <a:cxn ang="0">
                <a:pos x="connsiteX12640" y="connsiteY12640"/>
              </a:cxn>
              <a:cxn ang="0">
                <a:pos x="connsiteX12641" y="connsiteY12641"/>
              </a:cxn>
              <a:cxn ang="0">
                <a:pos x="connsiteX12642" y="connsiteY12642"/>
              </a:cxn>
              <a:cxn ang="0">
                <a:pos x="connsiteX12643" y="connsiteY12643"/>
              </a:cxn>
              <a:cxn ang="0">
                <a:pos x="connsiteX12644" y="connsiteY12644"/>
              </a:cxn>
              <a:cxn ang="0">
                <a:pos x="connsiteX12645" y="connsiteY12645"/>
              </a:cxn>
              <a:cxn ang="0">
                <a:pos x="connsiteX12646" y="connsiteY12646"/>
              </a:cxn>
              <a:cxn ang="0">
                <a:pos x="connsiteX12647" y="connsiteY12647"/>
              </a:cxn>
              <a:cxn ang="0">
                <a:pos x="connsiteX12648" y="connsiteY12648"/>
              </a:cxn>
              <a:cxn ang="0">
                <a:pos x="connsiteX12649" y="connsiteY12649"/>
              </a:cxn>
              <a:cxn ang="0">
                <a:pos x="connsiteX12650" y="connsiteY12650"/>
              </a:cxn>
              <a:cxn ang="0">
                <a:pos x="connsiteX12651" y="connsiteY12651"/>
              </a:cxn>
              <a:cxn ang="0">
                <a:pos x="connsiteX12652" y="connsiteY12652"/>
              </a:cxn>
              <a:cxn ang="0">
                <a:pos x="connsiteX12653" y="connsiteY12653"/>
              </a:cxn>
              <a:cxn ang="0">
                <a:pos x="connsiteX12654" y="connsiteY12654"/>
              </a:cxn>
              <a:cxn ang="0">
                <a:pos x="connsiteX12655" y="connsiteY12655"/>
              </a:cxn>
              <a:cxn ang="0">
                <a:pos x="connsiteX12656" y="connsiteY12656"/>
              </a:cxn>
              <a:cxn ang="0">
                <a:pos x="connsiteX12657" y="connsiteY12657"/>
              </a:cxn>
              <a:cxn ang="0">
                <a:pos x="connsiteX12658" y="connsiteY12658"/>
              </a:cxn>
              <a:cxn ang="0">
                <a:pos x="connsiteX12659" y="connsiteY12659"/>
              </a:cxn>
              <a:cxn ang="0">
                <a:pos x="connsiteX12660" y="connsiteY12660"/>
              </a:cxn>
              <a:cxn ang="0">
                <a:pos x="connsiteX12661" y="connsiteY12661"/>
              </a:cxn>
              <a:cxn ang="0">
                <a:pos x="connsiteX12662" y="connsiteY12662"/>
              </a:cxn>
              <a:cxn ang="0">
                <a:pos x="connsiteX12663" y="connsiteY12663"/>
              </a:cxn>
              <a:cxn ang="0">
                <a:pos x="connsiteX12664" y="connsiteY12664"/>
              </a:cxn>
              <a:cxn ang="0">
                <a:pos x="connsiteX12665" y="connsiteY12665"/>
              </a:cxn>
              <a:cxn ang="0">
                <a:pos x="connsiteX12666" y="connsiteY12666"/>
              </a:cxn>
              <a:cxn ang="0">
                <a:pos x="connsiteX12667" y="connsiteY12667"/>
              </a:cxn>
              <a:cxn ang="0">
                <a:pos x="connsiteX12668" y="connsiteY12668"/>
              </a:cxn>
              <a:cxn ang="0">
                <a:pos x="connsiteX12669" y="connsiteY12669"/>
              </a:cxn>
              <a:cxn ang="0">
                <a:pos x="connsiteX12670" y="connsiteY12670"/>
              </a:cxn>
              <a:cxn ang="0">
                <a:pos x="connsiteX12671" y="connsiteY12671"/>
              </a:cxn>
              <a:cxn ang="0">
                <a:pos x="connsiteX12672" y="connsiteY12672"/>
              </a:cxn>
              <a:cxn ang="0">
                <a:pos x="connsiteX12673" y="connsiteY12673"/>
              </a:cxn>
              <a:cxn ang="0">
                <a:pos x="connsiteX12674" y="connsiteY12674"/>
              </a:cxn>
              <a:cxn ang="0">
                <a:pos x="connsiteX12675" y="connsiteY12675"/>
              </a:cxn>
              <a:cxn ang="0">
                <a:pos x="connsiteX12676" y="connsiteY12676"/>
              </a:cxn>
              <a:cxn ang="0">
                <a:pos x="connsiteX12677" y="connsiteY12677"/>
              </a:cxn>
              <a:cxn ang="0">
                <a:pos x="connsiteX12678" y="connsiteY12678"/>
              </a:cxn>
              <a:cxn ang="0">
                <a:pos x="connsiteX12679" y="connsiteY12679"/>
              </a:cxn>
              <a:cxn ang="0">
                <a:pos x="connsiteX12680" y="connsiteY12680"/>
              </a:cxn>
              <a:cxn ang="0">
                <a:pos x="connsiteX12681" y="connsiteY12681"/>
              </a:cxn>
              <a:cxn ang="0">
                <a:pos x="connsiteX12682" y="connsiteY12682"/>
              </a:cxn>
              <a:cxn ang="0">
                <a:pos x="connsiteX12683" y="connsiteY12683"/>
              </a:cxn>
              <a:cxn ang="0">
                <a:pos x="connsiteX12684" y="connsiteY12684"/>
              </a:cxn>
              <a:cxn ang="0">
                <a:pos x="connsiteX12685" y="connsiteY12685"/>
              </a:cxn>
              <a:cxn ang="0">
                <a:pos x="connsiteX12686" y="connsiteY12686"/>
              </a:cxn>
              <a:cxn ang="0">
                <a:pos x="connsiteX12687" y="connsiteY12687"/>
              </a:cxn>
              <a:cxn ang="0">
                <a:pos x="connsiteX12688" y="connsiteY12688"/>
              </a:cxn>
              <a:cxn ang="0">
                <a:pos x="connsiteX12689" y="connsiteY12689"/>
              </a:cxn>
              <a:cxn ang="0">
                <a:pos x="connsiteX12690" y="connsiteY12690"/>
              </a:cxn>
              <a:cxn ang="0">
                <a:pos x="connsiteX12691" y="connsiteY12691"/>
              </a:cxn>
              <a:cxn ang="0">
                <a:pos x="connsiteX12692" y="connsiteY12692"/>
              </a:cxn>
              <a:cxn ang="0">
                <a:pos x="connsiteX12693" y="connsiteY12693"/>
              </a:cxn>
              <a:cxn ang="0">
                <a:pos x="connsiteX12694" y="connsiteY12694"/>
              </a:cxn>
              <a:cxn ang="0">
                <a:pos x="connsiteX12695" y="connsiteY12695"/>
              </a:cxn>
              <a:cxn ang="0">
                <a:pos x="connsiteX12696" y="connsiteY12696"/>
              </a:cxn>
              <a:cxn ang="0">
                <a:pos x="connsiteX12697" y="connsiteY12697"/>
              </a:cxn>
              <a:cxn ang="0">
                <a:pos x="connsiteX12698" y="connsiteY12698"/>
              </a:cxn>
              <a:cxn ang="0">
                <a:pos x="connsiteX12699" y="connsiteY12699"/>
              </a:cxn>
              <a:cxn ang="0">
                <a:pos x="connsiteX12700" y="connsiteY12700"/>
              </a:cxn>
              <a:cxn ang="0">
                <a:pos x="connsiteX12701" y="connsiteY12701"/>
              </a:cxn>
              <a:cxn ang="0">
                <a:pos x="connsiteX12702" y="connsiteY12702"/>
              </a:cxn>
              <a:cxn ang="0">
                <a:pos x="connsiteX12703" y="connsiteY12703"/>
              </a:cxn>
              <a:cxn ang="0">
                <a:pos x="connsiteX12704" y="connsiteY12704"/>
              </a:cxn>
              <a:cxn ang="0">
                <a:pos x="connsiteX12705" y="connsiteY12705"/>
              </a:cxn>
              <a:cxn ang="0">
                <a:pos x="connsiteX12706" y="connsiteY12706"/>
              </a:cxn>
              <a:cxn ang="0">
                <a:pos x="connsiteX12707" y="connsiteY12707"/>
              </a:cxn>
              <a:cxn ang="0">
                <a:pos x="connsiteX12708" y="connsiteY12708"/>
              </a:cxn>
              <a:cxn ang="0">
                <a:pos x="connsiteX12709" y="connsiteY12709"/>
              </a:cxn>
              <a:cxn ang="0">
                <a:pos x="connsiteX12710" y="connsiteY12710"/>
              </a:cxn>
              <a:cxn ang="0">
                <a:pos x="connsiteX12711" y="connsiteY12711"/>
              </a:cxn>
              <a:cxn ang="0">
                <a:pos x="connsiteX12712" y="connsiteY12712"/>
              </a:cxn>
              <a:cxn ang="0">
                <a:pos x="connsiteX12713" y="connsiteY12713"/>
              </a:cxn>
              <a:cxn ang="0">
                <a:pos x="connsiteX12714" y="connsiteY12714"/>
              </a:cxn>
              <a:cxn ang="0">
                <a:pos x="connsiteX12715" y="connsiteY12715"/>
              </a:cxn>
              <a:cxn ang="0">
                <a:pos x="connsiteX12716" y="connsiteY12716"/>
              </a:cxn>
              <a:cxn ang="0">
                <a:pos x="connsiteX12717" y="connsiteY12717"/>
              </a:cxn>
              <a:cxn ang="0">
                <a:pos x="connsiteX12718" y="connsiteY12718"/>
              </a:cxn>
              <a:cxn ang="0">
                <a:pos x="connsiteX12719" y="connsiteY12719"/>
              </a:cxn>
              <a:cxn ang="0">
                <a:pos x="connsiteX12720" y="connsiteY12720"/>
              </a:cxn>
              <a:cxn ang="0">
                <a:pos x="connsiteX12721" y="connsiteY12721"/>
              </a:cxn>
              <a:cxn ang="0">
                <a:pos x="connsiteX12722" y="connsiteY12722"/>
              </a:cxn>
              <a:cxn ang="0">
                <a:pos x="connsiteX12723" y="connsiteY12723"/>
              </a:cxn>
              <a:cxn ang="0">
                <a:pos x="connsiteX12724" y="connsiteY12724"/>
              </a:cxn>
              <a:cxn ang="0">
                <a:pos x="connsiteX12725" y="connsiteY12725"/>
              </a:cxn>
              <a:cxn ang="0">
                <a:pos x="connsiteX12726" y="connsiteY12726"/>
              </a:cxn>
              <a:cxn ang="0">
                <a:pos x="connsiteX12727" y="connsiteY12727"/>
              </a:cxn>
              <a:cxn ang="0">
                <a:pos x="connsiteX12728" y="connsiteY12728"/>
              </a:cxn>
              <a:cxn ang="0">
                <a:pos x="connsiteX12729" y="connsiteY12729"/>
              </a:cxn>
              <a:cxn ang="0">
                <a:pos x="connsiteX12730" y="connsiteY12730"/>
              </a:cxn>
              <a:cxn ang="0">
                <a:pos x="connsiteX12731" y="connsiteY12731"/>
              </a:cxn>
              <a:cxn ang="0">
                <a:pos x="connsiteX12732" y="connsiteY12732"/>
              </a:cxn>
              <a:cxn ang="0">
                <a:pos x="connsiteX12733" y="connsiteY12733"/>
              </a:cxn>
              <a:cxn ang="0">
                <a:pos x="connsiteX12734" y="connsiteY12734"/>
              </a:cxn>
              <a:cxn ang="0">
                <a:pos x="connsiteX12735" y="connsiteY12735"/>
              </a:cxn>
              <a:cxn ang="0">
                <a:pos x="connsiteX12736" y="connsiteY12736"/>
              </a:cxn>
              <a:cxn ang="0">
                <a:pos x="connsiteX12737" y="connsiteY12737"/>
              </a:cxn>
              <a:cxn ang="0">
                <a:pos x="connsiteX12738" y="connsiteY12738"/>
              </a:cxn>
              <a:cxn ang="0">
                <a:pos x="connsiteX12739" y="connsiteY12739"/>
              </a:cxn>
              <a:cxn ang="0">
                <a:pos x="connsiteX12740" y="connsiteY12740"/>
              </a:cxn>
              <a:cxn ang="0">
                <a:pos x="connsiteX12741" y="connsiteY12741"/>
              </a:cxn>
              <a:cxn ang="0">
                <a:pos x="connsiteX12742" y="connsiteY12742"/>
              </a:cxn>
              <a:cxn ang="0">
                <a:pos x="connsiteX12743" y="connsiteY12743"/>
              </a:cxn>
              <a:cxn ang="0">
                <a:pos x="connsiteX12744" y="connsiteY12744"/>
              </a:cxn>
              <a:cxn ang="0">
                <a:pos x="connsiteX12745" y="connsiteY12745"/>
              </a:cxn>
              <a:cxn ang="0">
                <a:pos x="connsiteX12746" y="connsiteY12746"/>
              </a:cxn>
              <a:cxn ang="0">
                <a:pos x="connsiteX12747" y="connsiteY12747"/>
              </a:cxn>
              <a:cxn ang="0">
                <a:pos x="connsiteX12748" y="connsiteY12748"/>
              </a:cxn>
              <a:cxn ang="0">
                <a:pos x="connsiteX12749" y="connsiteY12749"/>
              </a:cxn>
              <a:cxn ang="0">
                <a:pos x="connsiteX12750" y="connsiteY12750"/>
              </a:cxn>
              <a:cxn ang="0">
                <a:pos x="connsiteX12751" y="connsiteY12751"/>
              </a:cxn>
              <a:cxn ang="0">
                <a:pos x="connsiteX12752" y="connsiteY12752"/>
              </a:cxn>
              <a:cxn ang="0">
                <a:pos x="connsiteX12753" y="connsiteY12753"/>
              </a:cxn>
              <a:cxn ang="0">
                <a:pos x="connsiteX12754" y="connsiteY12754"/>
              </a:cxn>
              <a:cxn ang="0">
                <a:pos x="connsiteX12755" y="connsiteY12755"/>
              </a:cxn>
              <a:cxn ang="0">
                <a:pos x="connsiteX12756" y="connsiteY12756"/>
              </a:cxn>
              <a:cxn ang="0">
                <a:pos x="connsiteX12757" y="connsiteY12757"/>
              </a:cxn>
              <a:cxn ang="0">
                <a:pos x="connsiteX12758" y="connsiteY12758"/>
              </a:cxn>
              <a:cxn ang="0">
                <a:pos x="connsiteX12759" y="connsiteY12759"/>
              </a:cxn>
              <a:cxn ang="0">
                <a:pos x="connsiteX12760" y="connsiteY12760"/>
              </a:cxn>
              <a:cxn ang="0">
                <a:pos x="connsiteX12761" y="connsiteY12761"/>
              </a:cxn>
              <a:cxn ang="0">
                <a:pos x="connsiteX12762" y="connsiteY12762"/>
              </a:cxn>
              <a:cxn ang="0">
                <a:pos x="connsiteX12763" y="connsiteY12763"/>
              </a:cxn>
              <a:cxn ang="0">
                <a:pos x="connsiteX12764" y="connsiteY12764"/>
              </a:cxn>
              <a:cxn ang="0">
                <a:pos x="connsiteX12765" y="connsiteY12765"/>
              </a:cxn>
              <a:cxn ang="0">
                <a:pos x="connsiteX12766" y="connsiteY12766"/>
              </a:cxn>
              <a:cxn ang="0">
                <a:pos x="connsiteX12767" y="connsiteY12767"/>
              </a:cxn>
              <a:cxn ang="0">
                <a:pos x="connsiteX12768" y="connsiteY12768"/>
              </a:cxn>
              <a:cxn ang="0">
                <a:pos x="connsiteX12769" y="connsiteY12769"/>
              </a:cxn>
              <a:cxn ang="0">
                <a:pos x="connsiteX12770" y="connsiteY12770"/>
              </a:cxn>
              <a:cxn ang="0">
                <a:pos x="connsiteX12771" y="connsiteY12771"/>
              </a:cxn>
              <a:cxn ang="0">
                <a:pos x="connsiteX12772" y="connsiteY12772"/>
              </a:cxn>
              <a:cxn ang="0">
                <a:pos x="connsiteX12773" y="connsiteY12773"/>
              </a:cxn>
              <a:cxn ang="0">
                <a:pos x="connsiteX12774" y="connsiteY12774"/>
              </a:cxn>
              <a:cxn ang="0">
                <a:pos x="connsiteX12775" y="connsiteY12775"/>
              </a:cxn>
              <a:cxn ang="0">
                <a:pos x="connsiteX12776" y="connsiteY12776"/>
              </a:cxn>
              <a:cxn ang="0">
                <a:pos x="connsiteX12777" y="connsiteY12777"/>
              </a:cxn>
              <a:cxn ang="0">
                <a:pos x="connsiteX12778" y="connsiteY12778"/>
              </a:cxn>
              <a:cxn ang="0">
                <a:pos x="connsiteX12779" y="connsiteY12779"/>
              </a:cxn>
              <a:cxn ang="0">
                <a:pos x="connsiteX12780" y="connsiteY12780"/>
              </a:cxn>
              <a:cxn ang="0">
                <a:pos x="connsiteX12781" y="connsiteY12781"/>
              </a:cxn>
              <a:cxn ang="0">
                <a:pos x="connsiteX12782" y="connsiteY12782"/>
              </a:cxn>
              <a:cxn ang="0">
                <a:pos x="connsiteX12783" y="connsiteY12783"/>
              </a:cxn>
              <a:cxn ang="0">
                <a:pos x="connsiteX12784" y="connsiteY12784"/>
              </a:cxn>
              <a:cxn ang="0">
                <a:pos x="connsiteX12785" y="connsiteY12785"/>
              </a:cxn>
              <a:cxn ang="0">
                <a:pos x="connsiteX12786" y="connsiteY12786"/>
              </a:cxn>
              <a:cxn ang="0">
                <a:pos x="connsiteX12787" y="connsiteY12787"/>
              </a:cxn>
              <a:cxn ang="0">
                <a:pos x="connsiteX12788" y="connsiteY12788"/>
              </a:cxn>
              <a:cxn ang="0">
                <a:pos x="connsiteX12789" y="connsiteY12789"/>
              </a:cxn>
              <a:cxn ang="0">
                <a:pos x="connsiteX12790" y="connsiteY12790"/>
              </a:cxn>
              <a:cxn ang="0">
                <a:pos x="connsiteX12791" y="connsiteY12791"/>
              </a:cxn>
              <a:cxn ang="0">
                <a:pos x="connsiteX12792" y="connsiteY12792"/>
              </a:cxn>
              <a:cxn ang="0">
                <a:pos x="connsiteX12793" y="connsiteY12793"/>
              </a:cxn>
              <a:cxn ang="0">
                <a:pos x="connsiteX12794" y="connsiteY12794"/>
              </a:cxn>
              <a:cxn ang="0">
                <a:pos x="connsiteX12795" y="connsiteY12795"/>
              </a:cxn>
              <a:cxn ang="0">
                <a:pos x="connsiteX12796" y="connsiteY12796"/>
              </a:cxn>
              <a:cxn ang="0">
                <a:pos x="connsiteX12797" y="connsiteY12797"/>
              </a:cxn>
              <a:cxn ang="0">
                <a:pos x="connsiteX12798" y="connsiteY12798"/>
              </a:cxn>
              <a:cxn ang="0">
                <a:pos x="connsiteX12799" y="connsiteY12799"/>
              </a:cxn>
              <a:cxn ang="0">
                <a:pos x="connsiteX12800" y="connsiteY12800"/>
              </a:cxn>
              <a:cxn ang="0">
                <a:pos x="connsiteX12801" y="connsiteY12801"/>
              </a:cxn>
              <a:cxn ang="0">
                <a:pos x="connsiteX12802" y="connsiteY12802"/>
              </a:cxn>
              <a:cxn ang="0">
                <a:pos x="connsiteX12803" y="connsiteY12803"/>
              </a:cxn>
              <a:cxn ang="0">
                <a:pos x="connsiteX12804" y="connsiteY12804"/>
              </a:cxn>
              <a:cxn ang="0">
                <a:pos x="connsiteX12805" y="connsiteY12805"/>
              </a:cxn>
              <a:cxn ang="0">
                <a:pos x="connsiteX12806" y="connsiteY12806"/>
              </a:cxn>
              <a:cxn ang="0">
                <a:pos x="connsiteX12807" y="connsiteY12807"/>
              </a:cxn>
              <a:cxn ang="0">
                <a:pos x="connsiteX12808" y="connsiteY12808"/>
              </a:cxn>
              <a:cxn ang="0">
                <a:pos x="connsiteX12809" y="connsiteY12809"/>
              </a:cxn>
              <a:cxn ang="0">
                <a:pos x="connsiteX12810" y="connsiteY12810"/>
              </a:cxn>
              <a:cxn ang="0">
                <a:pos x="connsiteX12811" y="connsiteY12811"/>
              </a:cxn>
              <a:cxn ang="0">
                <a:pos x="connsiteX12812" y="connsiteY12812"/>
              </a:cxn>
              <a:cxn ang="0">
                <a:pos x="connsiteX12813" y="connsiteY12813"/>
              </a:cxn>
              <a:cxn ang="0">
                <a:pos x="connsiteX12814" y="connsiteY12814"/>
              </a:cxn>
              <a:cxn ang="0">
                <a:pos x="connsiteX12815" y="connsiteY12815"/>
              </a:cxn>
              <a:cxn ang="0">
                <a:pos x="connsiteX12816" y="connsiteY12816"/>
              </a:cxn>
              <a:cxn ang="0">
                <a:pos x="connsiteX12817" y="connsiteY12817"/>
              </a:cxn>
              <a:cxn ang="0">
                <a:pos x="connsiteX12818" y="connsiteY12818"/>
              </a:cxn>
              <a:cxn ang="0">
                <a:pos x="connsiteX12819" y="connsiteY12819"/>
              </a:cxn>
              <a:cxn ang="0">
                <a:pos x="connsiteX12820" y="connsiteY12820"/>
              </a:cxn>
              <a:cxn ang="0">
                <a:pos x="connsiteX12821" y="connsiteY12821"/>
              </a:cxn>
              <a:cxn ang="0">
                <a:pos x="connsiteX12822" y="connsiteY12822"/>
              </a:cxn>
              <a:cxn ang="0">
                <a:pos x="connsiteX12823" y="connsiteY12823"/>
              </a:cxn>
              <a:cxn ang="0">
                <a:pos x="connsiteX12824" y="connsiteY12824"/>
              </a:cxn>
              <a:cxn ang="0">
                <a:pos x="connsiteX12825" y="connsiteY12825"/>
              </a:cxn>
              <a:cxn ang="0">
                <a:pos x="connsiteX12826" y="connsiteY12826"/>
              </a:cxn>
              <a:cxn ang="0">
                <a:pos x="connsiteX12827" y="connsiteY12827"/>
              </a:cxn>
              <a:cxn ang="0">
                <a:pos x="connsiteX12828" y="connsiteY12828"/>
              </a:cxn>
              <a:cxn ang="0">
                <a:pos x="connsiteX12829" y="connsiteY12829"/>
              </a:cxn>
              <a:cxn ang="0">
                <a:pos x="connsiteX12830" y="connsiteY12830"/>
              </a:cxn>
              <a:cxn ang="0">
                <a:pos x="connsiteX12831" y="connsiteY12831"/>
              </a:cxn>
              <a:cxn ang="0">
                <a:pos x="connsiteX12832" y="connsiteY12832"/>
              </a:cxn>
              <a:cxn ang="0">
                <a:pos x="connsiteX12833" y="connsiteY12833"/>
              </a:cxn>
              <a:cxn ang="0">
                <a:pos x="connsiteX12834" y="connsiteY12834"/>
              </a:cxn>
              <a:cxn ang="0">
                <a:pos x="connsiteX12835" y="connsiteY12835"/>
              </a:cxn>
              <a:cxn ang="0">
                <a:pos x="connsiteX12836" y="connsiteY12836"/>
              </a:cxn>
              <a:cxn ang="0">
                <a:pos x="connsiteX12837" y="connsiteY12837"/>
              </a:cxn>
              <a:cxn ang="0">
                <a:pos x="connsiteX12838" y="connsiteY12838"/>
              </a:cxn>
              <a:cxn ang="0">
                <a:pos x="connsiteX12839" y="connsiteY12839"/>
              </a:cxn>
              <a:cxn ang="0">
                <a:pos x="connsiteX12840" y="connsiteY12840"/>
              </a:cxn>
              <a:cxn ang="0">
                <a:pos x="connsiteX12841" y="connsiteY12841"/>
              </a:cxn>
              <a:cxn ang="0">
                <a:pos x="connsiteX12842" y="connsiteY12842"/>
              </a:cxn>
              <a:cxn ang="0">
                <a:pos x="connsiteX12843" y="connsiteY12843"/>
              </a:cxn>
              <a:cxn ang="0">
                <a:pos x="connsiteX12844" y="connsiteY12844"/>
              </a:cxn>
              <a:cxn ang="0">
                <a:pos x="connsiteX12845" y="connsiteY12845"/>
              </a:cxn>
              <a:cxn ang="0">
                <a:pos x="connsiteX12846" y="connsiteY12846"/>
              </a:cxn>
              <a:cxn ang="0">
                <a:pos x="connsiteX12847" y="connsiteY12847"/>
              </a:cxn>
              <a:cxn ang="0">
                <a:pos x="connsiteX12848" y="connsiteY12848"/>
              </a:cxn>
              <a:cxn ang="0">
                <a:pos x="connsiteX12849" y="connsiteY12849"/>
              </a:cxn>
              <a:cxn ang="0">
                <a:pos x="connsiteX12850" y="connsiteY12850"/>
              </a:cxn>
              <a:cxn ang="0">
                <a:pos x="connsiteX12851" y="connsiteY12851"/>
              </a:cxn>
              <a:cxn ang="0">
                <a:pos x="connsiteX12852" y="connsiteY12852"/>
              </a:cxn>
              <a:cxn ang="0">
                <a:pos x="connsiteX12853" y="connsiteY12853"/>
              </a:cxn>
              <a:cxn ang="0">
                <a:pos x="connsiteX12854" y="connsiteY12854"/>
              </a:cxn>
              <a:cxn ang="0">
                <a:pos x="connsiteX12855" y="connsiteY12855"/>
              </a:cxn>
              <a:cxn ang="0">
                <a:pos x="connsiteX12856" y="connsiteY12856"/>
              </a:cxn>
              <a:cxn ang="0">
                <a:pos x="connsiteX12857" y="connsiteY12857"/>
              </a:cxn>
              <a:cxn ang="0">
                <a:pos x="connsiteX12858" y="connsiteY12858"/>
              </a:cxn>
              <a:cxn ang="0">
                <a:pos x="connsiteX12859" y="connsiteY12859"/>
              </a:cxn>
              <a:cxn ang="0">
                <a:pos x="connsiteX12860" y="connsiteY12860"/>
              </a:cxn>
              <a:cxn ang="0">
                <a:pos x="connsiteX12861" y="connsiteY12861"/>
              </a:cxn>
              <a:cxn ang="0">
                <a:pos x="connsiteX12862" y="connsiteY12862"/>
              </a:cxn>
              <a:cxn ang="0">
                <a:pos x="connsiteX12863" y="connsiteY12863"/>
              </a:cxn>
              <a:cxn ang="0">
                <a:pos x="connsiteX12864" y="connsiteY12864"/>
              </a:cxn>
              <a:cxn ang="0">
                <a:pos x="connsiteX12865" y="connsiteY12865"/>
              </a:cxn>
              <a:cxn ang="0">
                <a:pos x="connsiteX12866" y="connsiteY12866"/>
              </a:cxn>
              <a:cxn ang="0">
                <a:pos x="connsiteX12867" y="connsiteY12867"/>
              </a:cxn>
              <a:cxn ang="0">
                <a:pos x="connsiteX12868" y="connsiteY12868"/>
              </a:cxn>
              <a:cxn ang="0">
                <a:pos x="connsiteX12869" y="connsiteY12869"/>
              </a:cxn>
              <a:cxn ang="0">
                <a:pos x="connsiteX12870" y="connsiteY12870"/>
              </a:cxn>
              <a:cxn ang="0">
                <a:pos x="connsiteX12871" y="connsiteY12871"/>
              </a:cxn>
              <a:cxn ang="0">
                <a:pos x="connsiteX12872" y="connsiteY12872"/>
              </a:cxn>
              <a:cxn ang="0">
                <a:pos x="connsiteX12873" y="connsiteY12873"/>
              </a:cxn>
              <a:cxn ang="0">
                <a:pos x="connsiteX12874" y="connsiteY12874"/>
              </a:cxn>
              <a:cxn ang="0">
                <a:pos x="connsiteX12875" y="connsiteY12875"/>
              </a:cxn>
              <a:cxn ang="0">
                <a:pos x="connsiteX12876" y="connsiteY12876"/>
              </a:cxn>
              <a:cxn ang="0">
                <a:pos x="connsiteX12877" y="connsiteY12877"/>
              </a:cxn>
              <a:cxn ang="0">
                <a:pos x="connsiteX12878" y="connsiteY12878"/>
              </a:cxn>
              <a:cxn ang="0">
                <a:pos x="connsiteX12879" y="connsiteY12879"/>
              </a:cxn>
              <a:cxn ang="0">
                <a:pos x="connsiteX12880" y="connsiteY12880"/>
              </a:cxn>
              <a:cxn ang="0">
                <a:pos x="connsiteX12881" y="connsiteY12881"/>
              </a:cxn>
              <a:cxn ang="0">
                <a:pos x="connsiteX12882" y="connsiteY12882"/>
              </a:cxn>
              <a:cxn ang="0">
                <a:pos x="connsiteX12883" y="connsiteY12883"/>
              </a:cxn>
              <a:cxn ang="0">
                <a:pos x="connsiteX12884" y="connsiteY12884"/>
              </a:cxn>
              <a:cxn ang="0">
                <a:pos x="connsiteX12885" y="connsiteY12885"/>
              </a:cxn>
              <a:cxn ang="0">
                <a:pos x="connsiteX12886" y="connsiteY12886"/>
              </a:cxn>
              <a:cxn ang="0">
                <a:pos x="connsiteX12887" y="connsiteY12887"/>
              </a:cxn>
              <a:cxn ang="0">
                <a:pos x="connsiteX12888" y="connsiteY12888"/>
              </a:cxn>
              <a:cxn ang="0">
                <a:pos x="connsiteX12889" y="connsiteY12889"/>
              </a:cxn>
              <a:cxn ang="0">
                <a:pos x="connsiteX12890" y="connsiteY12890"/>
              </a:cxn>
              <a:cxn ang="0">
                <a:pos x="connsiteX12891" y="connsiteY12891"/>
              </a:cxn>
              <a:cxn ang="0">
                <a:pos x="connsiteX12892" y="connsiteY12892"/>
              </a:cxn>
              <a:cxn ang="0">
                <a:pos x="connsiteX12893" y="connsiteY12893"/>
              </a:cxn>
              <a:cxn ang="0">
                <a:pos x="connsiteX12894" y="connsiteY12894"/>
              </a:cxn>
              <a:cxn ang="0">
                <a:pos x="connsiteX12895" y="connsiteY12895"/>
              </a:cxn>
              <a:cxn ang="0">
                <a:pos x="connsiteX12896" y="connsiteY12896"/>
              </a:cxn>
              <a:cxn ang="0">
                <a:pos x="connsiteX12897" y="connsiteY12897"/>
              </a:cxn>
              <a:cxn ang="0">
                <a:pos x="connsiteX12898" y="connsiteY12898"/>
              </a:cxn>
              <a:cxn ang="0">
                <a:pos x="connsiteX12899" y="connsiteY12899"/>
              </a:cxn>
              <a:cxn ang="0">
                <a:pos x="connsiteX12900" y="connsiteY12900"/>
              </a:cxn>
              <a:cxn ang="0">
                <a:pos x="connsiteX12901" y="connsiteY12901"/>
              </a:cxn>
              <a:cxn ang="0">
                <a:pos x="connsiteX12902" y="connsiteY12902"/>
              </a:cxn>
              <a:cxn ang="0">
                <a:pos x="connsiteX12903" y="connsiteY12903"/>
              </a:cxn>
              <a:cxn ang="0">
                <a:pos x="connsiteX12904" y="connsiteY12904"/>
              </a:cxn>
              <a:cxn ang="0">
                <a:pos x="connsiteX12905" y="connsiteY12905"/>
              </a:cxn>
              <a:cxn ang="0">
                <a:pos x="connsiteX12906" y="connsiteY12906"/>
              </a:cxn>
              <a:cxn ang="0">
                <a:pos x="connsiteX12907" y="connsiteY12907"/>
              </a:cxn>
              <a:cxn ang="0">
                <a:pos x="connsiteX12908" y="connsiteY12908"/>
              </a:cxn>
              <a:cxn ang="0">
                <a:pos x="connsiteX12909" y="connsiteY12909"/>
              </a:cxn>
              <a:cxn ang="0">
                <a:pos x="connsiteX12910" y="connsiteY12910"/>
              </a:cxn>
              <a:cxn ang="0">
                <a:pos x="connsiteX12911" y="connsiteY12911"/>
              </a:cxn>
              <a:cxn ang="0">
                <a:pos x="connsiteX12912" y="connsiteY12912"/>
              </a:cxn>
              <a:cxn ang="0">
                <a:pos x="connsiteX12913" y="connsiteY12913"/>
              </a:cxn>
              <a:cxn ang="0">
                <a:pos x="connsiteX12914" y="connsiteY12914"/>
              </a:cxn>
              <a:cxn ang="0">
                <a:pos x="connsiteX12915" y="connsiteY12915"/>
              </a:cxn>
              <a:cxn ang="0">
                <a:pos x="connsiteX12916" y="connsiteY12916"/>
              </a:cxn>
              <a:cxn ang="0">
                <a:pos x="connsiteX12917" y="connsiteY12917"/>
              </a:cxn>
              <a:cxn ang="0">
                <a:pos x="connsiteX12918" y="connsiteY12918"/>
              </a:cxn>
              <a:cxn ang="0">
                <a:pos x="connsiteX12919" y="connsiteY12919"/>
              </a:cxn>
              <a:cxn ang="0">
                <a:pos x="connsiteX12920" y="connsiteY12920"/>
              </a:cxn>
              <a:cxn ang="0">
                <a:pos x="connsiteX12921" y="connsiteY12921"/>
              </a:cxn>
              <a:cxn ang="0">
                <a:pos x="connsiteX12922" y="connsiteY12922"/>
              </a:cxn>
              <a:cxn ang="0">
                <a:pos x="connsiteX12923" y="connsiteY12923"/>
              </a:cxn>
              <a:cxn ang="0">
                <a:pos x="connsiteX12924" y="connsiteY12924"/>
              </a:cxn>
              <a:cxn ang="0">
                <a:pos x="connsiteX12925" y="connsiteY12925"/>
              </a:cxn>
              <a:cxn ang="0">
                <a:pos x="connsiteX12926" y="connsiteY12926"/>
              </a:cxn>
              <a:cxn ang="0">
                <a:pos x="connsiteX12927" y="connsiteY12927"/>
              </a:cxn>
              <a:cxn ang="0">
                <a:pos x="connsiteX12928" y="connsiteY12928"/>
              </a:cxn>
              <a:cxn ang="0">
                <a:pos x="connsiteX12929" y="connsiteY12929"/>
              </a:cxn>
              <a:cxn ang="0">
                <a:pos x="connsiteX12930" y="connsiteY12930"/>
              </a:cxn>
              <a:cxn ang="0">
                <a:pos x="connsiteX12931" y="connsiteY12931"/>
              </a:cxn>
              <a:cxn ang="0">
                <a:pos x="connsiteX12932" y="connsiteY12932"/>
              </a:cxn>
              <a:cxn ang="0">
                <a:pos x="connsiteX12933" y="connsiteY12933"/>
              </a:cxn>
              <a:cxn ang="0">
                <a:pos x="connsiteX12934" y="connsiteY12934"/>
              </a:cxn>
              <a:cxn ang="0">
                <a:pos x="connsiteX12935" y="connsiteY12935"/>
              </a:cxn>
              <a:cxn ang="0">
                <a:pos x="connsiteX12936" y="connsiteY12936"/>
              </a:cxn>
              <a:cxn ang="0">
                <a:pos x="connsiteX12937" y="connsiteY12937"/>
              </a:cxn>
              <a:cxn ang="0">
                <a:pos x="connsiteX12938" y="connsiteY12938"/>
              </a:cxn>
              <a:cxn ang="0">
                <a:pos x="connsiteX12939" y="connsiteY12939"/>
              </a:cxn>
              <a:cxn ang="0">
                <a:pos x="connsiteX12940" y="connsiteY12940"/>
              </a:cxn>
              <a:cxn ang="0">
                <a:pos x="connsiteX12941" y="connsiteY12941"/>
              </a:cxn>
              <a:cxn ang="0">
                <a:pos x="connsiteX12942" y="connsiteY12942"/>
              </a:cxn>
              <a:cxn ang="0">
                <a:pos x="connsiteX12943" y="connsiteY12943"/>
              </a:cxn>
              <a:cxn ang="0">
                <a:pos x="connsiteX12944" y="connsiteY12944"/>
              </a:cxn>
              <a:cxn ang="0">
                <a:pos x="connsiteX12945" y="connsiteY12945"/>
              </a:cxn>
              <a:cxn ang="0">
                <a:pos x="connsiteX12946" y="connsiteY12946"/>
              </a:cxn>
              <a:cxn ang="0">
                <a:pos x="connsiteX12947" y="connsiteY12947"/>
              </a:cxn>
              <a:cxn ang="0">
                <a:pos x="connsiteX12948" y="connsiteY12948"/>
              </a:cxn>
              <a:cxn ang="0">
                <a:pos x="connsiteX12949" y="connsiteY12949"/>
              </a:cxn>
              <a:cxn ang="0">
                <a:pos x="connsiteX12950" y="connsiteY12950"/>
              </a:cxn>
              <a:cxn ang="0">
                <a:pos x="connsiteX12951" y="connsiteY12951"/>
              </a:cxn>
              <a:cxn ang="0">
                <a:pos x="connsiteX12952" y="connsiteY12952"/>
              </a:cxn>
              <a:cxn ang="0">
                <a:pos x="connsiteX12953" y="connsiteY12953"/>
              </a:cxn>
              <a:cxn ang="0">
                <a:pos x="connsiteX12954" y="connsiteY12954"/>
              </a:cxn>
              <a:cxn ang="0">
                <a:pos x="connsiteX12955" y="connsiteY12955"/>
              </a:cxn>
              <a:cxn ang="0">
                <a:pos x="connsiteX12956" y="connsiteY12956"/>
              </a:cxn>
              <a:cxn ang="0">
                <a:pos x="connsiteX12957" y="connsiteY12957"/>
              </a:cxn>
              <a:cxn ang="0">
                <a:pos x="connsiteX12958" y="connsiteY12958"/>
              </a:cxn>
              <a:cxn ang="0">
                <a:pos x="connsiteX12959" y="connsiteY12959"/>
              </a:cxn>
              <a:cxn ang="0">
                <a:pos x="connsiteX12960" y="connsiteY12960"/>
              </a:cxn>
              <a:cxn ang="0">
                <a:pos x="connsiteX12961" y="connsiteY12961"/>
              </a:cxn>
              <a:cxn ang="0">
                <a:pos x="connsiteX12962" y="connsiteY12962"/>
              </a:cxn>
              <a:cxn ang="0">
                <a:pos x="connsiteX12963" y="connsiteY12963"/>
              </a:cxn>
              <a:cxn ang="0">
                <a:pos x="connsiteX12964" y="connsiteY12964"/>
              </a:cxn>
              <a:cxn ang="0">
                <a:pos x="connsiteX12965" y="connsiteY12965"/>
              </a:cxn>
              <a:cxn ang="0">
                <a:pos x="connsiteX12966" y="connsiteY12966"/>
              </a:cxn>
              <a:cxn ang="0">
                <a:pos x="connsiteX12967" y="connsiteY12967"/>
              </a:cxn>
              <a:cxn ang="0">
                <a:pos x="connsiteX12968" y="connsiteY12968"/>
              </a:cxn>
              <a:cxn ang="0">
                <a:pos x="connsiteX12969" y="connsiteY12969"/>
              </a:cxn>
              <a:cxn ang="0">
                <a:pos x="connsiteX12970" y="connsiteY12970"/>
              </a:cxn>
              <a:cxn ang="0">
                <a:pos x="connsiteX12971" y="connsiteY12971"/>
              </a:cxn>
              <a:cxn ang="0">
                <a:pos x="connsiteX12972" y="connsiteY12972"/>
              </a:cxn>
              <a:cxn ang="0">
                <a:pos x="connsiteX12973" y="connsiteY12973"/>
              </a:cxn>
              <a:cxn ang="0">
                <a:pos x="connsiteX12974" y="connsiteY12974"/>
              </a:cxn>
              <a:cxn ang="0">
                <a:pos x="connsiteX12975" y="connsiteY12975"/>
              </a:cxn>
              <a:cxn ang="0">
                <a:pos x="connsiteX12976" y="connsiteY12976"/>
              </a:cxn>
              <a:cxn ang="0">
                <a:pos x="connsiteX12977" y="connsiteY12977"/>
              </a:cxn>
              <a:cxn ang="0">
                <a:pos x="connsiteX12978" y="connsiteY12978"/>
              </a:cxn>
              <a:cxn ang="0">
                <a:pos x="connsiteX12979" y="connsiteY12979"/>
              </a:cxn>
              <a:cxn ang="0">
                <a:pos x="connsiteX12980" y="connsiteY12980"/>
              </a:cxn>
              <a:cxn ang="0">
                <a:pos x="connsiteX12981" y="connsiteY12981"/>
              </a:cxn>
              <a:cxn ang="0">
                <a:pos x="connsiteX12982" y="connsiteY12982"/>
              </a:cxn>
              <a:cxn ang="0">
                <a:pos x="connsiteX12983" y="connsiteY12983"/>
              </a:cxn>
              <a:cxn ang="0">
                <a:pos x="connsiteX12984" y="connsiteY12984"/>
              </a:cxn>
              <a:cxn ang="0">
                <a:pos x="connsiteX12985" y="connsiteY12985"/>
              </a:cxn>
              <a:cxn ang="0">
                <a:pos x="connsiteX12986" y="connsiteY12986"/>
              </a:cxn>
              <a:cxn ang="0">
                <a:pos x="connsiteX12987" y="connsiteY12987"/>
              </a:cxn>
              <a:cxn ang="0">
                <a:pos x="connsiteX12988" y="connsiteY12988"/>
              </a:cxn>
              <a:cxn ang="0">
                <a:pos x="connsiteX12989" y="connsiteY12989"/>
              </a:cxn>
              <a:cxn ang="0">
                <a:pos x="connsiteX12990" y="connsiteY12990"/>
              </a:cxn>
              <a:cxn ang="0">
                <a:pos x="connsiteX12991" y="connsiteY12991"/>
              </a:cxn>
              <a:cxn ang="0">
                <a:pos x="connsiteX12992" y="connsiteY12992"/>
              </a:cxn>
              <a:cxn ang="0">
                <a:pos x="connsiteX12993" y="connsiteY12993"/>
              </a:cxn>
              <a:cxn ang="0">
                <a:pos x="connsiteX12994" y="connsiteY12994"/>
              </a:cxn>
              <a:cxn ang="0">
                <a:pos x="connsiteX12995" y="connsiteY12995"/>
              </a:cxn>
              <a:cxn ang="0">
                <a:pos x="connsiteX12996" y="connsiteY12996"/>
              </a:cxn>
              <a:cxn ang="0">
                <a:pos x="connsiteX12997" y="connsiteY12997"/>
              </a:cxn>
              <a:cxn ang="0">
                <a:pos x="connsiteX12998" y="connsiteY12998"/>
              </a:cxn>
              <a:cxn ang="0">
                <a:pos x="connsiteX12999" y="connsiteY12999"/>
              </a:cxn>
              <a:cxn ang="0">
                <a:pos x="connsiteX13000" y="connsiteY13000"/>
              </a:cxn>
              <a:cxn ang="0">
                <a:pos x="connsiteX13001" y="connsiteY13001"/>
              </a:cxn>
              <a:cxn ang="0">
                <a:pos x="connsiteX13002" y="connsiteY13002"/>
              </a:cxn>
              <a:cxn ang="0">
                <a:pos x="connsiteX13003" y="connsiteY13003"/>
              </a:cxn>
              <a:cxn ang="0">
                <a:pos x="connsiteX13004" y="connsiteY13004"/>
              </a:cxn>
              <a:cxn ang="0">
                <a:pos x="connsiteX13005" y="connsiteY13005"/>
              </a:cxn>
              <a:cxn ang="0">
                <a:pos x="connsiteX13006" y="connsiteY13006"/>
              </a:cxn>
              <a:cxn ang="0">
                <a:pos x="connsiteX13007" y="connsiteY13007"/>
              </a:cxn>
              <a:cxn ang="0">
                <a:pos x="connsiteX13008" y="connsiteY13008"/>
              </a:cxn>
              <a:cxn ang="0">
                <a:pos x="connsiteX13009" y="connsiteY13009"/>
              </a:cxn>
              <a:cxn ang="0">
                <a:pos x="connsiteX13010" y="connsiteY13010"/>
              </a:cxn>
              <a:cxn ang="0">
                <a:pos x="connsiteX13011" y="connsiteY13011"/>
              </a:cxn>
              <a:cxn ang="0">
                <a:pos x="connsiteX13012" y="connsiteY13012"/>
              </a:cxn>
              <a:cxn ang="0">
                <a:pos x="connsiteX13013" y="connsiteY13013"/>
              </a:cxn>
              <a:cxn ang="0">
                <a:pos x="connsiteX13014" y="connsiteY13014"/>
              </a:cxn>
              <a:cxn ang="0">
                <a:pos x="connsiteX13015" y="connsiteY13015"/>
              </a:cxn>
              <a:cxn ang="0">
                <a:pos x="connsiteX13016" y="connsiteY13016"/>
              </a:cxn>
              <a:cxn ang="0">
                <a:pos x="connsiteX13017" y="connsiteY13017"/>
              </a:cxn>
              <a:cxn ang="0">
                <a:pos x="connsiteX13018" y="connsiteY13018"/>
              </a:cxn>
              <a:cxn ang="0">
                <a:pos x="connsiteX13019" y="connsiteY13019"/>
              </a:cxn>
              <a:cxn ang="0">
                <a:pos x="connsiteX13020" y="connsiteY13020"/>
              </a:cxn>
              <a:cxn ang="0">
                <a:pos x="connsiteX13021" y="connsiteY13021"/>
              </a:cxn>
              <a:cxn ang="0">
                <a:pos x="connsiteX13022" y="connsiteY13022"/>
              </a:cxn>
              <a:cxn ang="0">
                <a:pos x="connsiteX13023" y="connsiteY13023"/>
              </a:cxn>
              <a:cxn ang="0">
                <a:pos x="connsiteX13024" y="connsiteY13024"/>
              </a:cxn>
              <a:cxn ang="0">
                <a:pos x="connsiteX13025" y="connsiteY13025"/>
              </a:cxn>
              <a:cxn ang="0">
                <a:pos x="connsiteX13026" y="connsiteY13026"/>
              </a:cxn>
              <a:cxn ang="0">
                <a:pos x="connsiteX13027" y="connsiteY13027"/>
              </a:cxn>
              <a:cxn ang="0">
                <a:pos x="connsiteX13028" y="connsiteY13028"/>
              </a:cxn>
              <a:cxn ang="0">
                <a:pos x="connsiteX13029" y="connsiteY13029"/>
              </a:cxn>
              <a:cxn ang="0">
                <a:pos x="connsiteX13030" y="connsiteY13030"/>
              </a:cxn>
              <a:cxn ang="0">
                <a:pos x="connsiteX13031" y="connsiteY13031"/>
              </a:cxn>
              <a:cxn ang="0">
                <a:pos x="connsiteX13032" y="connsiteY13032"/>
              </a:cxn>
              <a:cxn ang="0">
                <a:pos x="connsiteX13033" y="connsiteY13033"/>
              </a:cxn>
              <a:cxn ang="0">
                <a:pos x="connsiteX13034" y="connsiteY13034"/>
              </a:cxn>
              <a:cxn ang="0">
                <a:pos x="connsiteX13035" y="connsiteY13035"/>
              </a:cxn>
              <a:cxn ang="0">
                <a:pos x="connsiteX13036" y="connsiteY13036"/>
              </a:cxn>
              <a:cxn ang="0">
                <a:pos x="connsiteX13037" y="connsiteY13037"/>
              </a:cxn>
              <a:cxn ang="0">
                <a:pos x="connsiteX13038" y="connsiteY13038"/>
              </a:cxn>
              <a:cxn ang="0">
                <a:pos x="connsiteX13039" y="connsiteY13039"/>
              </a:cxn>
              <a:cxn ang="0">
                <a:pos x="connsiteX13040" y="connsiteY13040"/>
              </a:cxn>
              <a:cxn ang="0">
                <a:pos x="connsiteX13041" y="connsiteY13041"/>
              </a:cxn>
              <a:cxn ang="0">
                <a:pos x="connsiteX13042" y="connsiteY13042"/>
              </a:cxn>
              <a:cxn ang="0">
                <a:pos x="connsiteX13043" y="connsiteY13043"/>
              </a:cxn>
              <a:cxn ang="0">
                <a:pos x="connsiteX13044" y="connsiteY13044"/>
              </a:cxn>
              <a:cxn ang="0">
                <a:pos x="connsiteX13045" y="connsiteY13045"/>
              </a:cxn>
              <a:cxn ang="0">
                <a:pos x="connsiteX13046" y="connsiteY13046"/>
              </a:cxn>
              <a:cxn ang="0">
                <a:pos x="connsiteX13047" y="connsiteY13047"/>
              </a:cxn>
              <a:cxn ang="0">
                <a:pos x="connsiteX13048" y="connsiteY13048"/>
              </a:cxn>
              <a:cxn ang="0">
                <a:pos x="connsiteX13049" y="connsiteY13049"/>
              </a:cxn>
              <a:cxn ang="0">
                <a:pos x="connsiteX13050" y="connsiteY13050"/>
              </a:cxn>
              <a:cxn ang="0">
                <a:pos x="connsiteX13051" y="connsiteY13051"/>
              </a:cxn>
              <a:cxn ang="0">
                <a:pos x="connsiteX13052" y="connsiteY13052"/>
              </a:cxn>
              <a:cxn ang="0">
                <a:pos x="connsiteX13053" y="connsiteY13053"/>
              </a:cxn>
              <a:cxn ang="0">
                <a:pos x="connsiteX13054" y="connsiteY13054"/>
              </a:cxn>
              <a:cxn ang="0">
                <a:pos x="connsiteX13055" y="connsiteY13055"/>
              </a:cxn>
              <a:cxn ang="0">
                <a:pos x="connsiteX13056" y="connsiteY13056"/>
              </a:cxn>
              <a:cxn ang="0">
                <a:pos x="connsiteX13057" y="connsiteY13057"/>
              </a:cxn>
              <a:cxn ang="0">
                <a:pos x="connsiteX13058" y="connsiteY13058"/>
              </a:cxn>
              <a:cxn ang="0">
                <a:pos x="connsiteX13059" y="connsiteY13059"/>
              </a:cxn>
              <a:cxn ang="0">
                <a:pos x="connsiteX13060" y="connsiteY13060"/>
              </a:cxn>
              <a:cxn ang="0">
                <a:pos x="connsiteX13061" y="connsiteY13061"/>
              </a:cxn>
              <a:cxn ang="0">
                <a:pos x="connsiteX13062" y="connsiteY13062"/>
              </a:cxn>
              <a:cxn ang="0">
                <a:pos x="connsiteX13063" y="connsiteY13063"/>
              </a:cxn>
              <a:cxn ang="0">
                <a:pos x="connsiteX13064" y="connsiteY13064"/>
              </a:cxn>
              <a:cxn ang="0">
                <a:pos x="connsiteX13065" y="connsiteY13065"/>
              </a:cxn>
              <a:cxn ang="0">
                <a:pos x="connsiteX13066" y="connsiteY13066"/>
              </a:cxn>
              <a:cxn ang="0">
                <a:pos x="connsiteX13067" y="connsiteY13067"/>
              </a:cxn>
              <a:cxn ang="0">
                <a:pos x="connsiteX13068" y="connsiteY13068"/>
              </a:cxn>
              <a:cxn ang="0">
                <a:pos x="connsiteX13069" y="connsiteY13069"/>
              </a:cxn>
              <a:cxn ang="0">
                <a:pos x="connsiteX13070" y="connsiteY13070"/>
              </a:cxn>
              <a:cxn ang="0">
                <a:pos x="connsiteX13071" y="connsiteY13071"/>
              </a:cxn>
              <a:cxn ang="0">
                <a:pos x="connsiteX13072" y="connsiteY13072"/>
              </a:cxn>
              <a:cxn ang="0">
                <a:pos x="connsiteX13073" y="connsiteY13073"/>
              </a:cxn>
              <a:cxn ang="0">
                <a:pos x="connsiteX13074" y="connsiteY13074"/>
              </a:cxn>
              <a:cxn ang="0">
                <a:pos x="connsiteX13075" y="connsiteY13075"/>
              </a:cxn>
              <a:cxn ang="0">
                <a:pos x="connsiteX13076" y="connsiteY13076"/>
              </a:cxn>
              <a:cxn ang="0">
                <a:pos x="connsiteX13077" y="connsiteY13077"/>
              </a:cxn>
              <a:cxn ang="0">
                <a:pos x="connsiteX13078" y="connsiteY13078"/>
              </a:cxn>
              <a:cxn ang="0">
                <a:pos x="connsiteX13079" y="connsiteY13079"/>
              </a:cxn>
              <a:cxn ang="0">
                <a:pos x="connsiteX13080" y="connsiteY13080"/>
              </a:cxn>
              <a:cxn ang="0">
                <a:pos x="connsiteX13081" y="connsiteY13081"/>
              </a:cxn>
              <a:cxn ang="0">
                <a:pos x="connsiteX13082" y="connsiteY13082"/>
              </a:cxn>
              <a:cxn ang="0">
                <a:pos x="connsiteX13083" y="connsiteY13083"/>
              </a:cxn>
              <a:cxn ang="0">
                <a:pos x="connsiteX13084" y="connsiteY13084"/>
              </a:cxn>
              <a:cxn ang="0">
                <a:pos x="connsiteX13085" y="connsiteY13085"/>
              </a:cxn>
              <a:cxn ang="0">
                <a:pos x="connsiteX13086" y="connsiteY13086"/>
              </a:cxn>
              <a:cxn ang="0">
                <a:pos x="connsiteX13087" y="connsiteY13087"/>
              </a:cxn>
              <a:cxn ang="0">
                <a:pos x="connsiteX13088" y="connsiteY13088"/>
              </a:cxn>
              <a:cxn ang="0">
                <a:pos x="connsiteX13089" y="connsiteY13089"/>
              </a:cxn>
              <a:cxn ang="0">
                <a:pos x="connsiteX13090" y="connsiteY13090"/>
              </a:cxn>
              <a:cxn ang="0">
                <a:pos x="connsiteX13091" y="connsiteY13091"/>
              </a:cxn>
              <a:cxn ang="0">
                <a:pos x="connsiteX13092" y="connsiteY13092"/>
              </a:cxn>
              <a:cxn ang="0">
                <a:pos x="connsiteX13093" y="connsiteY13093"/>
              </a:cxn>
              <a:cxn ang="0">
                <a:pos x="connsiteX13094" y="connsiteY13094"/>
              </a:cxn>
              <a:cxn ang="0">
                <a:pos x="connsiteX13095" y="connsiteY13095"/>
              </a:cxn>
              <a:cxn ang="0">
                <a:pos x="connsiteX13096" y="connsiteY13096"/>
              </a:cxn>
              <a:cxn ang="0">
                <a:pos x="connsiteX13097" y="connsiteY13097"/>
              </a:cxn>
              <a:cxn ang="0">
                <a:pos x="connsiteX13098" y="connsiteY13098"/>
              </a:cxn>
              <a:cxn ang="0">
                <a:pos x="connsiteX13099" y="connsiteY13099"/>
              </a:cxn>
              <a:cxn ang="0">
                <a:pos x="connsiteX13100" y="connsiteY13100"/>
              </a:cxn>
              <a:cxn ang="0">
                <a:pos x="connsiteX13101" y="connsiteY13101"/>
              </a:cxn>
              <a:cxn ang="0">
                <a:pos x="connsiteX13102" y="connsiteY13102"/>
              </a:cxn>
              <a:cxn ang="0">
                <a:pos x="connsiteX13103" y="connsiteY13103"/>
              </a:cxn>
              <a:cxn ang="0">
                <a:pos x="connsiteX13104" y="connsiteY13104"/>
              </a:cxn>
              <a:cxn ang="0">
                <a:pos x="connsiteX13105" y="connsiteY13105"/>
              </a:cxn>
              <a:cxn ang="0">
                <a:pos x="connsiteX13106" y="connsiteY13106"/>
              </a:cxn>
              <a:cxn ang="0">
                <a:pos x="connsiteX13107" y="connsiteY13107"/>
              </a:cxn>
              <a:cxn ang="0">
                <a:pos x="connsiteX13108" y="connsiteY13108"/>
              </a:cxn>
              <a:cxn ang="0">
                <a:pos x="connsiteX13109" y="connsiteY13109"/>
              </a:cxn>
              <a:cxn ang="0">
                <a:pos x="connsiteX13110" y="connsiteY13110"/>
              </a:cxn>
              <a:cxn ang="0">
                <a:pos x="connsiteX13111" y="connsiteY13111"/>
              </a:cxn>
              <a:cxn ang="0">
                <a:pos x="connsiteX13112" y="connsiteY13112"/>
              </a:cxn>
              <a:cxn ang="0">
                <a:pos x="connsiteX13113" y="connsiteY13113"/>
              </a:cxn>
              <a:cxn ang="0">
                <a:pos x="connsiteX13114" y="connsiteY13114"/>
              </a:cxn>
              <a:cxn ang="0">
                <a:pos x="connsiteX13115" y="connsiteY13115"/>
              </a:cxn>
              <a:cxn ang="0">
                <a:pos x="connsiteX13116" y="connsiteY13116"/>
              </a:cxn>
              <a:cxn ang="0">
                <a:pos x="connsiteX13117" y="connsiteY13117"/>
              </a:cxn>
              <a:cxn ang="0">
                <a:pos x="connsiteX13118" y="connsiteY13118"/>
              </a:cxn>
              <a:cxn ang="0">
                <a:pos x="connsiteX13119" y="connsiteY13119"/>
              </a:cxn>
              <a:cxn ang="0">
                <a:pos x="connsiteX13120" y="connsiteY13120"/>
              </a:cxn>
              <a:cxn ang="0">
                <a:pos x="connsiteX13121" y="connsiteY13121"/>
              </a:cxn>
              <a:cxn ang="0">
                <a:pos x="connsiteX13122" y="connsiteY13122"/>
              </a:cxn>
              <a:cxn ang="0">
                <a:pos x="connsiteX13123" y="connsiteY13123"/>
              </a:cxn>
              <a:cxn ang="0">
                <a:pos x="connsiteX13124" y="connsiteY13124"/>
              </a:cxn>
              <a:cxn ang="0">
                <a:pos x="connsiteX13125" y="connsiteY13125"/>
              </a:cxn>
              <a:cxn ang="0">
                <a:pos x="connsiteX13126" y="connsiteY13126"/>
              </a:cxn>
              <a:cxn ang="0">
                <a:pos x="connsiteX13127" y="connsiteY13127"/>
              </a:cxn>
              <a:cxn ang="0">
                <a:pos x="connsiteX13128" y="connsiteY13128"/>
              </a:cxn>
              <a:cxn ang="0">
                <a:pos x="connsiteX13129" y="connsiteY13129"/>
              </a:cxn>
              <a:cxn ang="0">
                <a:pos x="connsiteX13130" y="connsiteY13130"/>
              </a:cxn>
              <a:cxn ang="0">
                <a:pos x="connsiteX13131" y="connsiteY13131"/>
              </a:cxn>
              <a:cxn ang="0">
                <a:pos x="connsiteX13132" y="connsiteY13132"/>
              </a:cxn>
              <a:cxn ang="0">
                <a:pos x="connsiteX13133" y="connsiteY13133"/>
              </a:cxn>
              <a:cxn ang="0">
                <a:pos x="connsiteX13134" y="connsiteY13134"/>
              </a:cxn>
              <a:cxn ang="0">
                <a:pos x="connsiteX13135" y="connsiteY13135"/>
              </a:cxn>
              <a:cxn ang="0">
                <a:pos x="connsiteX13136" y="connsiteY13136"/>
              </a:cxn>
              <a:cxn ang="0">
                <a:pos x="connsiteX13137" y="connsiteY13137"/>
              </a:cxn>
              <a:cxn ang="0">
                <a:pos x="connsiteX13138" y="connsiteY13138"/>
              </a:cxn>
              <a:cxn ang="0">
                <a:pos x="connsiteX13139" y="connsiteY13139"/>
              </a:cxn>
              <a:cxn ang="0">
                <a:pos x="connsiteX13140" y="connsiteY13140"/>
              </a:cxn>
              <a:cxn ang="0">
                <a:pos x="connsiteX13141" y="connsiteY13141"/>
              </a:cxn>
              <a:cxn ang="0">
                <a:pos x="connsiteX13142" y="connsiteY13142"/>
              </a:cxn>
              <a:cxn ang="0">
                <a:pos x="connsiteX13143" y="connsiteY13143"/>
              </a:cxn>
              <a:cxn ang="0">
                <a:pos x="connsiteX13144" y="connsiteY13144"/>
              </a:cxn>
              <a:cxn ang="0">
                <a:pos x="connsiteX13145" y="connsiteY13145"/>
              </a:cxn>
              <a:cxn ang="0">
                <a:pos x="connsiteX13146" y="connsiteY13146"/>
              </a:cxn>
              <a:cxn ang="0">
                <a:pos x="connsiteX13147" y="connsiteY13147"/>
              </a:cxn>
              <a:cxn ang="0">
                <a:pos x="connsiteX13148" y="connsiteY13148"/>
              </a:cxn>
              <a:cxn ang="0">
                <a:pos x="connsiteX13149" y="connsiteY13149"/>
              </a:cxn>
              <a:cxn ang="0">
                <a:pos x="connsiteX13150" y="connsiteY13150"/>
              </a:cxn>
              <a:cxn ang="0">
                <a:pos x="connsiteX13151" y="connsiteY13151"/>
              </a:cxn>
              <a:cxn ang="0">
                <a:pos x="connsiteX13152" y="connsiteY13152"/>
              </a:cxn>
              <a:cxn ang="0">
                <a:pos x="connsiteX13153" y="connsiteY13153"/>
              </a:cxn>
              <a:cxn ang="0">
                <a:pos x="connsiteX13154" y="connsiteY13154"/>
              </a:cxn>
              <a:cxn ang="0">
                <a:pos x="connsiteX13155" y="connsiteY13155"/>
              </a:cxn>
              <a:cxn ang="0">
                <a:pos x="connsiteX13156" y="connsiteY13156"/>
              </a:cxn>
              <a:cxn ang="0">
                <a:pos x="connsiteX13157" y="connsiteY13157"/>
              </a:cxn>
              <a:cxn ang="0">
                <a:pos x="connsiteX13158" y="connsiteY13158"/>
              </a:cxn>
              <a:cxn ang="0">
                <a:pos x="connsiteX13159" y="connsiteY13159"/>
              </a:cxn>
              <a:cxn ang="0">
                <a:pos x="connsiteX13160" y="connsiteY13160"/>
              </a:cxn>
              <a:cxn ang="0">
                <a:pos x="connsiteX13161" y="connsiteY13161"/>
              </a:cxn>
              <a:cxn ang="0">
                <a:pos x="connsiteX13162" y="connsiteY13162"/>
              </a:cxn>
              <a:cxn ang="0">
                <a:pos x="connsiteX13163" y="connsiteY13163"/>
              </a:cxn>
              <a:cxn ang="0">
                <a:pos x="connsiteX13164" y="connsiteY13164"/>
              </a:cxn>
              <a:cxn ang="0">
                <a:pos x="connsiteX13165" y="connsiteY13165"/>
              </a:cxn>
              <a:cxn ang="0">
                <a:pos x="connsiteX13166" y="connsiteY13166"/>
              </a:cxn>
              <a:cxn ang="0">
                <a:pos x="connsiteX13167" y="connsiteY13167"/>
              </a:cxn>
              <a:cxn ang="0">
                <a:pos x="connsiteX13168" y="connsiteY13168"/>
              </a:cxn>
              <a:cxn ang="0">
                <a:pos x="connsiteX13169" y="connsiteY13169"/>
              </a:cxn>
              <a:cxn ang="0">
                <a:pos x="connsiteX13170" y="connsiteY13170"/>
              </a:cxn>
              <a:cxn ang="0">
                <a:pos x="connsiteX13171" y="connsiteY13171"/>
              </a:cxn>
              <a:cxn ang="0">
                <a:pos x="connsiteX13172" y="connsiteY13172"/>
              </a:cxn>
              <a:cxn ang="0">
                <a:pos x="connsiteX13173" y="connsiteY13173"/>
              </a:cxn>
              <a:cxn ang="0">
                <a:pos x="connsiteX13174" y="connsiteY13174"/>
              </a:cxn>
              <a:cxn ang="0">
                <a:pos x="connsiteX13175" y="connsiteY13175"/>
              </a:cxn>
              <a:cxn ang="0">
                <a:pos x="connsiteX13176" y="connsiteY13176"/>
              </a:cxn>
              <a:cxn ang="0">
                <a:pos x="connsiteX13177" y="connsiteY13177"/>
              </a:cxn>
              <a:cxn ang="0">
                <a:pos x="connsiteX13178" y="connsiteY13178"/>
              </a:cxn>
              <a:cxn ang="0">
                <a:pos x="connsiteX13179" y="connsiteY13179"/>
              </a:cxn>
              <a:cxn ang="0">
                <a:pos x="connsiteX13180" y="connsiteY13180"/>
              </a:cxn>
              <a:cxn ang="0">
                <a:pos x="connsiteX13181" y="connsiteY13181"/>
              </a:cxn>
              <a:cxn ang="0">
                <a:pos x="connsiteX13182" y="connsiteY13182"/>
              </a:cxn>
              <a:cxn ang="0">
                <a:pos x="connsiteX13183" y="connsiteY13183"/>
              </a:cxn>
              <a:cxn ang="0">
                <a:pos x="connsiteX13184" y="connsiteY13184"/>
              </a:cxn>
              <a:cxn ang="0">
                <a:pos x="connsiteX13185" y="connsiteY13185"/>
              </a:cxn>
              <a:cxn ang="0">
                <a:pos x="connsiteX13186" y="connsiteY13186"/>
              </a:cxn>
              <a:cxn ang="0">
                <a:pos x="connsiteX13187" y="connsiteY13187"/>
              </a:cxn>
              <a:cxn ang="0">
                <a:pos x="connsiteX13188" y="connsiteY13188"/>
              </a:cxn>
              <a:cxn ang="0">
                <a:pos x="connsiteX13189" y="connsiteY13189"/>
              </a:cxn>
              <a:cxn ang="0">
                <a:pos x="connsiteX13190" y="connsiteY13190"/>
              </a:cxn>
              <a:cxn ang="0">
                <a:pos x="connsiteX13191" y="connsiteY13191"/>
              </a:cxn>
              <a:cxn ang="0">
                <a:pos x="connsiteX13192" y="connsiteY13192"/>
              </a:cxn>
              <a:cxn ang="0">
                <a:pos x="connsiteX13193" y="connsiteY13193"/>
              </a:cxn>
              <a:cxn ang="0">
                <a:pos x="connsiteX13194" y="connsiteY13194"/>
              </a:cxn>
              <a:cxn ang="0">
                <a:pos x="connsiteX13195" y="connsiteY13195"/>
              </a:cxn>
              <a:cxn ang="0">
                <a:pos x="connsiteX13196" y="connsiteY13196"/>
              </a:cxn>
              <a:cxn ang="0">
                <a:pos x="connsiteX13197" y="connsiteY13197"/>
              </a:cxn>
              <a:cxn ang="0">
                <a:pos x="connsiteX13198" y="connsiteY13198"/>
              </a:cxn>
              <a:cxn ang="0">
                <a:pos x="connsiteX13199" y="connsiteY13199"/>
              </a:cxn>
              <a:cxn ang="0">
                <a:pos x="connsiteX13200" y="connsiteY13200"/>
              </a:cxn>
              <a:cxn ang="0">
                <a:pos x="connsiteX13201" y="connsiteY13201"/>
              </a:cxn>
              <a:cxn ang="0">
                <a:pos x="connsiteX13202" y="connsiteY13202"/>
              </a:cxn>
              <a:cxn ang="0">
                <a:pos x="connsiteX13203" y="connsiteY13203"/>
              </a:cxn>
              <a:cxn ang="0">
                <a:pos x="connsiteX13204" y="connsiteY13204"/>
              </a:cxn>
              <a:cxn ang="0">
                <a:pos x="connsiteX13205" y="connsiteY13205"/>
              </a:cxn>
              <a:cxn ang="0">
                <a:pos x="connsiteX13206" y="connsiteY13206"/>
              </a:cxn>
              <a:cxn ang="0">
                <a:pos x="connsiteX13207" y="connsiteY13207"/>
              </a:cxn>
              <a:cxn ang="0">
                <a:pos x="connsiteX13208" y="connsiteY13208"/>
              </a:cxn>
              <a:cxn ang="0">
                <a:pos x="connsiteX13209" y="connsiteY13209"/>
              </a:cxn>
              <a:cxn ang="0">
                <a:pos x="connsiteX13210" y="connsiteY13210"/>
              </a:cxn>
              <a:cxn ang="0">
                <a:pos x="connsiteX13211" y="connsiteY13211"/>
              </a:cxn>
              <a:cxn ang="0">
                <a:pos x="connsiteX13212" y="connsiteY13212"/>
              </a:cxn>
              <a:cxn ang="0">
                <a:pos x="connsiteX13213" y="connsiteY13213"/>
              </a:cxn>
              <a:cxn ang="0">
                <a:pos x="connsiteX13214" y="connsiteY13214"/>
              </a:cxn>
              <a:cxn ang="0">
                <a:pos x="connsiteX13215" y="connsiteY13215"/>
              </a:cxn>
              <a:cxn ang="0">
                <a:pos x="connsiteX13216" y="connsiteY13216"/>
              </a:cxn>
              <a:cxn ang="0">
                <a:pos x="connsiteX13217" y="connsiteY13217"/>
              </a:cxn>
              <a:cxn ang="0">
                <a:pos x="connsiteX13218" y="connsiteY13218"/>
              </a:cxn>
              <a:cxn ang="0">
                <a:pos x="connsiteX13219" y="connsiteY13219"/>
              </a:cxn>
              <a:cxn ang="0">
                <a:pos x="connsiteX13220" y="connsiteY13220"/>
              </a:cxn>
              <a:cxn ang="0">
                <a:pos x="connsiteX13221" y="connsiteY13221"/>
              </a:cxn>
              <a:cxn ang="0">
                <a:pos x="connsiteX13222" y="connsiteY13222"/>
              </a:cxn>
              <a:cxn ang="0">
                <a:pos x="connsiteX13223" y="connsiteY13223"/>
              </a:cxn>
              <a:cxn ang="0">
                <a:pos x="connsiteX13224" y="connsiteY13224"/>
              </a:cxn>
              <a:cxn ang="0">
                <a:pos x="connsiteX13225" y="connsiteY13225"/>
              </a:cxn>
              <a:cxn ang="0">
                <a:pos x="connsiteX13226" y="connsiteY13226"/>
              </a:cxn>
              <a:cxn ang="0">
                <a:pos x="connsiteX13227" y="connsiteY13227"/>
              </a:cxn>
              <a:cxn ang="0">
                <a:pos x="connsiteX13228" y="connsiteY13228"/>
              </a:cxn>
              <a:cxn ang="0">
                <a:pos x="connsiteX13229" y="connsiteY13229"/>
              </a:cxn>
              <a:cxn ang="0">
                <a:pos x="connsiteX13230" y="connsiteY13230"/>
              </a:cxn>
              <a:cxn ang="0">
                <a:pos x="connsiteX13231" y="connsiteY13231"/>
              </a:cxn>
              <a:cxn ang="0">
                <a:pos x="connsiteX13232" y="connsiteY13232"/>
              </a:cxn>
              <a:cxn ang="0">
                <a:pos x="connsiteX13233" y="connsiteY13233"/>
              </a:cxn>
              <a:cxn ang="0">
                <a:pos x="connsiteX13234" y="connsiteY13234"/>
              </a:cxn>
              <a:cxn ang="0">
                <a:pos x="connsiteX13235" y="connsiteY13235"/>
              </a:cxn>
              <a:cxn ang="0">
                <a:pos x="connsiteX13236" y="connsiteY13236"/>
              </a:cxn>
              <a:cxn ang="0">
                <a:pos x="connsiteX13237" y="connsiteY13237"/>
              </a:cxn>
              <a:cxn ang="0">
                <a:pos x="connsiteX13238" y="connsiteY13238"/>
              </a:cxn>
              <a:cxn ang="0">
                <a:pos x="connsiteX13239" y="connsiteY13239"/>
              </a:cxn>
              <a:cxn ang="0">
                <a:pos x="connsiteX13240" y="connsiteY13240"/>
              </a:cxn>
              <a:cxn ang="0">
                <a:pos x="connsiteX13241" y="connsiteY13241"/>
              </a:cxn>
              <a:cxn ang="0">
                <a:pos x="connsiteX13242" y="connsiteY13242"/>
              </a:cxn>
              <a:cxn ang="0">
                <a:pos x="connsiteX13243" y="connsiteY13243"/>
              </a:cxn>
              <a:cxn ang="0">
                <a:pos x="connsiteX13244" y="connsiteY13244"/>
              </a:cxn>
              <a:cxn ang="0">
                <a:pos x="connsiteX13245" y="connsiteY13245"/>
              </a:cxn>
              <a:cxn ang="0">
                <a:pos x="connsiteX13246" y="connsiteY13246"/>
              </a:cxn>
              <a:cxn ang="0">
                <a:pos x="connsiteX13247" y="connsiteY13247"/>
              </a:cxn>
              <a:cxn ang="0">
                <a:pos x="connsiteX13248" y="connsiteY13248"/>
              </a:cxn>
              <a:cxn ang="0">
                <a:pos x="connsiteX13249" y="connsiteY13249"/>
              </a:cxn>
              <a:cxn ang="0">
                <a:pos x="connsiteX13250" y="connsiteY13250"/>
              </a:cxn>
              <a:cxn ang="0">
                <a:pos x="connsiteX13251" y="connsiteY13251"/>
              </a:cxn>
              <a:cxn ang="0">
                <a:pos x="connsiteX13252" y="connsiteY13252"/>
              </a:cxn>
              <a:cxn ang="0">
                <a:pos x="connsiteX13253" y="connsiteY13253"/>
              </a:cxn>
              <a:cxn ang="0">
                <a:pos x="connsiteX13254" y="connsiteY13254"/>
              </a:cxn>
              <a:cxn ang="0">
                <a:pos x="connsiteX13255" y="connsiteY13255"/>
              </a:cxn>
              <a:cxn ang="0">
                <a:pos x="connsiteX13256" y="connsiteY13256"/>
              </a:cxn>
              <a:cxn ang="0">
                <a:pos x="connsiteX13257" y="connsiteY13257"/>
              </a:cxn>
              <a:cxn ang="0">
                <a:pos x="connsiteX13258" y="connsiteY13258"/>
              </a:cxn>
              <a:cxn ang="0">
                <a:pos x="connsiteX13259" y="connsiteY13259"/>
              </a:cxn>
              <a:cxn ang="0">
                <a:pos x="connsiteX13260" y="connsiteY13260"/>
              </a:cxn>
              <a:cxn ang="0">
                <a:pos x="connsiteX13261" y="connsiteY13261"/>
              </a:cxn>
              <a:cxn ang="0">
                <a:pos x="connsiteX13262" y="connsiteY13262"/>
              </a:cxn>
              <a:cxn ang="0">
                <a:pos x="connsiteX13263" y="connsiteY13263"/>
              </a:cxn>
              <a:cxn ang="0">
                <a:pos x="connsiteX13264" y="connsiteY13264"/>
              </a:cxn>
              <a:cxn ang="0">
                <a:pos x="connsiteX13265" y="connsiteY13265"/>
              </a:cxn>
              <a:cxn ang="0">
                <a:pos x="connsiteX13266" y="connsiteY13266"/>
              </a:cxn>
              <a:cxn ang="0">
                <a:pos x="connsiteX13267" y="connsiteY13267"/>
              </a:cxn>
              <a:cxn ang="0">
                <a:pos x="connsiteX13268" y="connsiteY13268"/>
              </a:cxn>
              <a:cxn ang="0">
                <a:pos x="connsiteX13269" y="connsiteY13269"/>
              </a:cxn>
              <a:cxn ang="0">
                <a:pos x="connsiteX13270" y="connsiteY13270"/>
              </a:cxn>
              <a:cxn ang="0">
                <a:pos x="connsiteX13271" y="connsiteY13271"/>
              </a:cxn>
              <a:cxn ang="0">
                <a:pos x="connsiteX13272" y="connsiteY13272"/>
              </a:cxn>
              <a:cxn ang="0">
                <a:pos x="connsiteX13273" y="connsiteY13273"/>
              </a:cxn>
              <a:cxn ang="0">
                <a:pos x="connsiteX13274" y="connsiteY13274"/>
              </a:cxn>
              <a:cxn ang="0">
                <a:pos x="connsiteX13275" y="connsiteY13275"/>
              </a:cxn>
              <a:cxn ang="0">
                <a:pos x="connsiteX13276" y="connsiteY13276"/>
              </a:cxn>
              <a:cxn ang="0">
                <a:pos x="connsiteX13277" y="connsiteY13277"/>
              </a:cxn>
              <a:cxn ang="0">
                <a:pos x="connsiteX13278" y="connsiteY13278"/>
              </a:cxn>
              <a:cxn ang="0">
                <a:pos x="connsiteX13279" y="connsiteY13279"/>
              </a:cxn>
              <a:cxn ang="0">
                <a:pos x="connsiteX13280" y="connsiteY13280"/>
              </a:cxn>
              <a:cxn ang="0">
                <a:pos x="connsiteX13281" y="connsiteY13281"/>
              </a:cxn>
              <a:cxn ang="0">
                <a:pos x="connsiteX13282" y="connsiteY13282"/>
              </a:cxn>
              <a:cxn ang="0">
                <a:pos x="connsiteX13283" y="connsiteY13283"/>
              </a:cxn>
              <a:cxn ang="0">
                <a:pos x="connsiteX13284" y="connsiteY13284"/>
              </a:cxn>
              <a:cxn ang="0">
                <a:pos x="connsiteX13285" y="connsiteY13285"/>
              </a:cxn>
              <a:cxn ang="0">
                <a:pos x="connsiteX13286" y="connsiteY13286"/>
              </a:cxn>
              <a:cxn ang="0">
                <a:pos x="connsiteX13287" y="connsiteY13287"/>
              </a:cxn>
              <a:cxn ang="0">
                <a:pos x="connsiteX13288" y="connsiteY13288"/>
              </a:cxn>
              <a:cxn ang="0">
                <a:pos x="connsiteX13289" y="connsiteY13289"/>
              </a:cxn>
              <a:cxn ang="0">
                <a:pos x="connsiteX13290" y="connsiteY13290"/>
              </a:cxn>
              <a:cxn ang="0">
                <a:pos x="connsiteX13291" y="connsiteY13291"/>
              </a:cxn>
              <a:cxn ang="0">
                <a:pos x="connsiteX13292" y="connsiteY13292"/>
              </a:cxn>
              <a:cxn ang="0">
                <a:pos x="connsiteX13293" y="connsiteY13293"/>
              </a:cxn>
              <a:cxn ang="0">
                <a:pos x="connsiteX13294" y="connsiteY13294"/>
              </a:cxn>
              <a:cxn ang="0">
                <a:pos x="connsiteX13295" y="connsiteY13295"/>
              </a:cxn>
              <a:cxn ang="0">
                <a:pos x="connsiteX13296" y="connsiteY13296"/>
              </a:cxn>
              <a:cxn ang="0">
                <a:pos x="connsiteX13297" y="connsiteY13297"/>
              </a:cxn>
              <a:cxn ang="0">
                <a:pos x="connsiteX13298" y="connsiteY13298"/>
              </a:cxn>
              <a:cxn ang="0">
                <a:pos x="connsiteX13299" y="connsiteY13299"/>
              </a:cxn>
              <a:cxn ang="0">
                <a:pos x="connsiteX13300" y="connsiteY13300"/>
              </a:cxn>
              <a:cxn ang="0">
                <a:pos x="connsiteX13301" y="connsiteY13301"/>
              </a:cxn>
              <a:cxn ang="0">
                <a:pos x="connsiteX13302" y="connsiteY13302"/>
              </a:cxn>
              <a:cxn ang="0">
                <a:pos x="connsiteX13303" y="connsiteY13303"/>
              </a:cxn>
              <a:cxn ang="0">
                <a:pos x="connsiteX13304" y="connsiteY13304"/>
              </a:cxn>
              <a:cxn ang="0">
                <a:pos x="connsiteX13305" y="connsiteY13305"/>
              </a:cxn>
              <a:cxn ang="0">
                <a:pos x="connsiteX13306" y="connsiteY13306"/>
              </a:cxn>
              <a:cxn ang="0">
                <a:pos x="connsiteX13307" y="connsiteY13307"/>
              </a:cxn>
              <a:cxn ang="0">
                <a:pos x="connsiteX13308" y="connsiteY13308"/>
              </a:cxn>
              <a:cxn ang="0">
                <a:pos x="connsiteX13309" y="connsiteY13309"/>
              </a:cxn>
              <a:cxn ang="0">
                <a:pos x="connsiteX13310" y="connsiteY13310"/>
              </a:cxn>
              <a:cxn ang="0">
                <a:pos x="connsiteX13311" y="connsiteY13311"/>
              </a:cxn>
              <a:cxn ang="0">
                <a:pos x="connsiteX13312" y="connsiteY13312"/>
              </a:cxn>
              <a:cxn ang="0">
                <a:pos x="connsiteX13313" y="connsiteY13313"/>
              </a:cxn>
              <a:cxn ang="0">
                <a:pos x="connsiteX13314" y="connsiteY13314"/>
              </a:cxn>
              <a:cxn ang="0">
                <a:pos x="connsiteX13315" y="connsiteY13315"/>
              </a:cxn>
              <a:cxn ang="0">
                <a:pos x="connsiteX13316" y="connsiteY13316"/>
              </a:cxn>
              <a:cxn ang="0">
                <a:pos x="connsiteX13317" y="connsiteY13317"/>
              </a:cxn>
              <a:cxn ang="0">
                <a:pos x="connsiteX13318" y="connsiteY13318"/>
              </a:cxn>
              <a:cxn ang="0">
                <a:pos x="connsiteX13319" y="connsiteY13319"/>
              </a:cxn>
              <a:cxn ang="0">
                <a:pos x="connsiteX13320" y="connsiteY13320"/>
              </a:cxn>
              <a:cxn ang="0">
                <a:pos x="connsiteX13321" y="connsiteY13321"/>
              </a:cxn>
              <a:cxn ang="0">
                <a:pos x="connsiteX13322" y="connsiteY13322"/>
              </a:cxn>
              <a:cxn ang="0">
                <a:pos x="connsiteX13323" y="connsiteY13323"/>
              </a:cxn>
              <a:cxn ang="0">
                <a:pos x="connsiteX13324" y="connsiteY13324"/>
              </a:cxn>
              <a:cxn ang="0">
                <a:pos x="connsiteX13325" y="connsiteY13325"/>
              </a:cxn>
              <a:cxn ang="0">
                <a:pos x="connsiteX13326" y="connsiteY13326"/>
              </a:cxn>
              <a:cxn ang="0">
                <a:pos x="connsiteX13327" y="connsiteY13327"/>
              </a:cxn>
              <a:cxn ang="0">
                <a:pos x="connsiteX13328" y="connsiteY13328"/>
              </a:cxn>
              <a:cxn ang="0">
                <a:pos x="connsiteX13329" y="connsiteY13329"/>
              </a:cxn>
              <a:cxn ang="0">
                <a:pos x="connsiteX13330" y="connsiteY13330"/>
              </a:cxn>
              <a:cxn ang="0">
                <a:pos x="connsiteX13331" y="connsiteY13331"/>
              </a:cxn>
              <a:cxn ang="0">
                <a:pos x="connsiteX13332" y="connsiteY13332"/>
              </a:cxn>
              <a:cxn ang="0">
                <a:pos x="connsiteX13333" y="connsiteY13333"/>
              </a:cxn>
              <a:cxn ang="0">
                <a:pos x="connsiteX13334" y="connsiteY13334"/>
              </a:cxn>
              <a:cxn ang="0">
                <a:pos x="connsiteX13335" y="connsiteY13335"/>
              </a:cxn>
              <a:cxn ang="0">
                <a:pos x="connsiteX13336" y="connsiteY13336"/>
              </a:cxn>
              <a:cxn ang="0">
                <a:pos x="connsiteX13337" y="connsiteY13337"/>
              </a:cxn>
              <a:cxn ang="0">
                <a:pos x="connsiteX13338" y="connsiteY13338"/>
              </a:cxn>
              <a:cxn ang="0">
                <a:pos x="connsiteX13339" y="connsiteY13339"/>
              </a:cxn>
              <a:cxn ang="0">
                <a:pos x="connsiteX13340" y="connsiteY13340"/>
              </a:cxn>
              <a:cxn ang="0">
                <a:pos x="connsiteX13341" y="connsiteY13341"/>
              </a:cxn>
              <a:cxn ang="0">
                <a:pos x="connsiteX13342" y="connsiteY13342"/>
              </a:cxn>
              <a:cxn ang="0">
                <a:pos x="connsiteX13343" y="connsiteY13343"/>
              </a:cxn>
              <a:cxn ang="0">
                <a:pos x="connsiteX13344" y="connsiteY13344"/>
              </a:cxn>
              <a:cxn ang="0">
                <a:pos x="connsiteX13345" y="connsiteY13345"/>
              </a:cxn>
              <a:cxn ang="0">
                <a:pos x="connsiteX13346" y="connsiteY13346"/>
              </a:cxn>
              <a:cxn ang="0">
                <a:pos x="connsiteX13347" y="connsiteY13347"/>
              </a:cxn>
              <a:cxn ang="0">
                <a:pos x="connsiteX13348" y="connsiteY13348"/>
              </a:cxn>
              <a:cxn ang="0">
                <a:pos x="connsiteX13349" y="connsiteY13349"/>
              </a:cxn>
              <a:cxn ang="0">
                <a:pos x="connsiteX13350" y="connsiteY13350"/>
              </a:cxn>
              <a:cxn ang="0">
                <a:pos x="connsiteX13351" y="connsiteY13351"/>
              </a:cxn>
              <a:cxn ang="0">
                <a:pos x="connsiteX13352" y="connsiteY13352"/>
              </a:cxn>
              <a:cxn ang="0">
                <a:pos x="connsiteX13353" y="connsiteY13353"/>
              </a:cxn>
              <a:cxn ang="0">
                <a:pos x="connsiteX13354" y="connsiteY13354"/>
              </a:cxn>
              <a:cxn ang="0">
                <a:pos x="connsiteX13355" y="connsiteY13355"/>
              </a:cxn>
              <a:cxn ang="0">
                <a:pos x="connsiteX13356" y="connsiteY13356"/>
              </a:cxn>
              <a:cxn ang="0">
                <a:pos x="connsiteX13357" y="connsiteY13357"/>
              </a:cxn>
              <a:cxn ang="0">
                <a:pos x="connsiteX13358" y="connsiteY13358"/>
              </a:cxn>
              <a:cxn ang="0">
                <a:pos x="connsiteX13359" y="connsiteY13359"/>
              </a:cxn>
              <a:cxn ang="0">
                <a:pos x="connsiteX13360" y="connsiteY13360"/>
              </a:cxn>
              <a:cxn ang="0">
                <a:pos x="connsiteX13361" y="connsiteY13361"/>
              </a:cxn>
              <a:cxn ang="0">
                <a:pos x="connsiteX13362" y="connsiteY13362"/>
              </a:cxn>
              <a:cxn ang="0">
                <a:pos x="connsiteX13363" y="connsiteY13363"/>
              </a:cxn>
              <a:cxn ang="0">
                <a:pos x="connsiteX13364" y="connsiteY13364"/>
              </a:cxn>
              <a:cxn ang="0">
                <a:pos x="connsiteX13365" y="connsiteY13365"/>
              </a:cxn>
              <a:cxn ang="0">
                <a:pos x="connsiteX13366" y="connsiteY13366"/>
              </a:cxn>
              <a:cxn ang="0">
                <a:pos x="connsiteX13367" y="connsiteY13367"/>
              </a:cxn>
              <a:cxn ang="0">
                <a:pos x="connsiteX13368" y="connsiteY13368"/>
              </a:cxn>
              <a:cxn ang="0">
                <a:pos x="connsiteX13369" y="connsiteY13369"/>
              </a:cxn>
              <a:cxn ang="0">
                <a:pos x="connsiteX13370" y="connsiteY13370"/>
              </a:cxn>
              <a:cxn ang="0">
                <a:pos x="connsiteX13371" y="connsiteY13371"/>
              </a:cxn>
              <a:cxn ang="0">
                <a:pos x="connsiteX13372" y="connsiteY13372"/>
              </a:cxn>
              <a:cxn ang="0">
                <a:pos x="connsiteX13373" y="connsiteY13373"/>
              </a:cxn>
              <a:cxn ang="0">
                <a:pos x="connsiteX13374" y="connsiteY13374"/>
              </a:cxn>
              <a:cxn ang="0">
                <a:pos x="connsiteX13375" y="connsiteY13375"/>
              </a:cxn>
              <a:cxn ang="0">
                <a:pos x="connsiteX13376" y="connsiteY13376"/>
              </a:cxn>
              <a:cxn ang="0">
                <a:pos x="connsiteX13377" y="connsiteY13377"/>
              </a:cxn>
              <a:cxn ang="0">
                <a:pos x="connsiteX13378" y="connsiteY13378"/>
              </a:cxn>
              <a:cxn ang="0">
                <a:pos x="connsiteX13379" y="connsiteY13379"/>
              </a:cxn>
              <a:cxn ang="0">
                <a:pos x="connsiteX13380" y="connsiteY13380"/>
              </a:cxn>
              <a:cxn ang="0">
                <a:pos x="connsiteX13381" y="connsiteY13381"/>
              </a:cxn>
              <a:cxn ang="0">
                <a:pos x="connsiteX13382" y="connsiteY13382"/>
              </a:cxn>
              <a:cxn ang="0">
                <a:pos x="connsiteX13383" y="connsiteY13383"/>
              </a:cxn>
              <a:cxn ang="0">
                <a:pos x="connsiteX13384" y="connsiteY13384"/>
              </a:cxn>
              <a:cxn ang="0">
                <a:pos x="connsiteX13385" y="connsiteY13385"/>
              </a:cxn>
              <a:cxn ang="0">
                <a:pos x="connsiteX13386" y="connsiteY13386"/>
              </a:cxn>
              <a:cxn ang="0">
                <a:pos x="connsiteX13387" y="connsiteY13387"/>
              </a:cxn>
              <a:cxn ang="0">
                <a:pos x="connsiteX13388" y="connsiteY13388"/>
              </a:cxn>
              <a:cxn ang="0">
                <a:pos x="connsiteX13389" y="connsiteY13389"/>
              </a:cxn>
              <a:cxn ang="0">
                <a:pos x="connsiteX13390" y="connsiteY13390"/>
              </a:cxn>
              <a:cxn ang="0">
                <a:pos x="connsiteX13391" y="connsiteY13391"/>
              </a:cxn>
              <a:cxn ang="0">
                <a:pos x="connsiteX13392" y="connsiteY13392"/>
              </a:cxn>
              <a:cxn ang="0">
                <a:pos x="connsiteX13393" y="connsiteY13393"/>
              </a:cxn>
              <a:cxn ang="0">
                <a:pos x="connsiteX13394" y="connsiteY13394"/>
              </a:cxn>
              <a:cxn ang="0">
                <a:pos x="connsiteX13395" y="connsiteY13395"/>
              </a:cxn>
              <a:cxn ang="0">
                <a:pos x="connsiteX13396" y="connsiteY13396"/>
              </a:cxn>
              <a:cxn ang="0">
                <a:pos x="connsiteX13397" y="connsiteY13397"/>
              </a:cxn>
              <a:cxn ang="0">
                <a:pos x="connsiteX13398" y="connsiteY13398"/>
              </a:cxn>
              <a:cxn ang="0">
                <a:pos x="connsiteX13399" y="connsiteY13399"/>
              </a:cxn>
              <a:cxn ang="0">
                <a:pos x="connsiteX13400" y="connsiteY13400"/>
              </a:cxn>
              <a:cxn ang="0">
                <a:pos x="connsiteX13401" y="connsiteY13401"/>
              </a:cxn>
              <a:cxn ang="0">
                <a:pos x="connsiteX13402" y="connsiteY13402"/>
              </a:cxn>
              <a:cxn ang="0">
                <a:pos x="connsiteX13403" y="connsiteY13403"/>
              </a:cxn>
              <a:cxn ang="0">
                <a:pos x="connsiteX13404" y="connsiteY13404"/>
              </a:cxn>
              <a:cxn ang="0">
                <a:pos x="connsiteX13405" y="connsiteY13405"/>
              </a:cxn>
              <a:cxn ang="0">
                <a:pos x="connsiteX13406" y="connsiteY13406"/>
              </a:cxn>
              <a:cxn ang="0">
                <a:pos x="connsiteX13407" y="connsiteY13407"/>
              </a:cxn>
              <a:cxn ang="0">
                <a:pos x="connsiteX13408" y="connsiteY13408"/>
              </a:cxn>
              <a:cxn ang="0">
                <a:pos x="connsiteX13409" y="connsiteY13409"/>
              </a:cxn>
              <a:cxn ang="0">
                <a:pos x="connsiteX13410" y="connsiteY13410"/>
              </a:cxn>
              <a:cxn ang="0">
                <a:pos x="connsiteX13411" y="connsiteY13411"/>
              </a:cxn>
              <a:cxn ang="0">
                <a:pos x="connsiteX13412" y="connsiteY13412"/>
              </a:cxn>
              <a:cxn ang="0">
                <a:pos x="connsiteX13413" y="connsiteY13413"/>
              </a:cxn>
              <a:cxn ang="0">
                <a:pos x="connsiteX13414" y="connsiteY13414"/>
              </a:cxn>
              <a:cxn ang="0">
                <a:pos x="connsiteX13415" y="connsiteY13415"/>
              </a:cxn>
              <a:cxn ang="0">
                <a:pos x="connsiteX13416" y="connsiteY13416"/>
              </a:cxn>
              <a:cxn ang="0">
                <a:pos x="connsiteX13417" y="connsiteY13417"/>
              </a:cxn>
              <a:cxn ang="0">
                <a:pos x="connsiteX13418" y="connsiteY13418"/>
              </a:cxn>
              <a:cxn ang="0">
                <a:pos x="connsiteX13419" y="connsiteY13419"/>
              </a:cxn>
              <a:cxn ang="0">
                <a:pos x="connsiteX13420" y="connsiteY13420"/>
              </a:cxn>
              <a:cxn ang="0">
                <a:pos x="connsiteX13421" y="connsiteY13421"/>
              </a:cxn>
              <a:cxn ang="0">
                <a:pos x="connsiteX13422" y="connsiteY13422"/>
              </a:cxn>
              <a:cxn ang="0">
                <a:pos x="connsiteX13423" y="connsiteY13423"/>
              </a:cxn>
              <a:cxn ang="0">
                <a:pos x="connsiteX13424" y="connsiteY13424"/>
              </a:cxn>
              <a:cxn ang="0">
                <a:pos x="connsiteX13425" y="connsiteY13425"/>
              </a:cxn>
              <a:cxn ang="0">
                <a:pos x="connsiteX13426" y="connsiteY13426"/>
              </a:cxn>
              <a:cxn ang="0">
                <a:pos x="connsiteX13427" y="connsiteY13427"/>
              </a:cxn>
              <a:cxn ang="0">
                <a:pos x="connsiteX13428" y="connsiteY13428"/>
              </a:cxn>
              <a:cxn ang="0">
                <a:pos x="connsiteX13429" y="connsiteY13429"/>
              </a:cxn>
              <a:cxn ang="0">
                <a:pos x="connsiteX13430" y="connsiteY13430"/>
              </a:cxn>
              <a:cxn ang="0">
                <a:pos x="connsiteX13431" y="connsiteY13431"/>
              </a:cxn>
              <a:cxn ang="0">
                <a:pos x="connsiteX13432" y="connsiteY13432"/>
              </a:cxn>
              <a:cxn ang="0">
                <a:pos x="connsiteX13433" y="connsiteY13433"/>
              </a:cxn>
              <a:cxn ang="0">
                <a:pos x="connsiteX13434" y="connsiteY13434"/>
              </a:cxn>
              <a:cxn ang="0">
                <a:pos x="connsiteX13435" y="connsiteY13435"/>
              </a:cxn>
              <a:cxn ang="0">
                <a:pos x="connsiteX13436" y="connsiteY13436"/>
              </a:cxn>
              <a:cxn ang="0">
                <a:pos x="connsiteX13437" y="connsiteY13437"/>
              </a:cxn>
              <a:cxn ang="0">
                <a:pos x="connsiteX13438" y="connsiteY13438"/>
              </a:cxn>
              <a:cxn ang="0">
                <a:pos x="connsiteX13439" y="connsiteY13439"/>
              </a:cxn>
              <a:cxn ang="0">
                <a:pos x="connsiteX13440" y="connsiteY13440"/>
              </a:cxn>
              <a:cxn ang="0">
                <a:pos x="connsiteX13441" y="connsiteY13441"/>
              </a:cxn>
              <a:cxn ang="0">
                <a:pos x="connsiteX13442" y="connsiteY13442"/>
              </a:cxn>
              <a:cxn ang="0">
                <a:pos x="connsiteX13443" y="connsiteY13443"/>
              </a:cxn>
              <a:cxn ang="0">
                <a:pos x="connsiteX13444" y="connsiteY13444"/>
              </a:cxn>
              <a:cxn ang="0">
                <a:pos x="connsiteX13445" y="connsiteY13445"/>
              </a:cxn>
              <a:cxn ang="0">
                <a:pos x="connsiteX13446" y="connsiteY13446"/>
              </a:cxn>
              <a:cxn ang="0">
                <a:pos x="connsiteX13447" y="connsiteY13447"/>
              </a:cxn>
              <a:cxn ang="0">
                <a:pos x="connsiteX13448" y="connsiteY13448"/>
              </a:cxn>
              <a:cxn ang="0">
                <a:pos x="connsiteX13449" y="connsiteY13449"/>
              </a:cxn>
              <a:cxn ang="0">
                <a:pos x="connsiteX13450" y="connsiteY13450"/>
              </a:cxn>
              <a:cxn ang="0">
                <a:pos x="connsiteX13451" y="connsiteY13451"/>
              </a:cxn>
              <a:cxn ang="0">
                <a:pos x="connsiteX13452" y="connsiteY13452"/>
              </a:cxn>
              <a:cxn ang="0">
                <a:pos x="connsiteX13453" y="connsiteY13453"/>
              </a:cxn>
              <a:cxn ang="0">
                <a:pos x="connsiteX13454" y="connsiteY13454"/>
              </a:cxn>
              <a:cxn ang="0">
                <a:pos x="connsiteX13455" y="connsiteY13455"/>
              </a:cxn>
              <a:cxn ang="0">
                <a:pos x="connsiteX13456" y="connsiteY13456"/>
              </a:cxn>
              <a:cxn ang="0">
                <a:pos x="connsiteX13457" y="connsiteY13457"/>
              </a:cxn>
              <a:cxn ang="0">
                <a:pos x="connsiteX13458" y="connsiteY13458"/>
              </a:cxn>
              <a:cxn ang="0">
                <a:pos x="connsiteX13459" y="connsiteY13459"/>
              </a:cxn>
              <a:cxn ang="0">
                <a:pos x="connsiteX13460" y="connsiteY13460"/>
              </a:cxn>
              <a:cxn ang="0">
                <a:pos x="connsiteX13461" y="connsiteY13461"/>
              </a:cxn>
              <a:cxn ang="0">
                <a:pos x="connsiteX13462" y="connsiteY13462"/>
              </a:cxn>
              <a:cxn ang="0">
                <a:pos x="connsiteX13463" y="connsiteY13463"/>
              </a:cxn>
              <a:cxn ang="0">
                <a:pos x="connsiteX13464" y="connsiteY13464"/>
              </a:cxn>
              <a:cxn ang="0">
                <a:pos x="connsiteX13465" y="connsiteY13465"/>
              </a:cxn>
              <a:cxn ang="0">
                <a:pos x="connsiteX13466" y="connsiteY13466"/>
              </a:cxn>
              <a:cxn ang="0">
                <a:pos x="connsiteX13467" y="connsiteY13467"/>
              </a:cxn>
              <a:cxn ang="0">
                <a:pos x="connsiteX13468" y="connsiteY13468"/>
              </a:cxn>
              <a:cxn ang="0">
                <a:pos x="connsiteX13469" y="connsiteY13469"/>
              </a:cxn>
              <a:cxn ang="0">
                <a:pos x="connsiteX13470" y="connsiteY13470"/>
              </a:cxn>
              <a:cxn ang="0">
                <a:pos x="connsiteX13471" y="connsiteY13471"/>
              </a:cxn>
              <a:cxn ang="0">
                <a:pos x="connsiteX13472" y="connsiteY13472"/>
              </a:cxn>
              <a:cxn ang="0">
                <a:pos x="connsiteX13473" y="connsiteY13473"/>
              </a:cxn>
              <a:cxn ang="0">
                <a:pos x="connsiteX13474" y="connsiteY13474"/>
              </a:cxn>
              <a:cxn ang="0">
                <a:pos x="connsiteX13475" y="connsiteY13475"/>
              </a:cxn>
              <a:cxn ang="0">
                <a:pos x="connsiteX13476" y="connsiteY13476"/>
              </a:cxn>
              <a:cxn ang="0">
                <a:pos x="connsiteX13477" y="connsiteY13477"/>
              </a:cxn>
              <a:cxn ang="0">
                <a:pos x="connsiteX13478" y="connsiteY13478"/>
              </a:cxn>
              <a:cxn ang="0">
                <a:pos x="connsiteX13479" y="connsiteY13479"/>
              </a:cxn>
              <a:cxn ang="0">
                <a:pos x="connsiteX13480" y="connsiteY13480"/>
              </a:cxn>
              <a:cxn ang="0">
                <a:pos x="connsiteX13481" y="connsiteY13481"/>
              </a:cxn>
              <a:cxn ang="0">
                <a:pos x="connsiteX13482" y="connsiteY13482"/>
              </a:cxn>
              <a:cxn ang="0">
                <a:pos x="connsiteX13483" y="connsiteY13483"/>
              </a:cxn>
              <a:cxn ang="0">
                <a:pos x="connsiteX13484" y="connsiteY13484"/>
              </a:cxn>
              <a:cxn ang="0">
                <a:pos x="connsiteX13485" y="connsiteY13485"/>
              </a:cxn>
              <a:cxn ang="0">
                <a:pos x="connsiteX13486" y="connsiteY13486"/>
              </a:cxn>
              <a:cxn ang="0">
                <a:pos x="connsiteX13487" y="connsiteY13487"/>
              </a:cxn>
              <a:cxn ang="0">
                <a:pos x="connsiteX13488" y="connsiteY13488"/>
              </a:cxn>
              <a:cxn ang="0">
                <a:pos x="connsiteX13489" y="connsiteY13489"/>
              </a:cxn>
              <a:cxn ang="0">
                <a:pos x="connsiteX13490" y="connsiteY13490"/>
              </a:cxn>
              <a:cxn ang="0">
                <a:pos x="connsiteX13491" y="connsiteY13491"/>
              </a:cxn>
              <a:cxn ang="0">
                <a:pos x="connsiteX13492" y="connsiteY13492"/>
              </a:cxn>
              <a:cxn ang="0">
                <a:pos x="connsiteX13493" y="connsiteY13493"/>
              </a:cxn>
              <a:cxn ang="0">
                <a:pos x="connsiteX13494" y="connsiteY13494"/>
              </a:cxn>
              <a:cxn ang="0">
                <a:pos x="connsiteX13495" y="connsiteY13495"/>
              </a:cxn>
              <a:cxn ang="0">
                <a:pos x="connsiteX13496" y="connsiteY13496"/>
              </a:cxn>
              <a:cxn ang="0">
                <a:pos x="connsiteX13497" y="connsiteY13497"/>
              </a:cxn>
              <a:cxn ang="0">
                <a:pos x="connsiteX13498" y="connsiteY13498"/>
              </a:cxn>
              <a:cxn ang="0">
                <a:pos x="connsiteX13499" y="connsiteY13499"/>
              </a:cxn>
              <a:cxn ang="0">
                <a:pos x="connsiteX13500" y="connsiteY13500"/>
              </a:cxn>
              <a:cxn ang="0">
                <a:pos x="connsiteX13501" y="connsiteY13501"/>
              </a:cxn>
              <a:cxn ang="0">
                <a:pos x="connsiteX13502" y="connsiteY13502"/>
              </a:cxn>
              <a:cxn ang="0">
                <a:pos x="connsiteX13503" y="connsiteY13503"/>
              </a:cxn>
              <a:cxn ang="0">
                <a:pos x="connsiteX13504" y="connsiteY13504"/>
              </a:cxn>
              <a:cxn ang="0">
                <a:pos x="connsiteX13505" y="connsiteY13505"/>
              </a:cxn>
              <a:cxn ang="0">
                <a:pos x="connsiteX13506" y="connsiteY13506"/>
              </a:cxn>
              <a:cxn ang="0">
                <a:pos x="connsiteX13507" y="connsiteY13507"/>
              </a:cxn>
              <a:cxn ang="0">
                <a:pos x="connsiteX13508" y="connsiteY13508"/>
              </a:cxn>
              <a:cxn ang="0">
                <a:pos x="connsiteX13509" y="connsiteY13509"/>
              </a:cxn>
              <a:cxn ang="0">
                <a:pos x="connsiteX13510" y="connsiteY13510"/>
              </a:cxn>
              <a:cxn ang="0">
                <a:pos x="connsiteX13511" y="connsiteY13511"/>
              </a:cxn>
              <a:cxn ang="0">
                <a:pos x="connsiteX13512" y="connsiteY13512"/>
              </a:cxn>
              <a:cxn ang="0">
                <a:pos x="connsiteX13513" y="connsiteY13513"/>
              </a:cxn>
              <a:cxn ang="0">
                <a:pos x="connsiteX13514" y="connsiteY13514"/>
              </a:cxn>
              <a:cxn ang="0">
                <a:pos x="connsiteX13515" y="connsiteY13515"/>
              </a:cxn>
              <a:cxn ang="0">
                <a:pos x="connsiteX13516" y="connsiteY13516"/>
              </a:cxn>
              <a:cxn ang="0">
                <a:pos x="connsiteX13517" y="connsiteY13517"/>
              </a:cxn>
              <a:cxn ang="0">
                <a:pos x="connsiteX13518" y="connsiteY13518"/>
              </a:cxn>
              <a:cxn ang="0">
                <a:pos x="connsiteX13519" y="connsiteY13519"/>
              </a:cxn>
              <a:cxn ang="0">
                <a:pos x="connsiteX13520" y="connsiteY13520"/>
              </a:cxn>
              <a:cxn ang="0">
                <a:pos x="connsiteX13521" y="connsiteY13521"/>
              </a:cxn>
              <a:cxn ang="0">
                <a:pos x="connsiteX13522" y="connsiteY13522"/>
              </a:cxn>
              <a:cxn ang="0">
                <a:pos x="connsiteX13523" y="connsiteY13523"/>
              </a:cxn>
              <a:cxn ang="0">
                <a:pos x="connsiteX13524" y="connsiteY13524"/>
              </a:cxn>
              <a:cxn ang="0">
                <a:pos x="connsiteX13525" y="connsiteY13525"/>
              </a:cxn>
              <a:cxn ang="0">
                <a:pos x="connsiteX13526" y="connsiteY13526"/>
              </a:cxn>
              <a:cxn ang="0">
                <a:pos x="connsiteX13527" y="connsiteY13527"/>
              </a:cxn>
              <a:cxn ang="0">
                <a:pos x="connsiteX13528" y="connsiteY13528"/>
              </a:cxn>
              <a:cxn ang="0">
                <a:pos x="connsiteX13529" y="connsiteY13529"/>
              </a:cxn>
              <a:cxn ang="0">
                <a:pos x="connsiteX13530" y="connsiteY13530"/>
              </a:cxn>
              <a:cxn ang="0">
                <a:pos x="connsiteX13531" y="connsiteY13531"/>
              </a:cxn>
              <a:cxn ang="0">
                <a:pos x="connsiteX13532" y="connsiteY13532"/>
              </a:cxn>
              <a:cxn ang="0">
                <a:pos x="connsiteX13533" y="connsiteY13533"/>
              </a:cxn>
              <a:cxn ang="0">
                <a:pos x="connsiteX13534" y="connsiteY13534"/>
              </a:cxn>
              <a:cxn ang="0">
                <a:pos x="connsiteX13535" y="connsiteY13535"/>
              </a:cxn>
              <a:cxn ang="0">
                <a:pos x="connsiteX13536" y="connsiteY13536"/>
              </a:cxn>
              <a:cxn ang="0">
                <a:pos x="connsiteX13537" y="connsiteY13537"/>
              </a:cxn>
              <a:cxn ang="0">
                <a:pos x="connsiteX13538" y="connsiteY13538"/>
              </a:cxn>
              <a:cxn ang="0">
                <a:pos x="connsiteX13539" y="connsiteY13539"/>
              </a:cxn>
              <a:cxn ang="0">
                <a:pos x="connsiteX13540" y="connsiteY13540"/>
              </a:cxn>
              <a:cxn ang="0">
                <a:pos x="connsiteX13541" y="connsiteY13541"/>
              </a:cxn>
              <a:cxn ang="0">
                <a:pos x="connsiteX13542" y="connsiteY13542"/>
              </a:cxn>
              <a:cxn ang="0">
                <a:pos x="connsiteX13543" y="connsiteY13543"/>
              </a:cxn>
              <a:cxn ang="0">
                <a:pos x="connsiteX13544" y="connsiteY13544"/>
              </a:cxn>
              <a:cxn ang="0">
                <a:pos x="connsiteX13545" y="connsiteY13545"/>
              </a:cxn>
              <a:cxn ang="0">
                <a:pos x="connsiteX13546" y="connsiteY13546"/>
              </a:cxn>
              <a:cxn ang="0">
                <a:pos x="connsiteX13547" y="connsiteY13547"/>
              </a:cxn>
              <a:cxn ang="0">
                <a:pos x="connsiteX13548" y="connsiteY13548"/>
              </a:cxn>
              <a:cxn ang="0">
                <a:pos x="connsiteX13549" y="connsiteY13549"/>
              </a:cxn>
              <a:cxn ang="0">
                <a:pos x="connsiteX13550" y="connsiteY13550"/>
              </a:cxn>
              <a:cxn ang="0">
                <a:pos x="connsiteX13551" y="connsiteY13551"/>
              </a:cxn>
              <a:cxn ang="0">
                <a:pos x="connsiteX13552" y="connsiteY13552"/>
              </a:cxn>
              <a:cxn ang="0">
                <a:pos x="connsiteX13553" y="connsiteY13553"/>
              </a:cxn>
              <a:cxn ang="0">
                <a:pos x="connsiteX13554" y="connsiteY13554"/>
              </a:cxn>
              <a:cxn ang="0">
                <a:pos x="connsiteX13555" y="connsiteY13555"/>
              </a:cxn>
              <a:cxn ang="0">
                <a:pos x="connsiteX13556" y="connsiteY13556"/>
              </a:cxn>
              <a:cxn ang="0">
                <a:pos x="connsiteX13557" y="connsiteY13557"/>
              </a:cxn>
              <a:cxn ang="0">
                <a:pos x="connsiteX13558" y="connsiteY13558"/>
              </a:cxn>
              <a:cxn ang="0">
                <a:pos x="connsiteX13559" y="connsiteY13559"/>
              </a:cxn>
              <a:cxn ang="0">
                <a:pos x="connsiteX13560" y="connsiteY13560"/>
              </a:cxn>
              <a:cxn ang="0">
                <a:pos x="connsiteX13561" y="connsiteY13561"/>
              </a:cxn>
              <a:cxn ang="0">
                <a:pos x="connsiteX13562" y="connsiteY13562"/>
              </a:cxn>
              <a:cxn ang="0">
                <a:pos x="connsiteX13563" y="connsiteY13563"/>
              </a:cxn>
              <a:cxn ang="0">
                <a:pos x="connsiteX13564" y="connsiteY13564"/>
              </a:cxn>
              <a:cxn ang="0">
                <a:pos x="connsiteX13565" y="connsiteY13565"/>
              </a:cxn>
              <a:cxn ang="0">
                <a:pos x="connsiteX13566" y="connsiteY13566"/>
              </a:cxn>
              <a:cxn ang="0">
                <a:pos x="connsiteX13567" y="connsiteY13567"/>
              </a:cxn>
              <a:cxn ang="0">
                <a:pos x="connsiteX13568" y="connsiteY13568"/>
              </a:cxn>
              <a:cxn ang="0">
                <a:pos x="connsiteX13569" y="connsiteY13569"/>
              </a:cxn>
              <a:cxn ang="0">
                <a:pos x="connsiteX13570" y="connsiteY13570"/>
              </a:cxn>
              <a:cxn ang="0">
                <a:pos x="connsiteX13571" y="connsiteY13571"/>
              </a:cxn>
              <a:cxn ang="0">
                <a:pos x="connsiteX13572" y="connsiteY13572"/>
              </a:cxn>
              <a:cxn ang="0">
                <a:pos x="connsiteX13573" y="connsiteY13573"/>
              </a:cxn>
              <a:cxn ang="0">
                <a:pos x="connsiteX13574" y="connsiteY13574"/>
              </a:cxn>
              <a:cxn ang="0">
                <a:pos x="connsiteX13575" y="connsiteY13575"/>
              </a:cxn>
              <a:cxn ang="0">
                <a:pos x="connsiteX13576" y="connsiteY13576"/>
              </a:cxn>
              <a:cxn ang="0">
                <a:pos x="connsiteX13577" y="connsiteY13577"/>
              </a:cxn>
              <a:cxn ang="0">
                <a:pos x="connsiteX13578" y="connsiteY13578"/>
              </a:cxn>
              <a:cxn ang="0">
                <a:pos x="connsiteX13579" y="connsiteY13579"/>
              </a:cxn>
              <a:cxn ang="0">
                <a:pos x="connsiteX13580" y="connsiteY13580"/>
              </a:cxn>
              <a:cxn ang="0">
                <a:pos x="connsiteX13581" y="connsiteY13581"/>
              </a:cxn>
              <a:cxn ang="0">
                <a:pos x="connsiteX13582" y="connsiteY13582"/>
              </a:cxn>
              <a:cxn ang="0">
                <a:pos x="connsiteX13583" y="connsiteY13583"/>
              </a:cxn>
              <a:cxn ang="0">
                <a:pos x="connsiteX13584" y="connsiteY13584"/>
              </a:cxn>
              <a:cxn ang="0">
                <a:pos x="connsiteX13585" y="connsiteY13585"/>
              </a:cxn>
              <a:cxn ang="0">
                <a:pos x="connsiteX13586" y="connsiteY13586"/>
              </a:cxn>
              <a:cxn ang="0">
                <a:pos x="connsiteX13587" y="connsiteY13587"/>
              </a:cxn>
              <a:cxn ang="0">
                <a:pos x="connsiteX13588" y="connsiteY13588"/>
              </a:cxn>
              <a:cxn ang="0">
                <a:pos x="connsiteX13589" y="connsiteY13589"/>
              </a:cxn>
              <a:cxn ang="0">
                <a:pos x="connsiteX13590" y="connsiteY13590"/>
              </a:cxn>
              <a:cxn ang="0">
                <a:pos x="connsiteX13591" y="connsiteY13591"/>
              </a:cxn>
              <a:cxn ang="0">
                <a:pos x="connsiteX13592" y="connsiteY13592"/>
              </a:cxn>
              <a:cxn ang="0">
                <a:pos x="connsiteX13593" y="connsiteY13593"/>
              </a:cxn>
              <a:cxn ang="0">
                <a:pos x="connsiteX13594" y="connsiteY13594"/>
              </a:cxn>
              <a:cxn ang="0">
                <a:pos x="connsiteX13595" y="connsiteY13595"/>
              </a:cxn>
              <a:cxn ang="0">
                <a:pos x="connsiteX13596" y="connsiteY13596"/>
              </a:cxn>
              <a:cxn ang="0">
                <a:pos x="connsiteX13597" y="connsiteY13597"/>
              </a:cxn>
              <a:cxn ang="0">
                <a:pos x="connsiteX13598" y="connsiteY13598"/>
              </a:cxn>
              <a:cxn ang="0">
                <a:pos x="connsiteX13599" y="connsiteY13599"/>
              </a:cxn>
              <a:cxn ang="0">
                <a:pos x="connsiteX13600" y="connsiteY13600"/>
              </a:cxn>
              <a:cxn ang="0">
                <a:pos x="connsiteX13601" y="connsiteY13601"/>
              </a:cxn>
              <a:cxn ang="0">
                <a:pos x="connsiteX13602" y="connsiteY13602"/>
              </a:cxn>
              <a:cxn ang="0">
                <a:pos x="connsiteX13603" y="connsiteY13603"/>
              </a:cxn>
              <a:cxn ang="0">
                <a:pos x="connsiteX13604" y="connsiteY13604"/>
              </a:cxn>
              <a:cxn ang="0">
                <a:pos x="connsiteX13605" y="connsiteY13605"/>
              </a:cxn>
              <a:cxn ang="0">
                <a:pos x="connsiteX13606" y="connsiteY13606"/>
              </a:cxn>
              <a:cxn ang="0">
                <a:pos x="connsiteX13607" y="connsiteY13607"/>
              </a:cxn>
              <a:cxn ang="0">
                <a:pos x="connsiteX13608" y="connsiteY13608"/>
              </a:cxn>
              <a:cxn ang="0">
                <a:pos x="connsiteX13609" y="connsiteY13609"/>
              </a:cxn>
              <a:cxn ang="0">
                <a:pos x="connsiteX13610" y="connsiteY13610"/>
              </a:cxn>
              <a:cxn ang="0">
                <a:pos x="connsiteX13611" y="connsiteY13611"/>
              </a:cxn>
              <a:cxn ang="0">
                <a:pos x="connsiteX13612" y="connsiteY13612"/>
              </a:cxn>
              <a:cxn ang="0">
                <a:pos x="connsiteX13613" y="connsiteY13613"/>
              </a:cxn>
              <a:cxn ang="0">
                <a:pos x="connsiteX13614" y="connsiteY13614"/>
              </a:cxn>
              <a:cxn ang="0">
                <a:pos x="connsiteX13615" y="connsiteY13615"/>
              </a:cxn>
              <a:cxn ang="0">
                <a:pos x="connsiteX13616" y="connsiteY13616"/>
              </a:cxn>
              <a:cxn ang="0">
                <a:pos x="connsiteX13617" y="connsiteY13617"/>
              </a:cxn>
              <a:cxn ang="0">
                <a:pos x="connsiteX13618" y="connsiteY13618"/>
              </a:cxn>
              <a:cxn ang="0">
                <a:pos x="connsiteX13619" y="connsiteY13619"/>
              </a:cxn>
              <a:cxn ang="0">
                <a:pos x="connsiteX13620" y="connsiteY13620"/>
              </a:cxn>
              <a:cxn ang="0">
                <a:pos x="connsiteX13621" y="connsiteY13621"/>
              </a:cxn>
              <a:cxn ang="0">
                <a:pos x="connsiteX13622" y="connsiteY13622"/>
              </a:cxn>
              <a:cxn ang="0">
                <a:pos x="connsiteX13623" y="connsiteY13623"/>
              </a:cxn>
              <a:cxn ang="0">
                <a:pos x="connsiteX13624" y="connsiteY13624"/>
              </a:cxn>
              <a:cxn ang="0">
                <a:pos x="connsiteX13625" y="connsiteY13625"/>
              </a:cxn>
              <a:cxn ang="0">
                <a:pos x="connsiteX13626" y="connsiteY13626"/>
              </a:cxn>
              <a:cxn ang="0">
                <a:pos x="connsiteX13627" y="connsiteY13627"/>
              </a:cxn>
              <a:cxn ang="0">
                <a:pos x="connsiteX13628" y="connsiteY13628"/>
              </a:cxn>
              <a:cxn ang="0">
                <a:pos x="connsiteX13629" y="connsiteY13629"/>
              </a:cxn>
              <a:cxn ang="0">
                <a:pos x="connsiteX13630" y="connsiteY13630"/>
              </a:cxn>
              <a:cxn ang="0">
                <a:pos x="connsiteX13631" y="connsiteY13631"/>
              </a:cxn>
              <a:cxn ang="0">
                <a:pos x="connsiteX13632" y="connsiteY13632"/>
              </a:cxn>
              <a:cxn ang="0">
                <a:pos x="connsiteX13633" y="connsiteY13633"/>
              </a:cxn>
              <a:cxn ang="0">
                <a:pos x="connsiteX13634" y="connsiteY13634"/>
              </a:cxn>
              <a:cxn ang="0">
                <a:pos x="connsiteX13635" y="connsiteY13635"/>
              </a:cxn>
              <a:cxn ang="0">
                <a:pos x="connsiteX13636" y="connsiteY13636"/>
              </a:cxn>
              <a:cxn ang="0">
                <a:pos x="connsiteX13637" y="connsiteY13637"/>
              </a:cxn>
              <a:cxn ang="0">
                <a:pos x="connsiteX13638" y="connsiteY13638"/>
              </a:cxn>
              <a:cxn ang="0">
                <a:pos x="connsiteX13639" y="connsiteY13639"/>
              </a:cxn>
            </a:cxnLst>
            <a:rect l="l" t="t" r="r" b="b"/>
            <a:pathLst>
              <a:path w="4326130" h="2599480">
                <a:moveTo>
                  <a:pt x="1942880" y="2597714"/>
                </a:moveTo>
                <a:cubicBezTo>
                  <a:pt x="1943119" y="2597691"/>
                  <a:pt x="1943302" y="2598100"/>
                  <a:pt x="1943500" y="2598541"/>
                </a:cubicBezTo>
                <a:cubicBezTo>
                  <a:pt x="1942649" y="2599046"/>
                  <a:pt x="1941918" y="2599480"/>
                  <a:pt x="1941918" y="2599480"/>
                </a:cubicBezTo>
                <a:cubicBezTo>
                  <a:pt x="1942342" y="2598192"/>
                  <a:pt x="1942639" y="2597737"/>
                  <a:pt x="1942880" y="2597714"/>
                </a:cubicBezTo>
                <a:close/>
                <a:moveTo>
                  <a:pt x="2383249" y="2597713"/>
                </a:moveTo>
                <a:cubicBezTo>
                  <a:pt x="2383491" y="2597736"/>
                  <a:pt x="2383788" y="2598191"/>
                  <a:pt x="2384211" y="2599479"/>
                </a:cubicBezTo>
                <a:cubicBezTo>
                  <a:pt x="2384211" y="2599479"/>
                  <a:pt x="2383481" y="2599045"/>
                  <a:pt x="2382630" y="2598540"/>
                </a:cubicBezTo>
                <a:cubicBezTo>
                  <a:pt x="2382828" y="2598099"/>
                  <a:pt x="2383011" y="2597690"/>
                  <a:pt x="2383249" y="2597713"/>
                </a:cubicBezTo>
                <a:close/>
                <a:moveTo>
                  <a:pt x="1870983" y="2578992"/>
                </a:moveTo>
                <a:lnTo>
                  <a:pt x="1869507" y="2579826"/>
                </a:lnTo>
                <a:lnTo>
                  <a:pt x="1866143" y="2581998"/>
                </a:lnTo>
                <a:lnTo>
                  <a:pt x="1858763" y="2583299"/>
                </a:lnTo>
                <a:lnTo>
                  <a:pt x="1851072" y="2584320"/>
                </a:lnTo>
                <a:lnTo>
                  <a:pt x="1853227" y="2583066"/>
                </a:lnTo>
                <a:lnTo>
                  <a:pt x="1854845" y="2582249"/>
                </a:lnTo>
                <a:close/>
                <a:moveTo>
                  <a:pt x="2455147" y="2578991"/>
                </a:moveTo>
                <a:lnTo>
                  <a:pt x="2471284" y="2582248"/>
                </a:lnTo>
                <a:lnTo>
                  <a:pt x="2472903" y="2583065"/>
                </a:lnTo>
                <a:lnTo>
                  <a:pt x="2475057" y="2584319"/>
                </a:lnTo>
                <a:lnTo>
                  <a:pt x="2467367" y="2583298"/>
                </a:lnTo>
                <a:lnTo>
                  <a:pt x="2459986" y="2581997"/>
                </a:lnTo>
                <a:lnTo>
                  <a:pt x="2456623" y="2579825"/>
                </a:lnTo>
                <a:close/>
                <a:moveTo>
                  <a:pt x="2014934" y="2577116"/>
                </a:moveTo>
                <a:lnTo>
                  <a:pt x="1988543" y="2587493"/>
                </a:lnTo>
                <a:lnTo>
                  <a:pt x="1986126" y="2588613"/>
                </a:lnTo>
                <a:lnTo>
                  <a:pt x="1973075" y="2591818"/>
                </a:lnTo>
                <a:lnTo>
                  <a:pt x="1943462" y="2599119"/>
                </a:lnTo>
                <a:lnTo>
                  <a:pt x="1943500" y="2598541"/>
                </a:lnTo>
                <a:cubicBezTo>
                  <a:pt x="1946028" y="2597996"/>
                  <a:pt x="1950476" y="2597267"/>
                  <a:pt x="1950476" y="2597267"/>
                </a:cubicBezTo>
                <a:cubicBezTo>
                  <a:pt x="1952110" y="2594384"/>
                  <a:pt x="1946419" y="2596807"/>
                  <a:pt x="1946419" y="2596807"/>
                </a:cubicBezTo>
                <a:cubicBezTo>
                  <a:pt x="1943495" y="2596471"/>
                  <a:pt x="1932798" y="2595971"/>
                  <a:pt x="1933137" y="2596726"/>
                </a:cubicBezTo>
                <a:cubicBezTo>
                  <a:pt x="1932851" y="2594027"/>
                  <a:pt x="1938705" y="2594376"/>
                  <a:pt x="1943940" y="2593338"/>
                </a:cubicBezTo>
                <a:cubicBezTo>
                  <a:pt x="1946474" y="2592550"/>
                  <a:pt x="1955277" y="2590281"/>
                  <a:pt x="1955958" y="2589226"/>
                </a:cubicBezTo>
                <a:lnTo>
                  <a:pt x="1954294" y="2588868"/>
                </a:lnTo>
                <a:close/>
                <a:moveTo>
                  <a:pt x="2311196" y="2577115"/>
                </a:moveTo>
                <a:lnTo>
                  <a:pt x="2371836" y="2588867"/>
                </a:lnTo>
                <a:lnTo>
                  <a:pt x="2370171" y="2589225"/>
                </a:lnTo>
                <a:cubicBezTo>
                  <a:pt x="2370853" y="2590280"/>
                  <a:pt x="2379655" y="2592549"/>
                  <a:pt x="2382190" y="2593337"/>
                </a:cubicBezTo>
                <a:cubicBezTo>
                  <a:pt x="2387424" y="2594375"/>
                  <a:pt x="2393278" y="2594026"/>
                  <a:pt x="2392993" y="2596725"/>
                </a:cubicBezTo>
                <a:cubicBezTo>
                  <a:pt x="2393332" y="2595970"/>
                  <a:pt x="2382634" y="2596470"/>
                  <a:pt x="2379710" y="2596806"/>
                </a:cubicBezTo>
                <a:cubicBezTo>
                  <a:pt x="2379710" y="2596806"/>
                  <a:pt x="2374020" y="2594383"/>
                  <a:pt x="2375654" y="2597266"/>
                </a:cubicBezTo>
                <a:cubicBezTo>
                  <a:pt x="2375654" y="2597266"/>
                  <a:pt x="2380102" y="2597995"/>
                  <a:pt x="2382630" y="2598540"/>
                </a:cubicBezTo>
                <a:lnTo>
                  <a:pt x="2382668" y="2599118"/>
                </a:lnTo>
                <a:lnTo>
                  <a:pt x="2353054" y="2591817"/>
                </a:lnTo>
                <a:lnTo>
                  <a:pt x="2340003" y="2588612"/>
                </a:lnTo>
                <a:lnTo>
                  <a:pt x="2337586" y="2587492"/>
                </a:lnTo>
                <a:close/>
                <a:moveTo>
                  <a:pt x="2045644" y="2574105"/>
                </a:moveTo>
                <a:lnTo>
                  <a:pt x="2039583" y="2575265"/>
                </a:lnTo>
                <a:lnTo>
                  <a:pt x="2037743" y="2576806"/>
                </a:lnTo>
                <a:lnTo>
                  <a:pt x="2042924" y="2574970"/>
                </a:lnTo>
                <a:close/>
                <a:moveTo>
                  <a:pt x="2280486" y="2574104"/>
                </a:moveTo>
                <a:lnTo>
                  <a:pt x="2283206" y="2574969"/>
                </a:lnTo>
                <a:lnTo>
                  <a:pt x="2288387" y="2576805"/>
                </a:lnTo>
                <a:lnTo>
                  <a:pt x="2286547" y="2575264"/>
                </a:lnTo>
                <a:close/>
                <a:moveTo>
                  <a:pt x="1910498" y="2570339"/>
                </a:moveTo>
                <a:lnTo>
                  <a:pt x="1907877" y="2571512"/>
                </a:lnTo>
                <a:lnTo>
                  <a:pt x="1900803" y="2575277"/>
                </a:lnTo>
                <a:lnTo>
                  <a:pt x="1881661" y="2579261"/>
                </a:lnTo>
                <a:lnTo>
                  <a:pt x="1878734" y="2579777"/>
                </a:lnTo>
                <a:lnTo>
                  <a:pt x="1880541" y="2578773"/>
                </a:lnTo>
                <a:lnTo>
                  <a:pt x="1885111" y="2576143"/>
                </a:lnTo>
                <a:lnTo>
                  <a:pt x="1890730" y="2575009"/>
                </a:lnTo>
                <a:close/>
                <a:moveTo>
                  <a:pt x="2415632" y="2570338"/>
                </a:moveTo>
                <a:lnTo>
                  <a:pt x="2435400" y="2575008"/>
                </a:lnTo>
                <a:lnTo>
                  <a:pt x="2441019" y="2576142"/>
                </a:lnTo>
                <a:lnTo>
                  <a:pt x="2445589" y="2578772"/>
                </a:lnTo>
                <a:lnTo>
                  <a:pt x="2447396" y="2579776"/>
                </a:lnTo>
                <a:lnTo>
                  <a:pt x="2444469" y="2579260"/>
                </a:lnTo>
                <a:lnTo>
                  <a:pt x="2425327" y="2575276"/>
                </a:lnTo>
                <a:lnTo>
                  <a:pt x="2418252" y="2571511"/>
                </a:lnTo>
                <a:close/>
                <a:moveTo>
                  <a:pt x="2134782" y="2558794"/>
                </a:moveTo>
                <a:lnTo>
                  <a:pt x="2134690" y="2558824"/>
                </a:lnTo>
                <a:lnTo>
                  <a:pt x="2134658" y="2558827"/>
                </a:lnTo>
                <a:close/>
                <a:moveTo>
                  <a:pt x="2191348" y="2558793"/>
                </a:moveTo>
                <a:lnTo>
                  <a:pt x="2191472" y="2558826"/>
                </a:lnTo>
                <a:lnTo>
                  <a:pt x="2191439" y="2558823"/>
                </a:lnTo>
                <a:close/>
                <a:moveTo>
                  <a:pt x="2108622" y="2558333"/>
                </a:moveTo>
                <a:cubicBezTo>
                  <a:pt x="2111638" y="2558172"/>
                  <a:pt x="2113384" y="2558603"/>
                  <a:pt x="2112739" y="2560027"/>
                </a:cubicBezTo>
                <a:lnTo>
                  <a:pt x="2108892" y="2561918"/>
                </a:lnTo>
                <a:lnTo>
                  <a:pt x="2062785" y="2572135"/>
                </a:lnTo>
                <a:lnTo>
                  <a:pt x="2051854" y="2574537"/>
                </a:lnTo>
                <a:lnTo>
                  <a:pt x="2037993" y="2577074"/>
                </a:lnTo>
                <a:cubicBezTo>
                  <a:pt x="2033424" y="2577889"/>
                  <a:pt x="2029297" y="2578627"/>
                  <a:pt x="2025872" y="2579258"/>
                </a:cubicBezTo>
                <a:lnTo>
                  <a:pt x="2022859" y="2579844"/>
                </a:lnTo>
                <a:lnTo>
                  <a:pt x="2023291" y="2579081"/>
                </a:lnTo>
                <a:lnTo>
                  <a:pt x="2019057" y="2580583"/>
                </a:lnTo>
                <a:lnTo>
                  <a:pt x="2017954" y="2580798"/>
                </a:lnTo>
                <a:lnTo>
                  <a:pt x="2002862" y="2584504"/>
                </a:lnTo>
                <a:lnTo>
                  <a:pt x="2011048" y="2580927"/>
                </a:lnTo>
                <a:lnTo>
                  <a:pt x="2033402" y="2573537"/>
                </a:lnTo>
                <a:lnTo>
                  <a:pt x="2077352" y="2565020"/>
                </a:lnTo>
                <a:cubicBezTo>
                  <a:pt x="2079071" y="2564643"/>
                  <a:pt x="2099569" y="2558819"/>
                  <a:pt x="2108622" y="2558333"/>
                </a:cubicBezTo>
                <a:close/>
                <a:moveTo>
                  <a:pt x="2217508" y="2558332"/>
                </a:moveTo>
                <a:cubicBezTo>
                  <a:pt x="2226561" y="2558818"/>
                  <a:pt x="2247059" y="2564642"/>
                  <a:pt x="2248778" y="2565019"/>
                </a:cubicBezTo>
                <a:lnTo>
                  <a:pt x="2292728" y="2573536"/>
                </a:lnTo>
                <a:lnTo>
                  <a:pt x="2315082" y="2580926"/>
                </a:lnTo>
                <a:lnTo>
                  <a:pt x="2323268" y="2584503"/>
                </a:lnTo>
                <a:lnTo>
                  <a:pt x="2308175" y="2580797"/>
                </a:lnTo>
                <a:lnTo>
                  <a:pt x="2307072" y="2580582"/>
                </a:lnTo>
                <a:lnTo>
                  <a:pt x="2302839" y="2579080"/>
                </a:lnTo>
                <a:lnTo>
                  <a:pt x="2303271" y="2579843"/>
                </a:lnTo>
                <a:lnTo>
                  <a:pt x="2300257" y="2579257"/>
                </a:lnTo>
                <a:cubicBezTo>
                  <a:pt x="2296832" y="2578626"/>
                  <a:pt x="2292705" y="2577888"/>
                  <a:pt x="2288136" y="2577073"/>
                </a:cubicBezTo>
                <a:lnTo>
                  <a:pt x="2274276" y="2574536"/>
                </a:lnTo>
                <a:lnTo>
                  <a:pt x="2263345" y="2572134"/>
                </a:lnTo>
                <a:lnTo>
                  <a:pt x="2217238" y="2561917"/>
                </a:lnTo>
                <a:lnTo>
                  <a:pt x="2213391" y="2560026"/>
                </a:lnTo>
                <a:cubicBezTo>
                  <a:pt x="2212745" y="2558602"/>
                  <a:pt x="2214491" y="2558171"/>
                  <a:pt x="2217508" y="2558332"/>
                </a:cubicBezTo>
                <a:close/>
                <a:moveTo>
                  <a:pt x="2163494" y="2546298"/>
                </a:moveTo>
                <a:lnTo>
                  <a:pt x="2163785" y="2546391"/>
                </a:lnTo>
                <a:lnTo>
                  <a:pt x="2171979" y="2547045"/>
                </a:lnTo>
                <a:lnTo>
                  <a:pt x="2168194" y="2547798"/>
                </a:lnTo>
                <a:lnTo>
                  <a:pt x="2187837" y="2554068"/>
                </a:lnTo>
                <a:lnTo>
                  <a:pt x="2193741" y="2556481"/>
                </a:lnTo>
                <a:lnTo>
                  <a:pt x="2189117" y="2555402"/>
                </a:lnTo>
                <a:cubicBezTo>
                  <a:pt x="2186377" y="2554896"/>
                  <a:pt x="2181024" y="2554399"/>
                  <a:pt x="2181825" y="2555462"/>
                </a:cubicBezTo>
                <a:lnTo>
                  <a:pt x="2183098" y="2556121"/>
                </a:lnTo>
                <a:lnTo>
                  <a:pt x="2175376" y="2553620"/>
                </a:lnTo>
                <a:lnTo>
                  <a:pt x="2172903" y="2552735"/>
                </a:lnTo>
                <a:lnTo>
                  <a:pt x="2172316" y="2552100"/>
                </a:lnTo>
                <a:lnTo>
                  <a:pt x="2171597" y="2552268"/>
                </a:lnTo>
                <a:lnTo>
                  <a:pt x="2163066" y="2549214"/>
                </a:lnTo>
                <a:lnTo>
                  <a:pt x="2154532" y="2552269"/>
                </a:lnTo>
                <a:lnTo>
                  <a:pt x="2153813" y="2552101"/>
                </a:lnTo>
                <a:lnTo>
                  <a:pt x="2153227" y="2552736"/>
                </a:lnTo>
                <a:lnTo>
                  <a:pt x="2150754" y="2553621"/>
                </a:lnTo>
                <a:lnTo>
                  <a:pt x="2143032" y="2556122"/>
                </a:lnTo>
                <a:lnTo>
                  <a:pt x="2144305" y="2555463"/>
                </a:lnTo>
                <a:cubicBezTo>
                  <a:pt x="2145106" y="2554400"/>
                  <a:pt x="2139752" y="2554897"/>
                  <a:pt x="2137013" y="2555403"/>
                </a:cubicBezTo>
                <a:lnTo>
                  <a:pt x="2132389" y="2556482"/>
                </a:lnTo>
                <a:lnTo>
                  <a:pt x="2138293" y="2554069"/>
                </a:lnTo>
                <a:lnTo>
                  <a:pt x="2157939" y="2547798"/>
                </a:lnTo>
                <a:lnTo>
                  <a:pt x="2154151" y="2547044"/>
                </a:lnTo>
                <a:lnTo>
                  <a:pt x="2162353" y="2546389"/>
                </a:lnTo>
                <a:lnTo>
                  <a:pt x="2162635" y="2546299"/>
                </a:lnTo>
                <a:lnTo>
                  <a:pt x="2163059" y="2546333"/>
                </a:lnTo>
                <a:close/>
                <a:moveTo>
                  <a:pt x="2038825" y="2543617"/>
                </a:moveTo>
                <a:lnTo>
                  <a:pt x="2033226" y="2544995"/>
                </a:lnTo>
                <a:lnTo>
                  <a:pt x="2000429" y="2557574"/>
                </a:lnTo>
                <a:cubicBezTo>
                  <a:pt x="1998895" y="2558144"/>
                  <a:pt x="1998193" y="2558433"/>
                  <a:pt x="1998040" y="2558541"/>
                </a:cubicBezTo>
                <a:cubicBezTo>
                  <a:pt x="1997585" y="2558859"/>
                  <a:pt x="2002083" y="2557531"/>
                  <a:pt x="2003927" y="2557137"/>
                </a:cubicBezTo>
                <a:lnTo>
                  <a:pt x="2038074" y="2545090"/>
                </a:lnTo>
                <a:close/>
                <a:moveTo>
                  <a:pt x="2287305" y="2543616"/>
                </a:moveTo>
                <a:lnTo>
                  <a:pt x="2288056" y="2545089"/>
                </a:lnTo>
                <a:lnTo>
                  <a:pt x="2322203" y="2557136"/>
                </a:lnTo>
                <a:cubicBezTo>
                  <a:pt x="2324046" y="2557530"/>
                  <a:pt x="2328545" y="2558858"/>
                  <a:pt x="2328089" y="2558540"/>
                </a:cubicBezTo>
                <a:cubicBezTo>
                  <a:pt x="2327937" y="2558432"/>
                  <a:pt x="2327235" y="2558143"/>
                  <a:pt x="2325700" y="2557573"/>
                </a:cubicBezTo>
                <a:lnTo>
                  <a:pt x="2292904" y="2544994"/>
                </a:lnTo>
                <a:close/>
                <a:moveTo>
                  <a:pt x="1766825" y="2526010"/>
                </a:moveTo>
                <a:lnTo>
                  <a:pt x="1766762" y="2526254"/>
                </a:lnTo>
                <a:cubicBezTo>
                  <a:pt x="1766565" y="2526494"/>
                  <a:pt x="1766297" y="2526553"/>
                  <a:pt x="1766038" y="2526335"/>
                </a:cubicBezTo>
                <a:close/>
                <a:moveTo>
                  <a:pt x="2559305" y="2526009"/>
                </a:moveTo>
                <a:lnTo>
                  <a:pt x="2560092" y="2526334"/>
                </a:lnTo>
                <a:cubicBezTo>
                  <a:pt x="2559832" y="2526552"/>
                  <a:pt x="2559564" y="2526493"/>
                  <a:pt x="2559367" y="2526253"/>
                </a:cubicBezTo>
                <a:close/>
                <a:moveTo>
                  <a:pt x="4071489" y="2511718"/>
                </a:moveTo>
                <a:lnTo>
                  <a:pt x="4072231" y="2511869"/>
                </a:lnTo>
                <a:cubicBezTo>
                  <a:pt x="4071886" y="2512167"/>
                  <a:pt x="4071618" y="2512171"/>
                  <a:pt x="4071481" y="2511963"/>
                </a:cubicBezTo>
                <a:close/>
                <a:moveTo>
                  <a:pt x="254641" y="2511717"/>
                </a:moveTo>
                <a:lnTo>
                  <a:pt x="254649" y="2511962"/>
                </a:lnTo>
                <a:cubicBezTo>
                  <a:pt x="254511" y="2512170"/>
                  <a:pt x="254244" y="2512166"/>
                  <a:pt x="253899" y="2511868"/>
                </a:cubicBezTo>
                <a:close/>
                <a:moveTo>
                  <a:pt x="1760889" y="2509902"/>
                </a:moveTo>
                <a:lnTo>
                  <a:pt x="1762208" y="2509915"/>
                </a:lnTo>
                <a:cubicBezTo>
                  <a:pt x="1761184" y="2511166"/>
                  <a:pt x="1760711" y="2511744"/>
                  <a:pt x="1760191" y="2511305"/>
                </a:cubicBezTo>
                <a:lnTo>
                  <a:pt x="1760694" y="2510132"/>
                </a:lnTo>
                <a:lnTo>
                  <a:pt x="1760997" y="2509981"/>
                </a:lnTo>
                <a:close/>
                <a:moveTo>
                  <a:pt x="2565240" y="2509901"/>
                </a:moveTo>
                <a:lnTo>
                  <a:pt x="2565133" y="2509980"/>
                </a:lnTo>
                <a:lnTo>
                  <a:pt x="2565435" y="2510131"/>
                </a:lnTo>
                <a:lnTo>
                  <a:pt x="2565938" y="2511304"/>
                </a:lnTo>
                <a:cubicBezTo>
                  <a:pt x="2565419" y="2511743"/>
                  <a:pt x="2564946" y="2511165"/>
                  <a:pt x="2563921" y="2509914"/>
                </a:cubicBezTo>
                <a:close/>
                <a:moveTo>
                  <a:pt x="1763154" y="2508761"/>
                </a:moveTo>
                <a:cubicBezTo>
                  <a:pt x="1763200" y="2509777"/>
                  <a:pt x="1762208" y="2509915"/>
                  <a:pt x="1762208" y="2509915"/>
                </a:cubicBezTo>
                <a:cubicBezTo>
                  <a:pt x="1762185" y="2509408"/>
                  <a:pt x="1762420" y="2509120"/>
                  <a:pt x="1762663" y="2508957"/>
                </a:cubicBezTo>
                <a:cubicBezTo>
                  <a:pt x="1762905" y="2508796"/>
                  <a:pt x="1763154" y="2508761"/>
                  <a:pt x="1763154" y="2508761"/>
                </a:cubicBezTo>
                <a:close/>
                <a:moveTo>
                  <a:pt x="2562976" y="2508760"/>
                </a:moveTo>
                <a:cubicBezTo>
                  <a:pt x="2562976" y="2508760"/>
                  <a:pt x="2563224" y="2508795"/>
                  <a:pt x="2563466" y="2508956"/>
                </a:cubicBezTo>
                <a:cubicBezTo>
                  <a:pt x="2563709" y="2509119"/>
                  <a:pt x="2563945" y="2509407"/>
                  <a:pt x="2563921" y="2509914"/>
                </a:cubicBezTo>
                <a:cubicBezTo>
                  <a:pt x="2563921" y="2509914"/>
                  <a:pt x="2562930" y="2509776"/>
                  <a:pt x="2562976" y="2508760"/>
                </a:cubicBezTo>
                <a:close/>
                <a:moveTo>
                  <a:pt x="1757484" y="2502108"/>
                </a:moveTo>
                <a:lnTo>
                  <a:pt x="1756406" y="2502878"/>
                </a:lnTo>
                <a:cubicBezTo>
                  <a:pt x="1753716" y="2504778"/>
                  <a:pt x="1750709" y="2506796"/>
                  <a:pt x="1748708" y="2507629"/>
                </a:cubicBezTo>
                <a:cubicBezTo>
                  <a:pt x="1746405" y="2508207"/>
                  <a:pt x="1747639" y="2506969"/>
                  <a:pt x="1749941" y="2505252"/>
                </a:cubicBezTo>
                <a:lnTo>
                  <a:pt x="1751957" y="2503867"/>
                </a:lnTo>
                <a:lnTo>
                  <a:pt x="1754328" y="2503135"/>
                </a:lnTo>
                <a:close/>
                <a:moveTo>
                  <a:pt x="2568646" y="2502107"/>
                </a:moveTo>
                <a:lnTo>
                  <a:pt x="2571801" y="2503134"/>
                </a:lnTo>
                <a:lnTo>
                  <a:pt x="2574173" y="2503866"/>
                </a:lnTo>
                <a:lnTo>
                  <a:pt x="2576189" y="2505251"/>
                </a:lnTo>
                <a:cubicBezTo>
                  <a:pt x="2578491" y="2506968"/>
                  <a:pt x="2579725" y="2508206"/>
                  <a:pt x="2577422" y="2507628"/>
                </a:cubicBezTo>
                <a:cubicBezTo>
                  <a:pt x="2575421" y="2506795"/>
                  <a:pt x="2572414" y="2504777"/>
                  <a:pt x="2569724" y="2502877"/>
                </a:cubicBezTo>
                <a:close/>
                <a:moveTo>
                  <a:pt x="1755168" y="2497865"/>
                </a:moveTo>
                <a:lnTo>
                  <a:pt x="1744173" y="2504587"/>
                </a:lnTo>
                <a:lnTo>
                  <a:pt x="1741428" y="2505110"/>
                </a:lnTo>
                <a:cubicBezTo>
                  <a:pt x="1740576" y="2505197"/>
                  <a:pt x="1740058" y="2505133"/>
                  <a:pt x="1740122" y="2504835"/>
                </a:cubicBezTo>
                <a:cubicBezTo>
                  <a:pt x="1740159" y="2504660"/>
                  <a:pt x="1740375" y="2504436"/>
                  <a:pt x="1740731" y="2504174"/>
                </a:cubicBezTo>
                <a:cubicBezTo>
                  <a:pt x="1741087" y="2503913"/>
                  <a:pt x="1741582" y="2503614"/>
                  <a:pt x="1742178" y="2503293"/>
                </a:cubicBezTo>
                <a:cubicBezTo>
                  <a:pt x="1745749" y="2501362"/>
                  <a:pt x="1752896" y="2498595"/>
                  <a:pt x="1754934" y="2497952"/>
                </a:cubicBezTo>
                <a:close/>
                <a:moveTo>
                  <a:pt x="2570961" y="2497864"/>
                </a:moveTo>
                <a:lnTo>
                  <a:pt x="2571195" y="2497951"/>
                </a:lnTo>
                <a:cubicBezTo>
                  <a:pt x="2573233" y="2498594"/>
                  <a:pt x="2580381" y="2501361"/>
                  <a:pt x="2583951" y="2503292"/>
                </a:cubicBezTo>
                <a:cubicBezTo>
                  <a:pt x="2584547" y="2503613"/>
                  <a:pt x="2585042" y="2503912"/>
                  <a:pt x="2585398" y="2504173"/>
                </a:cubicBezTo>
                <a:cubicBezTo>
                  <a:pt x="2585755" y="2504435"/>
                  <a:pt x="2585971" y="2504659"/>
                  <a:pt x="2586008" y="2504834"/>
                </a:cubicBezTo>
                <a:cubicBezTo>
                  <a:pt x="2586071" y="2505132"/>
                  <a:pt x="2585554" y="2505196"/>
                  <a:pt x="2584702" y="2505109"/>
                </a:cubicBezTo>
                <a:lnTo>
                  <a:pt x="2581957" y="2504586"/>
                </a:lnTo>
                <a:close/>
                <a:moveTo>
                  <a:pt x="4082790" y="2493012"/>
                </a:moveTo>
                <a:lnTo>
                  <a:pt x="4082652" y="2493123"/>
                </a:lnTo>
                <a:lnTo>
                  <a:pt x="4082928" y="2493210"/>
                </a:lnTo>
                <a:lnTo>
                  <a:pt x="4083105" y="2494341"/>
                </a:lnTo>
                <a:cubicBezTo>
                  <a:pt x="4082414" y="2494938"/>
                  <a:pt x="4082087" y="2494439"/>
                  <a:pt x="4081375" y="2493355"/>
                </a:cubicBezTo>
                <a:close/>
                <a:moveTo>
                  <a:pt x="243340" y="2493011"/>
                </a:moveTo>
                <a:lnTo>
                  <a:pt x="244754" y="2493354"/>
                </a:lnTo>
                <a:cubicBezTo>
                  <a:pt x="244043" y="2494438"/>
                  <a:pt x="243716" y="2494937"/>
                  <a:pt x="243025" y="2494340"/>
                </a:cubicBezTo>
                <a:lnTo>
                  <a:pt x="243202" y="2493209"/>
                </a:lnTo>
                <a:lnTo>
                  <a:pt x="243478" y="2493122"/>
                </a:lnTo>
                <a:close/>
                <a:moveTo>
                  <a:pt x="4080719" y="2492354"/>
                </a:moveTo>
                <a:cubicBezTo>
                  <a:pt x="4080719" y="2492354"/>
                  <a:pt x="4080973" y="2492329"/>
                  <a:pt x="4081182" y="2492443"/>
                </a:cubicBezTo>
                <a:cubicBezTo>
                  <a:pt x="4081392" y="2492556"/>
                  <a:pt x="4081557" y="2492806"/>
                  <a:pt x="4081375" y="2493355"/>
                </a:cubicBezTo>
                <a:cubicBezTo>
                  <a:pt x="4081375" y="2493355"/>
                  <a:pt x="4080357" y="2493452"/>
                  <a:pt x="4080719" y="2492354"/>
                </a:cubicBezTo>
                <a:close/>
                <a:moveTo>
                  <a:pt x="245411" y="2492353"/>
                </a:moveTo>
                <a:cubicBezTo>
                  <a:pt x="245772" y="2493451"/>
                  <a:pt x="244754" y="2493354"/>
                  <a:pt x="244754" y="2493354"/>
                </a:cubicBezTo>
                <a:cubicBezTo>
                  <a:pt x="244573" y="2492805"/>
                  <a:pt x="244738" y="2492555"/>
                  <a:pt x="244948" y="2492442"/>
                </a:cubicBezTo>
                <a:cubicBezTo>
                  <a:pt x="245157" y="2492328"/>
                  <a:pt x="245411" y="2492353"/>
                  <a:pt x="245411" y="2492353"/>
                </a:cubicBezTo>
                <a:close/>
                <a:moveTo>
                  <a:pt x="1759437" y="2483954"/>
                </a:moveTo>
                <a:cubicBezTo>
                  <a:pt x="1759681" y="2483898"/>
                  <a:pt x="1759920" y="2484262"/>
                  <a:pt x="1760179" y="2484655"/>
                </a:cubicBezTo>
                <a:cubicBezTo>
                  <a:pt x="1759369" y="2485261"/>
                  <a:pt x="1758674" y="2485780"/>
                  <a:pt x="1758674" y="2485780"/>
                </a:cubicBezTo>
                <a:cubicBezTo>
                  <a:pt x="1758946" y="2484488"/>
                  <a:pt x="1759194" y="2484010"/>
                  <a:pt x="1759437" y="2483954"/>
                </a:cubicBezTo>
                <a:close/>
                <a:moveTo>
                  <a:pt x="2566693" y="2483953"/>
                </a:moveTo>
                <a:cubicBezTo>
                  <a:pt x="2566936" y="2484009"/>
                  <a:pt x="2567184" y="2484487"/>
                  <a:pt x="2567456" y="2485779"/>
                </a:cubicBezTo>
                <a:cubicBezTo>
                  <a:pt x="2567456" y="2485779"/>
                  <a:pt x="2566760" y="2485260"/>
                  <a:pt x="2565951" y="2484654"/>
                </a:cubicBezTo>
                <a:cubicBezTo>
                  <a:pt x="2566209" y="2484261"/>
                  <a:pt x="2566449" y="2483897"/>
                  <a:pt x="2566693" y="2483953"/>
                </a:cubicBezTo>
                <a:close/>
                <a:moveTo>
                  <a:pt x="4088828" y="2483829"/>
                </a:moveTo>
                <a:lnTo>
                  <a:pt x="4091890" y="2484146"/>
                </a:lnTo>
                <a:lnTo>
                  <a:pt x="4094200" y="2484341"/>
                </a:lnTo>
                <a:lnTo>
                  <a:pt x="4095931" y="2485323"/>
                </a:lnTo>
                <a:cubicBezTo>
                  <a:pt x="4096900" y="2485955"/>
                  <a:pt x="4097619" y="2486526"/>
                  <a:pt x="4097809" y="2486934"/>
                </a:cubicBezTo>
                <a:cubicBezTo>
                  <a:pt x="4098000" y="2487341"/>
                  <a:pt x="4097663" y="2487583"/>
                  <a:pt x="4096519" y="2487560"/>
                </a:cubicBezTo>
                <a:cubicBezTo>
                  <a:pt x="4094636" y="2487164"/>
                  <a:pt x="4092040" y="2485751"/>
                  <a:pt x="4089746" y="2484388"/>
                </a:cubicBezTo>
                <a:close/>
                <a:moveTo>
                  <a:pt x="237302" y="2483828"/>
                </a:moveTo>
                <a:lnTo>
                  <a:pt x="236384" y="2484387"/>
                </a:lnTo>
                <a:cubicBezTo>
                  <a:pt x="234090" y="2485750"/>
                  <a:pt x="231494" y="2487163"/>
                  <a:pt x="229610" y="2487559"/>
                </a:cubicBezTo>
                <a:cubicBezTo>
                  <a:pt x="228467" y="2487582"/>
                  <a:pt x="228130" y="2487340"/>
                  <a:pt x="228321" y="2486933"/>
                </a:cubicBezTo>
                <a:cubicBezTo>
                  <a:pt x="228511" y="2486525"/>
                  <a:pt x="229230" y="2485954"/>
                  <a:pt x="230198" y="2485322"/>
                </a:cubicBezTo>
                <a:lnTo>
                  <a:pt x="231930" y="2484340"/>
                </a:lnTo>
                <a:lnTo>
                  <a:pt x="234240" y="2484145"/>
                </a:lnTo>
                <a:close/>
                <a:moveTo>
                  <a:pt x="4092611" y="2478717"/>
                </a:moveTo>
                <a:lnTo>
                  <a:pt x="4092834" y="2478751"/>
                </a:lnTo>
                <a:cubicBezTo>
                  <a:pt x="4094815" y="2478934"/>
                  <a:pt x="4101613" y="2480121"/>
                  <a:pt x="4104839" y="2481301"/>
                </a:cubicBezTo>
                <a:cubicBezTo>
                  <a:pt x="4105377" y="2481497"/>
                  <a:pt x="4105816" y="2481693"/>
                  <a:pt x="4106116" y="2481885"/>
                </a:cubicBezTo>
                <a:cubicBezTo>
                  <a:pt x="4106416" y="2482076"/>
                  <a:pt x="4106579" y="2482263"/>
                  <a:pt x="4106564" y="2482440"/>
                </a:cubicBezTo>
                <a:cubicBezTo>
                  <a:pt x="4106541" y="2482743"/>
                  <a:pt x="4105968" y="2482940"/>
                  <a:pt x="4105084" y="2483058"/>
                </a:cubicBezTo>
                <a:lnTo>
                  <a:pt x="4102307" y="2483180"/>
                </a:lnTo>
                <a:close/>
                <a:moveTo>
                  <a:pt x="233519" y="2478716"/>
                </a:moveTo>
                <a:lnTo>
                  <a:pt x="223823" y="2483179"/>
                </a:lnTo>
                <a:lnTo>
                  <a:pt x="221046" y="2483057"/>
                </a:lnTo>
                <a:cubicBezTo>
                  <a:pt x="220161" y="2482939"/>
                  <a:pt x="219589" y="2482742"/>
                  <a:pt x="219565" y="2482439"/>
                </a:cubicBezTo>
                <a:cubicBezTo>
                  <a:pt x="219551" y="2482262"/>
                  <a:pt x="219713" y="2482075"/>
                  <a:pt x="220013" y="2481884"/>
                </a:cubicBezTo>
                <a:cubicBezTo>
                  <a:pt x="220314" y="2481692"/>
                  <a:pt x="220753" y="2481496"/>
                  <a:pt x="221290" y="2481300"/>
                </a:cubicBezTo>
                <a:cubicBezTo>
                  <a:pt x="224517" y="2480120"/>
                  <a:pt x="231315" y="2478933"/>
                  <a:pt x="233296" y="2478750"/>
                </a:cubicBezTo>
                <a:close/>
                <a:moveTo>
                  <a:pt x="1743695" y="2478126"/>
                </a:moveTo>
                <a:lnTo>
                  <a:pt x="1733894" y="2483995"/>
                </a:lnTo>
                <a:lnTo>
                  <a:pt x="1732538" y="2484371"/>
                </a:lnTo>
                <a:cubicBezTo>
                  <a:pt x="1729951" y="2485129"/>
                  <a:pt x="1726996" y="2486050"/>
                  <a:pt x="1723245" y="2487304"/>
                </a:cubicBezTo>
                <a:cubicBezTo>
                  <a:pt x="1721871" y="2487577"/>
                  <a:pt x="1712697" y="2490760"/>
                  <a:pt x="1710825" y="2490793"/>
                </a:cubicBezTo>
                <a:lnTo>
                  <a:pt x="1711668" y="2489860"/>
                </a:lnTo>
                <a:lnTo>
                  <a:pt x="1712138" y="2489475"/>
                </a:lnTo>
                <a:lnTo>
                  <a:pt x="1716512" y="2487703"/>
                </a:lnTo>
                <a:cubicBezTo>
                  <a:pt x="1721868" y="2485916"/>
                  <a:pt x="1728892" y="2484339"/>
                  <a:pt x="1731310" y="2483287"/>
                </a:cubicBezTo>
                <a:close/>
                <a:moveTo>
                  <a:pt x="2582435" y="2478125"/>
                </a:moveTo>
                <a:lnTo>
                  <a:pt x="2594820" y="2483286"/>
                </a:lnTo>
                <a:cubicBezTo>
                  <a:pt x="2597237" y="2484338"/>
                  <a:pt x="2604262" y="2485915"/>
                  <a:pt x="2609617" y="2487702"/>
                </a:cubicBezTo>
                <a:lnTo>
                  <a:pt x="2613992" y="2489474"/>
                </a:lnTo>
                <a:lnTo>
                  <a:pt x="2614461" y="2489859"/>
                </a:lnTo>
                <a:lnTo>
                  <a:pt x="2615304" y="2490792"/>
                </a:lnTo>
                <a:cubicBezTo>
                  <a:pt x="2613433" y="2490759"/>
                  <a:pt x="2604258" y="2487576"/>
                  <a:pt x="2602884" y="2487303"/>
                </a:cubicBezTo>
                <a:cubicBezTo>
                  <a:pt x="2599133" y="2486049"/>
                  <a:pt x="2596179" y="2485128"/>
                  <a:pt x="2593592" y="2484370"/>
                </a:cubicBezTo>
                <a:lnTo>
                  <a:pt x="2592236" y="2483994"/>
                </a:lnTo>
                <a:close/>
                <a:moveTo>
                  <a:pt x="1683325" y="2476306"/>
                </a:moveTo>
                <a:lnTo>
                  <a:pt x="1681845" y="2477362"/>
                </a:lnTo>
                <a:lnTo>
                  <a:pt x="1678665" y="2479923"/>
                </a:lnTo>
                <a:lnTo>
                  <a:pt x="1671252" y="2482224"/>
                </a:lnTo>
                <a:lnTo>
                  <a:pt x="1663484" y="2484304"/>
                </a:lnTo>
                <a:lnTo>
                  <a:pt x="1665537" y="2482795"/>
                </a:lnTo>
                <a:lnTo>
                  <a:pt x="1667321" y="2481636"/>
                </a:lnTo>
                <a:close/>
                <a:moveTo>
                  <a:pt x="2642805" y="2476305"/>
                </a:moveTo>
                <a:lnTo>
                  <a:pt x="2658809" y="2481635"/>
                </a:lnTo>
                <a:lnTo>
                  <a:pt x="2660593" y="2482794"/>
                </a:lnTo>
                <a:lnTo>
                  <a:pt x="2662646" y="2484303"/>
                </a:lnTo>
                <a:lnTo>
                  <a:pt x="2654878" y="2482223"/>
                </a:lnTo>
                <a:lnTo>
                  <a:pt x="2647465" y="2479922"/>
                </a:lnTo>
                <a:lnTo>
                  <a:pt x="2644284" y="2477361"/>
                </a:lnTo>
                <a:close/>
                <a:moveTo>
                  <a:pt x="3977215" y="2472677"/>
                </a:moveTo>
                <a:cubicBezTo>
                  <a:pt x="3977215" y="2472677"/>
                  <a:pt x="3976760" y="2472875"/>
                  <a:pt x="3976344" y="2473137"/>
                </a:cubicBezTo>
                <a:cubicBezTo>
                  <a:pt x="3975929" y="2473398"/>
                  <a:pt x="3975555" y="2473722"/>
                  <a:pt x="3975721" y="2473972"/>
                </a:cubicBezTo>
                <a:cubicBezTo>
                  <a:pt x="3976048" y="2474472"/>
                  <a:pt x="3977872" y="2473676"/>
                  <a:pt x="3977215" y="2472677"/>
                </a:cubicBezTo>
                <a:close/>
                <a:moveTo>
                  <a:pt x="348914" y="2472676"/>
                </a:moveTo>
                <a:cubicBezTo>
                  <a:pt x="348258" y="2473675"/>
                  <a:pt x="350081" y="2474471"/>
                  <a:pt x="350409" y="2473971"/>
                </a:cubicBezTo>
                <a:cubicBezTo>
                  <a:pt x="350575" y="2473721"/>
                  <a:pt x="350201" y="2473397"/>
                  <a:pt x="349786" y="2473136"/>
                </a:cubicBezTo>
                <a:cubicBezTo>
                  <a:pt x="349370" y="2472874"/>
                  <a:pt x="348914" y="2472676"/>
                  <a:pt x="348914" y="2472676"/>
                </a:cubicBezTo>
                <a:close/>
                <a:moveTo>
                  <a:pt x="1929918" y="2470377"/>
                </a:moveTo>
                <a:lnTo>
                  <a:pt x="1924110" y="2472064"/>
                </a:lnTo>
                <a:lnTo>
                  <a:pt x="1919554" y="2473199"/>
                </a:lnTo>
                <a:lnTo>
                  <a:pt x="1920205" y="2473272"/>
                </a:lnTo>
                <a:lnTo>
                  <a:pt x="1927145" y="2471708"/>
                </a:lnTo>
                <a:close/>
                <a:moveTo>
                  <a:pt x="2396212" y="2470376"/>
                </a:moveTo>
                <a:lnTo>
                  <a:pt x="2398984" y="2471707"/>
                </a:lnTo>
                <a:lnTo>
                  <a:pt x="2405931" y="2473272"/>
                </a:lnTo>
                <a:lnTo>
                  <a:pt x="2406581" y="2473200"/>
                </a:lnTo>
                <a:lnTo>
                  <a:pt x="2402020" y="2472063"/>
                </a:lnTo>
                <a:close/>
                <a:moveTo>
                  <a:pt x="1944880" y="2466911"/>
                </a:moveTo>
                <a:lnTo>
                  <a:pt x="1941408" y="2467317"/>
                </a:lnTo>
                <a:lnTo>
                  <a:pt x="1936260" y="2469485"/>
                </a:lnTo>
                <a:lnTo>
                  <a:pt x="1936609" y="2469473"/>
                </a:lnTo>
                <a:cubicBezTo>
                  <a:pt x="1937601" y="2469435"/>
                  <a:pt x="1940080" y="2469315"/>
                  <a:pt x="1942318" y="2468990"/>
                </a:cubicBezTo>
                <a:cubicBezTo>
                  <a:pt x="1944556" y="2468667"/>
                  <a:pt x="1946553" y="2468139"/>
                  <a:pt x="1946575" y="2467289"/>
                </a:cubicBezTo>
                <a:cubicBezTo>
                  <a:pt x="1946689" y="2466942"/>
                  <a:pt x="1945959" y="2466859"/>
                  <a:pt x="1944880" y="2466911"/>
                </a:cubicBezTo>
                <a:close/>
                <a:moveTo>
                  <a:pt x="2381250" y="2466910"/>
                </a:moveTo>
                <a:cubicBezTo>
                  <a:pt x="2380171" y="2466858"/>
                  <a:pt x="2379440" y="2466941"/>
                  <a:pt x="2379554" y="2467288"/>
                </a:cubicBezTo>
                <a:cubicBezTo>
                  <a:pt x="2379577" y="2468138"/>
                  <a:pt x="2381574" y="2468666"/>
                  <a:pt x="2383811" y="2468989"/>
                </a:cubicBezTo>
                <a:cubicBezTo>
                  <a:pt x="2386049" y="2469314"/>
                  <a:pt x="2388529" y="2469434"/>
                  <a:pt x="2389521" y="2469472"/>
                </a:cubicBezTo>
                <a:lnTo>
                  <a:pt x="2389869" y="2469484"/>
                </a:lnTo>
                <a:lnTo>
                  <a:pt x="2384722" y="2467316"/>
                </a:lnTo>
                <a:close/>
                <a:moveTo>
                  <a:pt x="1873539" y="2465865"/>
                </a:moveTo>
                <a:lnTo>
                  <a:pt x="1873491" y="2465880"/>
                </a:lnTo>
                <a:lnTo>
                  <a:pt x="1873599" y="2465971"/>
                </a:lnTo>
                <a:close/>
                <a:moveTo>
                  <a:pt x="2452591" y="2465864"/>
                </a:moveTo>
                <a:lnTo>
                  <a:pt x="2452531" y="2465970"/>
                </a:lnTo>
                <a:lnTo>
                  <a:pt x="2452638" y="2465879"/>
                </a:lnTo>
                <a:close/>
                <a:moveTo>
                  <a:pt x="4092320" y="2464893"/>
                </a:moveTo>
                <a:cubicBezTo>
                  <a:pt x="4092563" y="2464893"/>
                  <a:pt x="4092681" y="2465342"/>
                  <a:pt x="4092576" y="2466657"/>
                </a:cubicBezTo>
                <a:cubicBezTo>
                  <a:pt x="4092576" y="2466657"/>
                  <a:pt x="4091991" y="2466275"/>
                  <a:pt x="4091311" y="2465828"/>
                </a:cubicBezTo>
                <a:cubicBezTo>
                  <a:pt x="4091709" y="2465343"/>
                  <a:pt x="4092077" y="2464893"/>
                  <a:pt x="4092320" y="2464893"/>
                </a:cubicBezTo>
                <a:close/>
                <a:moveTo>
                  <a:pt x="233810" y="2464892"/>
                </a:moveTo>
                <a:cubicBezTo>
                  <a:pt x="234053" y="2464892"/>
                  <a:pt x="234421" y="2465342"/>
                  <a:pt x="234819" y="2465827"/>
                </a:cubicBezTo>
                <a:cubicBezTo>
                  <a:pt x="234138" y="2466274"/>
                  <a:pt x="233554" y="2466656"/>
                  <a:pt x="233554" y="2466656"/>
                </a:cubicBezTo>
                <a:cubicBezTo>
                  <a:pt x="233449" y="2465341"/>
                  <a:pt x="233567" y="2464892"/>
                  <a:pt x="233810" y="2464892"/>
                </a:cubicBezTo>
                <a:close/>
                <a:moveTo>
                  <a:pt x="1837285" y="2461506"/>
                </a:moveTo>
                <a:lnTo>
                  <a:pt x="1833067" y="2463581"/>
                </a:lnTo>
                <a:lnTo>
                  <a:pt x="1835273" y="2463827"/>
                </a:lnTo>
                <a:close/>
                <a:moveTo>
                  <a:pt x="2488845" y="2461505"/>
                </a:moveTo>
                <a:lnTo>
                  <a:pt x="2490858" y="2463828"/>
                </a:lnTo>
                <a:lnTo>
                  <a:pt x="2493066" y="2463582"/>
                </a:lnTo>
                <a:close/>
                <a:moveTo>
                  <a:pt x="3802631" y="2461428"/>
                </a:moveTo>
                <a:lnTo>
                  <a:pt x="3818240" y="2467315"/>
                </a:lnTo>
                <a:lnTo>
                  <a:pt x="3795875" y="2461702"/>
                </a:lnTo>
                <a:close/>
                <a:moveTo>
                  <a:pt x="523498" y="2461427"/>
                </a:moveTo>
                <a:lnTo>
                  <a:pt x="530255" y="2461701"/>
                </a:lnTo>
                <a:lnTo>
                  <a:pt x="507890" y="2467314"/>
                </a:lnTo>
                <a:close/>
                <a:moveTo>
                  <a:pt x="1899997" y="2458951"/>
                </a:moveTo>
                <a:cubicBezTo>
                  <a:pt x="1897445" y="2458788"/>
                  <a:pt x="1893717" y="2459529"/>
                  <a:pt x="1889503" y="2460696"/>
                </a:cubicBezTo>
                <a:lnTo>
                  <a:pt x="1889145" y="2460811"/>
                </a:lnTo>
                <a:lnTo>
                  <a:pt x="1873941" y="2468127"/>
                </a:lnTo>
                <a:lnTo>
                  <a:pt x="1902973" y="2471355"/>
                </a:lnTo>
                <a:lnTo>
                  <a:pt x="1905246" y="2470954"/>
                </a:lnTo>
                <a:cubicBezTo>
                  <a:pt x="1907952" y="2470463"/>
                  <a:pt x="1909868" y="2468209"/>
                  <a:pt x="1910598" y="2467775"/>
                </a:cubicBezTo>
                <a:cubicBezTo>
                  <a:pt x="1912453" y="2467789"/>
                  <a:pt x="1913643" y="2468039"/>
                  <a:pt x="1916171" y="2467494"/>
                </a:cubicBezTo>
                <a:lnTo>
                  <a:pt x="1916456" y="2467324"/>
                </a:lnTo>
                <a:lnTo>
                  <a:pt x="1915255" y="2467499"/>
                </a:lnTo>
                <a:cubicBezTo>
                  <a:pt x="1911442" y="2467841"/>
                  <a:pt x="1914888" y="2465794"/>
                  <a:pt x="1914888" y="2465794"/>
                </a:cubicBezTo>
                <a:cubicBezTo>
                  <a:pt x="1917930" y="2463988"/>
                  <a:pt x="1926096" y="2462964"/>
                  <a:pt x="1927555" y="2462097"/>
                </a:cubicBezTo>
                <a:cubicBezTo>
                  <a:pt x="1927555" y="2462097"/>
                  <a:pt x="1927568" y="2461611"/>
                  <a:pt x="1927603" y="2460873"/>
                </a:cubicBezTo>
                <a:lnTo>
                  <a:pt x="1927628" y="2460498"/>
                </a:lnTo>
                <a:lnTo>
                  <a:pt x="1921988" y="2461927"/>
                </a:lnTo>
                <a:cubicBezTo>
                  <a:pt x="1919382" y="2462569"/>
                  <a:pt x="1916842" y="2463151"/>
                  <a:pt x="1914422" y="2463592"/>
                </a:cubicBezTo>
                <a:cubicBezTo>
                  <a:pt x="1910115" y="2464635"/>
                  <a:pt x="1905638" y="2465302"/>
                  <a:pt x="1901127" y="2465888"/>
                </a:cubicBezTo>
                <a:lnTo>
                  <a:pt x="1897774" y="2466342"/>
                </a:lnTo>
                <a:lnTo>
                  <a:pt x="1898467" y="2466016"/>
                </a:lnTo>
                <a:lnTo>
                  <a:pt x="1903350" y="2463700"/>
                </a:lnTo>
                <a:lnTo>
                  <a:pt x="1903437" y="2462635"/>
                </a:lnTo>
                <a:cubicBezTo>
                  <a:pt x="1903926" y="2460183"/>
                  <a:pt x="1902549" y="2459115"/>
                  <a:pt x="1899997" y="2458951"/>
                </a:cubicBezTo>
                <a:close/>
                <a:moveTo>
                  <a:pt x="2426132" y="2458950"/>
                </a:moveTo>
                <a:cubicBezTo>
                  <a:pt x="2423580" y="2459114"/>
                  <a:pt x="2422204" y="2460182"/>
                  <a:pt x="2422693" y="2462634"/>
                </a:cubicBezTo>
                <a:lnTo>
                  <a:pt x="2422780" y="2463699"/>
                </a:lnTo>
                <a:lnTo>
                  <a:pt x="2427663" y="2466015"/>
                </a:lnTo>
                <a:lnTo>
                  <a:pt x="2428355" y="2466341"/>
                </a:lnTo>
                <a:lnTo>
                  <a:pt x="2425002" y="2465887"/>
                </a:lnTo>
                <a:cubicBezTo>
                  <a:pt x="2420492" y="2465301"/>
                  <a:pt x="2416015" y="2464634"/>
                  <a:pt x="2411707" y="2463591"/>
                </a:cubicBezTo>
                <a:cubicBezTo>
                  <a:pt x="2409288" y="2463150"/>
                  <a:pt x="2406748" y="2462568"/>
                  <a:pt x="2404142" y="2461926"/>
                </a:cubicBezTo>
                <a:lnTo>
                  <a:pt x="2398502" y="2460497"/>
                </a:lnTo>
                <a:lnTo>
                  <a:pt x="2398526" y="2460872"/>
                </a:lnTo>
                <a:cubicBezTo>
                  <a:pt x="2398561" y="2461610"/>
                  <a:pt x="2398575" y="2462096"/>
                  <a:pt x="2398575" y="2462096"/>
                </a:cubicBezTo>
                <a:cubicBezTo>
                  <a:pt x="2400034" y="2462963"/>
                  <a:pt x="2408200" y="2463987"/>
                  <a:pt x="2411241" y="2465793"/>
                </a:cubicBezTo>
                <a:cubicBezTo>
                  <a:pt x="2411241" y="2465793"/>
                  <a:pt x="2414687" y="2467840"/>
                  <a:pt x="2410875" y="2467498"/>
                </a:cubicBezTo>
                <a:lnTo>
                  <a:pt x="2409673" y="2467323"/>
                </a:lnTo>
                <a:lnTo>
                  <a:pt x="2409959" y="2467493"/>
                </a:lnTo>
                <a:cubicBezTo>
                  <a:pt x="2412487" y="2468038"/>
                  <a:pt x="2413676" y="2467788"/>
                  <a:pt x="2415532" y="2467774"/>
                </a:cubicBezTo>
                <a:cubicBezTo>
                  <a:pt x="2416262" y="2468208"/>
                  <a:pt x="2418177" y="2470462"/>
                  <a:pt x="2420884" y="2470953"/>
                </a:cubicBezTo>
                <a:lnTo>
                  <a:pt x="2423164" y="2471356"/>
                </a:lnTo>
                <a:lnTo>
                  <a:pt x="2452192" y="2468127"/>
                </a:lnTo>
                <a:lnTo>
                  <a:pt x="2436984" y="2460810"/>
                </a:lnTo>
                <a:lnTo>
                  <a:pt x="2436626" y="2460695"/>
                </a:lnTo>
                <a:cubicBezTo>
                  <a:pt x="2432412" y="2459528"/>
                  <a:pt x="2428684" y="2458787"/>
                  <a:pt x="2426132" y="2458950"/>
                </a:cubicBezTo>
                <a:close/>
                <a:moveTo>
                  <a:pt x="3830631" y="2457841"/>
                </a:moveTo>
                <a:lnTo>
                  <a:pt x="3840024" y="2460697"/>
                </a:lnTo>
                <a:lnTo>
                  <a:pt x="3830154" y="2457975"/>
                </a:lnTo>
                <a:close/>
                <a:moveTo>
                  <a:pt x="495498" y="2457840"/>
                </a:moveTo>
                <a:lnTo>
                  <a:pt x="495976" y="2457974"/>
                </a:lnTo>
                <a:lnTo>
                  <a:pt x="486105" y="2460696"/>
                </a:lnTo>
                <a:close/>
                <a:moveTo>
                  <a:pt x="3747021" y="2457402"/>
                </a:moveTo>
                <a:lnTo>
                  <a:pt x="3759509" y="2458596"/>
                </a:lnTo>
                <a:lnTo>
                  <a:pt x="3786412" y="2461360"/>
                </a:lnTo>
                <a:lnTo>
                  <a:pt x="3782959" y="2462192"/>
                </a:lnTo>
                <a:cubicBezTo>
                  <a:pt x="3778407" y="2463064"/>
                  <a:pt x="3775035" y="2463710"/>
                  <a:pt x="3777126" y="2464533"/>
                </a:cubicBezTo>
                <a:lnTo>
                  <a:pt x="3779570" y="2465397"/>
                </a:lnTo>
                <a:lnTo>
                  <a:pt x="3779086" y="2466191"/>
                </a:lnTo>
                <a:cubicBezTo>
                  <a:pt x="3779350" y="2466479"/>
                  <a:pt x="3780069" y="2466287"/>
                  <a:pt x="3780590" y="2465880"/>
                </a:cubicBezTo>
                <a:lnTo>
                  <a:pt x="3780613" y="2465766"/>
                </a:lnTo>
                <a:lnTo>
                  <a:pt x="3794849" y="2470801"/>
                </a:lnTo>
                <a:lnTo>
                  <a:pt x="3792614" y="2470437"/>
                </a:lnTo>
                <a:lnTo>
                  <a:pt x="3773228" y="2464895"/>
                </a:lnTo>
                <a:lnTo>
                  <a:pt x="3774687" y="2464990"/>
                </a:lnTo>
                <a:lnTo>
                  <a:pt x="3769617" y="2463863"/>
                </a:lnTo>
                <a:close/>
                <a:moveTo>
                  <a:pt x="579108" y="2457401"/>
                </a:moveTo>
                <a:lnTo>
                  <a:pt x="556512" y="2463862"/>
                </a:lnTo>
                <a:lnTo>
                  <a:pt x="551443" y="2464989"/>
                </a:lnTo>
                <a:lnTo>
                  <a:pt x="552902" y="2464894"/>
                </a:lnTo>
                <a:lnTo>
                  <a:pt x="533516" y="2470436"/>
                </a:lnTo>
                <a:lnTo>
                  <a:pt x="531281" y="2470800"/>
                </a:lnTo>
                <a:lnTo>
                  <a:pt x="545517" y="2465765"/>
                </a:lnTo>
                <a:lnTo>
                  <a:pt x="545540" y="2465879"/>
                </a:lnTo>
                <a:cubicBezTo>
                  <a:pt x="546061" y="2466286"/>
                  <a:pt x="546780" y="2466478"/>
                  <a:pt x="547044" y="2466190"/>
                </a:cubicBezTo>
                <a:lnTo>
                  <a:pt x="546559" y="2465396"/>
                </a:lnTo>
                <a:lnTo>
                  <a:pt x="549004" y="2464532"/>
                </a:lnTo>
                <a:cubicBezTo>
                  <a:pt x="551095" y="2463709"/>
                  <a:pt x="547723" y="2463063"/>
                  <a:pt x="543170" y="2462191"/>
                </a:cubicBezTo>
                <a:lnTo>
                  <a:pt x="539718" y="2461359"/>
                </a:lnTo>
                <a:lnTo>
                  <a:pt x="566621" y="2458595"/>
                </a:lnTo>
                <a:close/>
                <a:moveTo>
                  <a:pt x="1756406" y="2456329"/>
                </a:moveTo>
                <a:lnTo>
                  <a:pt x="1755918" y="2456440"/>
                </a:lnTo>
                <a:lnTo>
                  <a:pt x="1756224" y="2456465"/>
                </a:lnTo>
                <a:close/>
                <a:moveTo>
                  <a:pt x="2569724" y="2456328"/>
                </a:moveTo>
                <a:lnTo>
                  <a:pt x="2569908" y="2456466"/>
                </a:lnTo>
                <a:lnTo>
                  <a:pt x="2570218" y="2456441"/>
                </a:lnTo>
                <a:close/>
                <a:moveTo>
                  <a:pt x="1953346" y="2456072"/>
                </a:moveTo>
                <a:lnTo>
                  <a:pt x="1953601" y="2456339"/>
                </a:lnTo>
                <a:cubicBezTo>
                  <a:pt x="1953659" y="2456398"/>
                  <a:pt x="1953674" y="2456414"/>
                  <a:pt x="1953613" y="2456350"/>
                </a:cubicBezTo>
                <a:close/>
                <a:moveTo>
                  <a:pt x="2372783" y="2456071"/>
                </a:moveTo>
                <a:lnTo>
                  <a:pt x="2372517" y="2456349"/>
                </a:lnTo>
                <a:cubicBezTo>
                  <a:pt x="2372455" y="2456413"/>
                  <a:pt x="2372471" y="2456397"/>
                  <a:pt x="2372529" y="2456338"/>
                </a:cubicBezTo>
                <a:close/>
                <a:moveTo>
                  <a:pt x="1920027" y="2455964"/>
                </a:moveTo>
                <a:lnTo>
                  <a:pt x="1918939" y="2455969"/>
                </a:lnTo>
                <a:lnTo>
                  <a:pt x="1918724" y="2456019"/>
                </a:lnTo>
                <a:lnTo>
                  <a:pt x="1904644" y="2463209"/>
                </a:lnTo>
                <a:lnTo>
                  <a:pt x="1912619" y="2461633"/>
                </a:lnTo>
                <a:cubicBezTo>
                  <a:pt x="1915771" y="2461276"/>
                  <a:pt x="1919798" y="2460638"/>
                  <a:pt x="1922106" y="2459904"/>
                </a:cubicBezTo>
                <a:lnTo>
                  <a:pt x="1921485" y="2458160"/>
                </a:lnTo>
                <a:lnTo>
                  <a:pt x="1914736" y="2460472"/>
                </a:lnTo>
                <a:lnTo>
                  <a:pt x="1920742" y="2457640"/>
                </a:lnTo>
                <a:lnTo>
                  <a:pt x="1915534" y="2457990"/>
                </a:lnTo>
                <a:close/>
                <a:moveTo>
                  <a:pt x="2406103" y="2455963"/>
                </a:moveTo>
                <a:lnTo>
                  <a:pt x="2410595" y="2457989"/>
                </a:lnTo>
                <a:lnTo>
                  <a:pt x="2405387" y="2457639"/>
                </a:lnTo>
                <a:lnTo>
                  <a:pt x="2411394" y="2460471"/>
                </a:lnTo>
                <a:lnTo>
                  <a:pt x="2404645" y="2458159"/>
                </a:lnTo>
                <a:lnTo>
                  <a:pt x="2404023" y="2459903"/>
                </a:lnTo>
                <a:cubicBezTo>
                  <a:pt x="2406332" y="2460637"/>
                  <a:pt x="2410359" y="2461275"/>
                  <a:pt x="2413510" y="2461632"/>
                </a:cubicBezTo>
                <a:lnTo>
                  <a:pt x="2421486" y="2463208"/>
                </a:lnTo>
                <a:lnTo>
                  <a:pt x="2407406" y="2456018"/>
                </a:lnTo>
                <a:lnTo>
                  <a:pt x="2407190" y="2455968"/>
                </a:lnTo>
                <a:close/>
                <a:moveTo>
                  <a:pt x="1752180" y="2455153"/>
                </a:moveTo>
                <a:lnTo>
                  <a:pt x="1749907" y="2455955"/>
                </a:lnTo>
                <a:lnTo>
                  <a:pt x="1751142" y="2456055"/>
                </a:lnTo>
                <a:close/>
                <a:moveTo>
                  <a:pt x="2573950" y="2455152"/>
                </a:moveTo>
                <a:lnTo>
                  <a:pt x="2574990" y="2456055"/>
                </a:lnTo>
                <a:lnTo>
                  <a:pt x="2576227" y="2455955"/>
                </a:lnTo>
                <a:close/>
                <a:moveTo>
                  <a:pt x="3716579" y="2454862"/>
                </a:moveTo>
                <a:lnTo>
                  <a:pt x="3726425" y="2455432"/>
                </a:lnTo>
                <a:lnTo>
                  <a:pt x="3740714" y="2456799"/>
                </a:lnTo>
                <a:lnTo>
                  <a:pt x="3736171" y="2456981"/>
                </a:lnTo>
                <a:cubicBezTo>
                  <a:pt x="3733337" y="2457371"/>
                  <a:pt x="3731335" y="2458016"/>
                  <a:pt x="3732927" y="2458847"/>
                </a:cubicBezTo>
                <a:cubicBezTo>
                  <a:pt x="3732927" y="2458847"/>
                  <a:pt x="3732927" y="2458847"/>
                  <a:pt x="3748565" y="2463811"/>
                </a:cubicBezTo>
                <a:lnTo>
                  <a:pt x="3756938" y="2466470"/>
                </a:lnTo>
                <a:lnTo>
                  <a:pt x="3753338" y="2466108"/>
                </a:lnTo>
                <a:close/>
                <a:moveTo>
                  <a:pt x="609551" y="2454861"/>
                </a:moveTo>
                <a:lnTo>
                  <a:pt x="572792" y="2466107"/>
                </a:lnTo>
                <a:lnTo>
                  <a:pt x="569191" y="2466469"/>
                </a:lnTo>
                <a:lnTo>
                  <a:pt x="577565" y="2463810"/>
                </a:lnTo>
                <a:cubicBezTo>
                  <a:pt x="593203" y="2458846"/>
                  <a:pt x="593203" y="2458846"/>
                  <a:pt x="593203" y="2458846"/>
                </a:cubicBezTo>
                <a:cubicBezTo>
                  <a:pt x="594795" y="2458015"/>
                  <a:pt x="592793" y="2457370"/>
                  <a:pt x="589959" y="2456980"/>
                </a:cubicBezTo>
                <a:lnTo>
                  <a:pt x="585416" y="2456798"/>
                </a:lnTo>
                <a:lnTo>
                  <a:pt x="599704" y="2455431"/>
                </a:lnTo>
                <a:close/>
                <a:moveTo>
                  <a:pt x="4110952" y="2454754"/>
                </a:moveTo>
                <a:lnTo>
                  <a:pt x="4122615" y="2457204"/>
                </a:lnTo>
                <a:cubicBezTo>
                  <a:pt x="4124877" y="2457730"/>
                  <a:pt x="4131907" y="2457674"/>
                  <a:pt x="4137087" y="2458258"/>
                </a:cubicBezTo>
                <a:lnTo>
                  <a:pt x="4141223" y="2459067"/>
                </a:lnTo>
                <a:lnTo>
                  <a:pt x="4141607" y="2459363"/>
                </a:lnTo>
                <a:lnTo>
                  <a:pt x="4142222" y="2460151"/>
                </a:lnTo>
                <a:cubicBezTo>
                  <a:pt x="4140230" y="2460581"/>
                  <a:pt x="4131394" y="2459452"/>
                  <a:pt x="4130007" y="2459500"/>
                </a:cubicBezTo>
                <a:cubicBezTo>
                  <a:pt x="4126379" y="2459089"/>
                  <a:pt x="4123502" y="2458836"/>
                  <a:pt x="4120967" y="2458667"/>
                </a:cubicBezTo>
                <a:lnTo>
                  <a:pt x="4119633" y="2458602"/>
                </a:lnTo>
                <a:close/>
                <a:moveTo>
                  <a:pt x="215178" y="2454753"/>
                </a:moveTo>
                <a:lnTo>
                  <a:pt x="206497" y="2458601"/>
                </a:lnTo>
                <a:lnTo>
                  <a:pt x="205163" y="2458666"/>
                </a:lnTo>
                <a:cubicBezTo>
                  <a:pt x="202627" y="2458835"/>
                  <a:pt x="199751" y="2459088"/>
                  <a:pt x="196123" y="2459499"/>
                </a:cubicBezTo>
                <a:cubicBezTo>
                  <a:pt x="194736" y="2459451"/>
                  <a:pt x="185900" y="2460580"/>
                  <a:pt x="183907" y="2460150"/>
                </a:cubicBezTo>
                <a:lnTo>
                  <a:pt x="184523" y="2459362"/>
                </a:lnTo>
                <a:lnTo>
                  <a:pt x="184906" y="2459066"/>
                </a:lnTo>
                <a:lnTo>
                  <a:pt x="189042" y="2458257"/>
                </a:lnTo>
                <a:cubicBezTo>
                  <a:pt x="194223" y="2457673"/>
                  <a:pt x="201253" y="2457729"/>
                  <a:pt x="203514" y="2457203"/>
                </a:cubicBezTo>
                <a:close/>
                <a:moveTo>
                  <a:pt x="3695642" y="2453649"/>
                </a:moveTo>
                <a:lnTo>
                  <a:pt x="3705567" y="2454224"/>
                </a:lnTo>
                <a:lnTo>
                  <a:pt x="3703166" y="2455288"/>
                </a:lnTo>
                <a:cubicBezTo>
                  <a:pt x="3703166" y="2455288"/>
                  <a:pt x="3703166" y="2455288"/>
                  <a:pt x="3712910" y="2457963"/>
                </a:cubicBezTo>
                <a:cubicBezTo>
                  <a:pt x="3707533" y="2456723"/>
                  <a:pt x="3700805" y="2455741"/>
                  <a:pt x="3694261" y="2454548"/>
                </a:cubicBezTo>
                <a:close/>
                <a:moveTo>
                  <a:pt x="630487" y="2453648"/>
                </a:moveTo>
                <a:lnTo>
                  <a:pt x="631868" y="2454547"/>
                </a:lnTo>
                <a:cubicBezTo>
                  <a:pt x="625324" y="2455740"/>
                  <a:pt x="618597" y="2456722"/>
                  <a:pt x="613220" y="2457962"/>
                </a:cubicBezTo>
                <a:cubicBezTo>
                  <a:pt x="622963" y="2455287"/>
                  <a:pt x="622963" y="2455287"/>
                  <a:pt x="622963" y="2455287"/>
                </a:cubicBezTo>
                <a:lnTo>
                  <a:pt x="620562" y="2454223"/>
                </a:lnTo>
                <a:close/>
                <a:moveTo>
                  <a:pt x="3868961" y="2453585"/>
                </a:moveTo>
                <a:lnTo>
                  <a:pt x="3877573" y="2456096"/>
                </a:lnTo>
                <a:cubicBezTo>
                  <a:pt x="3880450" y="2456939"/>
                  <a:pt x="3883438" y="2457782"/>
                  <a:pt x="3887428" y="2458774"/>
                </a:cubicBezTo>
                <a:cubicBezTo>
                  <a:pt x="3891692" y="2460048"/>
                  <a:pt x="3896922" y="2461143"/>
                  <a:pt x="3901709" y="2461836"/>
                </a:cubicBezTo>
                <a:cubicBezTo>
                  <a:pt x="3904164" y="2462553"/>
                  <a:pt x="3905393" y="2463017"/>
                  <a:pt x="3905813" y="2463295"/>
                </a:cubicBezTo>
                <a:cubicBezTo>
                  <a:pt x="3906233" y="2463574"/>
                  <a:pt x="3905842" y="2463667"/>
                  <a:pt x="3905059" y="2463641"/>
                </a:cubicBezTo>
                <a:cubicBezTo>
                  <a:pt x="3903493" y="2463592"/>
                  <a:pt x="3900355" y="2463073"/>
                  <a:pt x="3898981" y="2462629"/>
                </a:cubicBezTo>
                <a:cubicBezTo>
                  <a:pt x="3888747" y="2460507"/>
                  <a:pt x="3879185" y="2458655"/>
                  <a:pt x="3869869" y="2456801"/>
                </a:cubicBezTo>
                <a:lnTo>
                  <a:pt x="3863245" y="2455401"/>
                </a:lnTo>
                <a:lnTo>
                  <a:pt x="3868359" y="2454292"/>
                </a:lnTo>
                <a:close/>
                <a:moveTo>
                  <a:pt x="457169" y="2453584"/>
                </a:moveTo>
                <a:lnTo>
                  <a:pt x="457770" y="2454291"/>
                </a:lnTo>
                <a:lnTo>
                  <a:pt x="462885" y="2455400"/>
                </a:lnTo>
                <a:lnTo>
                  <a:pt x="456261" y="2456800"/>
                </a:lnTo>
                <a:cubicBezTo>
                  <a:pt x="446945" y="2458654"/>
                  <a:pt x="437383" y="2460506"/>
                  <a:pt x="427149" y="2462628"/>
                </a:cubicBezTo>
                <a:cubicBezTo>
                  <a:pt x="425775" y="2463072"/>
                  <a:pt x="422637" y="2463591"/>
                  <a:pt x="421071" y="2463640"/>
                </a:cubicBezTo>
                <a:cubicBezTo>
                  <a:pt x="420288" y="2463666"/>
                  <a:pt x="419897" y="2463573"/>
                  <a:pt x="420317" y="2463294"/>
                </a:cubicBezTo>
                <a:cubicBezTo>
                  <a:pt x="420737" y="2463016"/>
                  <a:pt x="421966" y="2462552"/>
                  <a:pt x="424421" y="2461835"/>
                </a:cubicBezTo>
                <a:cubicBezTo>
                  <a:pt x="429208" y="2461142"/>
                  <a:pt x="434437" y="2460047"/>
                  <a:pt x="438702" y="2458773"/>
                </a:cubicBezTo>
                <a:cubicBezTo>
                  <a:pt x="442691" y="2457781"/>
                  <a:pt x="445680" y="2456938"/>
                  <a:pt x="448557" y="2456095"/>
                </a:cubicBezTo>
                <a:close/>
                <a:moveTo>
                  <a:pt x="3988068" y="2453466"/>
                </a:moveTo>
                <a:cubicBezTo>
                  <a:pt x="3993586" y="2456925"/>
                  <a:pt x="3999835" y="2457922"/>
                  <a:pt x="4007122" y="2460502"/>
                </a:cubicBezTo>
                <a:cubicBezTo>
                  <a:pt x="4008519" y="2461066"/>
                  <a:pt x="4010580" y="2461380"/>
                  <a:pt x="4011959" y="2461372"/>
                </a:cubicBezTo>
                <a:cubicBezTo>
                  <a:pt x="4013338" y="2461364"/>
                  <a:pt x="4014036" y="2461035"/>
                  <a:pt x="4012706" y="2460311"/>
                </a:cubicBezTo>
                <a:cubicBezTo>
                  <a:pt x="4012327" y="2460106"/>
                  <a:pt x="4011780" y="2459867"/>
                  <a:pt x="4011039" y="2459595"/>
                </a:cubicBezTo>
                <a:cubicBezTo>
                  <a:pt x="4005097" y="2457416"/>
                  <a:pt x="3995389" y="2454448"/>
                  <a:pt x="3988068" y="2453466"/>
                </a:cubicBezTo>
                <a:close/>
                <a:moveTo>
                  <a:pt x="338062" y="2453465"/>
                </a:moveTo>
                <a:cubicBezTo>
                  <a:pt x="330741" y="2454447"/>
                  <a:pt x="321033" y="2457415"/>
                  <a:pt x="315091" y="2459594"/>
                </a:cubicBezTo>
                <a:cubicBezTo>
                  <a:pt x="314349" y="2459866"/>
                  <a:pt x="313803" y="2460105"/>
                  <a:pt x="313424" y="2460310"/>
                </a:cubicBezTo>
                <a:cubicBezTo>
                  <a:pt x="312094" y="2461034"/>
                  <a:pt x="312791" y="2461363"/>
                  <a:pt x="314171" y="2461371"/>
                </a:cubicBezTo>
                <a:cubicBezTo>
                  <a:pt x="315550" y="2461379"/>
                  <a:pt x="317611" y="2461065"/>
                  <a:pt x="319008" y="2460501"/>
                </a:cubicBezTo>
                <a:cubicBezTo>
                  <a:pt x="326295" y="2457921"/>
                  <a:pt x="332544" y="2456924"/>
                  <a:pt x="338062" y="2453465"/>
                </a:cubicBezTo>
                <a:close/>
                <a:moveTo>
                  <a:pt x="1885917" y="2452355"/>
                </a:moveTo>
                <a:lnTo>
                  <a:pt x="1863526" y="2462448"/>
                </a:lnTo>
                <a:lnTo>
                  <a:pt x="1856098" y="2466143"/>
                </a:lnTo>
                <a:lnTo>
                  <a:pt x="1860017" y="2466578"/>
                </a:lnTo>
                <a:lnTo>
                  <a:pt x="1876471" y="2458996"/>
                </a:lnTo>
                <a:lnTo>
                  <a:pt x="1874998" y="2458413"/>
                </a:lnTo>
                <a:cubicBezTo>
                  <a:pt x="1875346" y="2457582"/>
                  <a:pt x="1879131" y="2455809"/>
                  <a:pt x="1882894" y="2454179"/>
                </a:cubicBezTo>
                <a:lnTo>
                  <a:pt x="1885249" y="2453154"/>
                </a:lnTo>
                <a:close/>
                <a:moveTo>
                  <a:pt x="2440212" y="2452354"/>
                </a:moveTo>
                <a:lnTo>
                  <a:pt x="2440881" y="2453153"/>
                </a:lnTo>
                <a:lnTo>
                  <a:pt x="2443236" y="2454178"/>
                </a:lnTo>
                <a:cubicBezTo>
                  <a:pt x="2446999" y="2455808"/>
                  <a:pt x="2450784" y="2457581"/>
                  <a:pt x="2451132" y="2458412"/>
                </a:cubicBezTo>
                <a:lnTo>
                  <a:pt x="2449659" y="2458995"/>
                </a:lnTo>
                <a:lnTo>
                  <a:pt x="2466116" y="2466579"/>
                </a:lnTo>
                <a:lnTo>
                  <a:pt x="2470035" y="2466143"/>
                </a:lnTo>
                <a:lnTo>
                  <a:pt x="2462603" y="2462447"/>
                </a:lnTo>
                <a:close/>
                <a:moveTo>
                  <a:pt x="3982035" y="2451596"/>
                </a:moveTo>
                <a:cubicBezTo>
                  <a:pt x="3981121" y="2451473"/>
                  <a:pt x="3980059" y="2451575"/>
                  <a:pt x="3978956" y="2451681"/>
                </a:cubicBezTo>
                <a:cubicBezTo>
                  <a:pt x="3980324" y="2453765"/>
                  <a:pt x="3982148" y="2452971"/>
                  <a:pt x="3984241" y="2452859"/>
                </a:cubicBezTo>
                <a:cubicBezTo>
                  <a:pt x="3983981" y="2452463"/>
                  <a:pt x="3983658" y="2452177"/>
                  <a:pt x="3983287" y="2451976"/>
                </a:cubicBezTo>
                <a:cubicBezTo>
                  <a:pt x="3982916" y="2451775"/>
                  <a:pt x="3982493" y="2451657"/>
                  <a:pt x="3982035" y="2451596"/>
                </a:cubicBezTo>
                <a:close/>
                <a:moveTo>
                  <a:pt x="344095" y="2451595"/>
                </a:moveTo>
                <a:cubicBezTo>
                  <a:pt x="343637" y="2451656"/>
                  <a:pt x="343214" y="2451774"/>
                  <a:pt x="342843" y="2451975"/>
                </a:cubicBezTo>
                <a:cubicBezTo>
                  <a:pt x="342471" y="2452176"/>
                  <a:pt x="342149" y="2452462"/>
                  <a:pt x="341889" y="2452858"/>
                </a:cubicBezTo>
                <a:cubicBezTo>
                  <a:pt x="343982" y="2452970"/>
                  <a:pt x="345805" y="2453764"/>
                  <a:pt x="347174" y="2451680"/>
                </a:cubicBezTo>
                <a:cubicBezTo>
                  <a:pt x="346071" y="2451574"/>
                  <a:pt x="345009" y="2451472"/>
                  <a:pt x="344095" y="2451595"/>
                </a:cubicBezTo>
                <a:close/>
                <a:moveTo>
                  <a:pt x="3625623" y="2449591"/>
                </a:moveTo>
                <a:lnTo>
                  <a:pt x="3660748" y="2451626"/>
                </a:lnTo>
                <a:lnTo>
                  <a:pt x="3658431" y="2452129"/>
                </a:lnTo>
                <a:cubicBezTo>
                  <a:pt x="3657027" y="2452552"/>
                  <a:pt x="3656455" y="2452966"/>
                  <a:pt x="3657500" y="2453378"/>
                </a:cubicBezTo>
                <a:cubicBezTo>
                  <a:pt x="3663032" y="2454764"/>
                  <a:pt x="3667399" y="2456199"/>
                  <a:pt x="3672763" y="2457617"/>
                </a:cubicBezTo>
                <a:cubicBezTo>
                  <a:pt x="3662945" y="2455828"/>
                  <a:pt x="3652946" y="2454251"/>
                  <a:pt x="3644129" y="2452446"/>
                </a:cubicBezTo>
                <a:cubicBezTo>
                  <a:pt x="3641936" y="2452864"/>
                  <a:pt x="3629644" y="2452948"/>
                  <a:pt x="3634010" y="2454383"/>
                </a:cubicBezTo>
                <a:cubicBezTo>
                  <a:pt x="3634010" y="2454383"/>
                  <a:pt x="3634010" y="2454383"/>
                  <a:pt x="3639288" y="2456866"/>
                </a:cubicBezTo>
                <a:cubicBezTo>
                  <a:pt x="3639288" y="2456866"/>
                  <a:pt x="3639288" y="2456866"/>
                  <a:pt x="3626102" y="2453626"/>
                </a:cubicBezTo>
                <a:cubicBezTo>
                  <a:pt x="3630656" y="2452754"/>
                  <a:pt x="3633017" y="2452301"/>
                  <a:pt x="3631937" y="2451285"/>
                </a:cubicBezTo>
                <a:close/>
                <a:moveTo>
                  <a:pt x="700507" y="2449590"/>
                </a:moveTo>
                <a:lnTo>
                  <a:pt x="694192" y="2451284"/>
                </a:lnTo>
                <a:cubicBezTo>
                  <a:pt x="693113" y="2452300"/>
                  <a:pt x="695474" y="2452753"/>
                  <a:pt x="700027" y="2453625"/>
                </a:cubicBezTo>
                <a:cubicBezTo>
                  <a:pt x="686842" y="2456865"/>
                  <a:pt x="686842" y="2456865"/>
                  <a:pt x="686842" y="2456865"/>
                </a:cubicBezTo>
                <a:cubicBezTo>
                  <a:pt x="692119" y="2454382"/>
                  <a:pt x="692119" y="2454382"/>
                  <a:pt x="692119" y="2454382"/>
                </a:cubicBezTo>
                <a:cubicBezTo>
                  <a:pt x="696486" y="2452947"/>
                  <a:pt x="684194" y="2452863"/>
                  <a:pt x="682001" y="2452445"/>
                </a:cubicBezTo>
                <a:cubicBezTo>
                  <a:pt x="673183" y="2454250"/>
                  <a:pt x="663184" y="2455827"/>
                  <a:pt x="653367" y="2457616"/>
                </a:cubicBezTo>
                <a:cubicBezTo>
                  <a:pt x="658730" y="2456198"/>
                  <a:pt x="663098" y="2454763"/>
                  <a:pt x="668630" y="2453377"/>
                </a:cubicBezTo>
                <a:cubicBezTo>
                  <a:pt x="669675" y="2452965"/>
                  <a:pt x="669103" y="2452551"/>
                  <a:pt x="667699" y="2452128"/>
                </a:cubicBezTo>
                <a:lnTo>
                  <a:pt x="665382" y="2451625"/>
                </a:lnTo>
                <a:close/>
                <a:moveTo>
                  <a:pt x="1791886" y="2449366"/>
                </a:moveTo>
                <a:cubicBezTo>
                  <a:pt x="1790760" y="2448416"/>
                  <a:pt x="1781355" y="2455610"/>
                  <a:pt x="1779331" y="2456830"/>
                </a:cubicBezTo>
                <a:lnTo>
                  <a:pt x="1777119" y="2458152"/>
                </a:lnTo>
                <a:lnTo>
                  <a:pt x="1779110" y="2458313"/>
                </a:lnTo>
                <a:lnTo>
                  <a:pt x="1784331" y="2455194"/>
                </a:lnTo>
                <a:cubicBezTo>
                  <a:pt x="1784883" y="2454520"/>
                  <a:pt x="1792924" y="2450243"/>
                  <a:pt x="1791886" y="2449366"/>
                </a:cubicBezTo>
                <a:close/>
                <a:moveTo>
                  <a:pt x="2534244" y="2449365"/>
                </a:moveTo>
                <a:cubicBezTo>
                  <a:pt x="2533205" y="2450242"/>
                  <a:pt x="2541247" y="2454519"/>
                  <a:pt x="2541799" y="2455193"/>
                </a:cubicBezTo>
                <a:lnTo>
                  <a:pt x="2547023" y="2458313"/>
                </a:lnTo>
                <a:lnTo>
                  <a:pt x="2549014" y="2458153"/>
                </a:lnTo>
                <a:lnTo>
                  <a:pt x="2546798" y="2456829"/>
                </a:lnTo>
                <a:cubicBezTo>
                  <a:pt x="2544774" y="2455609"/>
                  <a:pt x="2535370" y="2448415"/>
                  <a:pt x="2534244" y="2449365"/>
                </a:cubicBezTo>
                <a:close/>
                <a:moveTo>
                  <a:pt x="3941899" y="2448639"/>
                </a:moveTo>
                <a:lnTo>
                  <a:pt x="3990214" y="2449423"/>
                </a:lnTo>
                <a:lnTo>
                  <a:pt x="3996590" y="2451054"/>
                </a:lnTo>
                <a:cubicBezTo>
                  <a:pt x="4005588" y="2452938"/>
                  <a:pt x="4014277" y="2456006"/>
                  <a:pt x="4022911" y="2458988"/>
                </a:cubicBezTo>
                <a:cubicBezTo>
                  <a:pt x="4026102" y="2460277"/>
                  <a:pt x="4037964" y="2462951"/>
                  <a:pt x="4034430" y="2464443"/>
                </a:cubicBezTo>
                <a:cubicBezTo>
                  <a:pt x="4035087" y="2465443"/>
                  <a:pt x="4035798" y="2466527"/>
                  <a:pt x="4037507" y="2465831"/>
                </a:cubicBezTo>
                <a:cubicBezTo>
                  <a:pt x="4052378" y="2473091"/>
                  <a:pt x="4068355" y="2478738"/>
                  <a:pt x="4083958" y="2488763"/>
                </a:cubicBezTo>
                <a:cubicBezTo>
                  <a:pt x="4068341" y="2482020"/>
                  <a:pt x="4049535" y="2473983"/>
                  <a:pt x="4033591" y="2466739"/>
                </a:cubicBezTo>
                <a:cubicBezTo>
                  <a:pt x="4030898" y="2465933"/>
                  <a:pt x="4017319" y="2458992"/>
                  <a:pt x="4015939" y="2460190"/>
                </a:cubicBezTo>
                <a:lnTo>
                  <a:pt x="4017883" y="2462869"/>
                </a:lnTo>
                <a:lnTo>
                  <a:pt x="4017635" y="2462773"/>
                </a:lnTo>
                <a:lnTo>
                  <a:pt x="4017939" y="2462946"/>
                </a:lnTo>
                <a:lnTo>
                  <a:pt x="4019670" y="2465333"/>
                </a:lnTo>
                <a:cubicBezTo>
                  <a:pt x="4027355" y="2470748"/>
                  <a:pt x="4041899" y="2477003"/>
                  <a:pt x="4028967" y="2469236"/>
                </a:cubicBezTo>
                <a:lnTo>
                  <a:pt x="4017939" y="2462946"/>
                </a:lnTo>
                <a:lnTo>
                  <a:pt x="4017883" y="2462869"/>
                </a:lnTo>
                <a:lnTo>
                  <a:pt x="4022229" y="2464549"/>
                </a:lnTo>
                <a:cubicBezTo>
                  <a:pt x="4044072" y="2470608"/>
                  <a:pt x="4063385" y="2481341"/>
                  <a:pt x="4080719" y="2492354"/>
                </a:cubicBezTo>
                <a:cubicBezTo>
                  <a:pt x="4057125" y="2483626"/>
                  <a:pt x="4034584" y="2473203"/>
                  <a:pt x="4009857" y="2464672"/>
                </a:cubicBezTo>
                <a:cubicBezTo>
                  <a:pt x="3998390" y="2460807"/>
                  <a:pt x="3986919" y="2457764"/>
                  <a:pt x="3975304" y="2455155"/>
                </a:cubicBezTo>
                <a:close/>
                <a:moveTo>
                  <a:pt x="384231" y="2448638"/>
                </a:moveTo>
                <a:lnTo>
                  <a:pt x="350826" y="2455154"/>
                </a:lnTo>
                <a:cubicBezTo>
                  <a:pt x="339211" y="2457763"/>
                  <a:pt x="327740" y="2460806"/>
                  <a:pt x="316272" y="2464671"/>
                </a:cubicBezTo>
                <a:cubicBezTo>
                  <a:pt x="291546" y="2473202"/>
                  <a:pt x="269005" y="2483625"/>
                  <a:pt x="245411" y="2492353"/>
                </a:cubicBezTo>
                <a:cubicBezTo>
                  <a:pt x="262745" y="2481340"/>
                  <a:pt x="282058" y="2470607"/>
                  <a:pt x="303901" y="2464548"/>
                </a:cubicBezTo>
                <a:lnTo>
                  <a:pt x="308247" y="2462868"/>
                </a:lnTo>
                <a:lnTo>
                  <a:pt x="308191" y="2462945"/>
                </a:lnTo>
                <a:lnTo>
                  <a:pt x="297163" y="2469235"/>
                </a:lnTo>
                <a:cubicBezTo>
                  <a:pt x="284230" y="2477002"/>
                  <a:pt x="298775" y="2470747"/>
                  <a:pt x="306459" y="2465332"/>
                </a:cubicBezTo>
                <a:lnTo>
                  <a:pt x="308191" y="2462945"/>
                </a:lnTo>
                <a:lnTo>
                  <a:pt x="308494" y="2462772"/>
                </a:lnTo>
                <a:lnTo>
                  <a:pt x="308247" y="2462868"/>
                </a:lnTo>
                <a:lnTo>
                  <a:pt x="310191" y="2460189"/>
                </a:lnTo>
                <a:cubicBezTo>
                  <a:pt x="308811" y="2458991"/>
                  <a:pt x="295232" y="2465932"/>
                  <a:pt x="292538" y="2466738"/>
                </a:cubicBezTo>
                <a:cubicBezTo>
                  <a:pt x="276595" y="2473982"/>
                  <a:pt x="257788" y="2482019"/>
                  <a:pt x="242172" y="2488762"/>
                </a:cubicBezTo>
                <a:cubicBezTo>
                  <a:pt x="257775" y="2478737"/>
                  <a:pt x="273752" y="2473090"/>
                  <a:pt x="288623" y="2465830"/>
                </a:cubicBezTo>
                <a:cubicBezTo>
                  <a:pt x="290332" y="2466526"/>
                  <a:pt x="291043" y="2465442"/>
                  <a:pt x="291700" y="2464442"/>
                </a:cubicBezTo>
                <a:cubicBezTo>
                  <a:pt x="288166" y="2462950"/>
                  <a:pt x="300027" y="2460276"/>
                  <a:pt x="303219" y="2458987"/>
                </a:cubicBezTo>
                <a:cubicBezTo>
                  <a:pt x="311853" y="2456005"/>
                  <a:pt x="320542" y="2452937"/>
                  <a:pt x="329539" y="2451053"/>
                </a:cubicBezTo>
                <a:lnTo>
                  <a:pt x="335916" y="2449422"/>
                </a:lnTo>
                <a:close/>
                <a:moveTo>
                  <a:pt x="1936773" y="2448405"/>
                </a:moveTo>
                <a:lnTo>
                  <a:pt x="1932364" y="2449053"/>
                </a:lnTo>
                <a:lnTo>
                  <a:pt x="1923295" y="2453684"/>
                </a:lnTo>
                <a:lnTo>
                  <a:pt x="1924286" y="2453522"/>
                </a:lnTo>
                <a:lnTo>
                  <a:pt x="1926016" y="2453263"/>
                </a:lnTo>
                <a:lnTo>
                  <a:pt x="1928206" y="2452276"/>
                </a:lnTo>
                <a:close/>
                <a:moveTo>
                  <a:pt x="2389356" y="2448404"/>
                </a:moveTo>
                <a:lnTo>
                  <a:pt x="2397924" y="2452275"/>
                </a:lnTo>
                <a:lnTo>
                  <a:pt x="2400114" y="2453262"/>
                </a:lnTo>
                <a:lnTo>
                  <a:pt x="2401844" y="2453521"/>
                </a:lnTo>
                <a:lnTo>
                  <a:pt x="2402835" y="2453683"/>
                </a:lnTo>
                <a:lnTo>
                  <a:pt x="2393766" y="2449052"/>
                </a:lnTo>
                <a:close/>
                <a:moveTo>
                  <a:pt x="1867132" y="2448302"/>
                </a:moveTo>
                <a:cubicBezTo>
                  <a:pt x="1859517" y="2450985"/>
                  <a:pt x="1848942" y="2456212"/>
                  <a:pt x="1842364" y="2459773"/>
                </a:cubicBezTo>
                <a:cubicBezTo>
                  <a:pt x="1841542" y="2460218"/>
                  <a:pt x="1840927" y="2460584"/>
                  <a:pt x="1840488" y="2460878"/>
                </a:cubicBezTo>
                <a:cubicBezTo>
                  <a:pt x="1838948" y="2461911"/>
                  <a:pt x="1839551" y="2462079"/>
                  <a:pt x="1840930" y="2461767"/>
                </a:cubicBezTo>
                <a:cubicBezTo>
                  <a:pt x="1842311" y="2461454"/>
                  <a:pt x="1844464" y="2460661"/>
                  <a:pt x="1846025" y="2459773"/>
                </a:cubicBezTo>
                <a:cubicBezTo>
                  <a:pt x="1854067" y="2455495"/>
                  <a:pt x="1860610" y="2453047"/>
                  <a:pt x="1867132" y="2448302"/>
                </a:cubicBezTo>
                <a:close/>
                <a:moveTo>
                  <a:pt x="2458997" y="2448301"/>
                </a:moveTo>
                <a:cubicBezTo>
                  <a:pt x="2465520" y="2453046"/>
                  <a:pt x="2472063" y="2455494"/>
                  <a:pt x="2480105" y="2459772"/>
                </a:cubicBezTo>
                <a:cubicBezTo>
                  <a:pt x="2481666" y="2460660"/>
                  <a:pt x="2483819" y="2461453"/>
                  <a:pt x="2485200" y="2461766"/>
                </a:cubicBezTo>
                <a:cubicBezTo>
                  <a:pt x="2486578" y="2462078"/>
                  <a:pt x="2487182" y="2461910"/>
                  <a:pt x="2485642" y="2460877"/>
                </a:cubicBezTo>
                <a:cubicBezTo>
                  <a:pt x="2485203" y="2460583"/>
                  <a:pt x="2484588" y="2460217"/>
                  <a:pt x="2483766" y="2459772"/>
                </a:cubicBezTo>
                <a:cubicBezTo>
                  <a:pt x="2477188" y="2456211"/>
                  <a:pt x="2466613" y="2450984"/>
                  <a:pt x="2458997" y="2448301"/>
                </a:cubicBezTo>
                <a:close/>
                <a:moveTo>
                  <a:pt x="3874099" y="2447540"/>
                </a:moveTo>
                <a:lnTo>
                  <a:pt x="3936536" y="2448552"/>
                </a:lnTo>
                <a:lnTo>
                  <a:pt x="3937048" y="2449141"/>
                </a:lnTo>
                <a:cubicBezTo>
                  <a:pt x="3942277" y="2450235"/>
                  <a:pt x="3951273" y="2452119"/>
                  <a:pt x="3955156" y="2452811"/>
                </a:cubicBezTo>
                <a:cubicBezTo>
                  <a:pt x="3996596" y="2461511"/>
                  <a:pt x="4036643" y="2474689"/>
                  <a:pt x="4073577" y="2493571"/>
                </a:cubicBezTo>
                <a:cubicBezTo>
                  <a:pt x="4080557" y="2497333"/>
                  <a:pt x="4089575" y="2500899"/>
                  <a:pt x="4091949" y="2506167"/>
                </a:cubicBezTo>
                <a:cubicBezTo>
                  <a:pt x="4094664" y="2508654"/>
                  <a:pt x="4095469" y="2507956"/>
                  <a:pt x="4097144" y="2508860"/>
                </a:cubicBezTo>
                <a:cubicBezTo>
                  <a:pt x="4099384" y="2509797"/>
                  <a:pt x="4101211" y="2510863"/>
                  <a:pt x="4101825" y="2511558"/>
                </a:cubicBezTo>
                <a:cubicBezTo>
                  <a:pt x="4102439" y="2512252"/>
                  <a:pt x="4101839" y="2512575"/>
                  <a:pt x="4099224" y="2512028"/>
                </a:cubicBezTo>
                <a:cubicBezTo>
                  <a:pt x="4090535" y="2508962"/>
                  <a:pt x="4085996" y="2507270"/>
                  <a:pt x="4079015" y="2503507"/>
                </a:cubicBezTo>
                <a:cubicBezTo>
                  <a:pt x="4054382" y="2493195"/>
                  <a:pt x="4034378" y="2483061"/>
                  <a:pt x="4008303" y="2474128"/>
                </a:cubicBezTo>
                <a:cubicBezTo>
                  <a:pt x="3993674" y="2468882"/>
                  <a:pt x="3981813" y="2466208"/>
                  <a:pt x="3965857" y="2462243"/>
                </a:cubicBezTo>
                <a:cubicBezTo>
                  <a:pt x="3957879" y="2460261"/>
                  <a:pt x="3943961" y="2456100"/>
                  <a:pt x="3934104" y="2454830"/>
                </a:cubicBezTo>
                <a:cubicBezTo>
                  <a:pt x="3933775" y="2454329"/>
                  <a:pt x="3923283" y="2453740"/>
                  <a:pt x="3922593" y="2454338"/>
                </a:cubicBezTo>
                <a:cubicBezTo>
                  <a:pt x="3921903" y="2454936"/>
                  <a:pt x="3926113" y="2456128"/>
                  <a:pt x="3926442" y="2456628"/>
                </a:cubicBezTo>
                <a:cubicBezTo>
                  <a:pt x="3952911" y="2462865"/>
                  <a:pt x="3979776" y="2466404"/>
                  <a:pt x="4004387" y="2475034"/>
                </a:cubicBezTo>
                <a:cubicBezTo>
                  <a:pt x="4027110" y="2482162"/>
                  <a:pt x="4051539" y="2494089"/>
                  <a:pt x="4072733" y="2504110"/>
                </a:cubicBezTo>
                <a:cubicBezTo>
                  <a:pt x="4076139" y="2505999"/>
                  <a:pt x="4081060" y="2508274"/>
                  <a:pt x="4082737" y="2509177"/>
                </a:cubicBezTo>
                <a:cubicBezTo>
                  <a:pt x="4084103" y="2511262"/>
                  <a:pt x="4081739" y="2510957"/>
                  <a:pt x="4082724" y="2512458"/>
                </a:cubicBezTo>
                <a:cubicBezTo>
                  <a:pt x="4082724" y="2512458"/>
                  <a:pt x="4084420" y="2515043"/>
                  <a:pt x="4085109" y="2514445"/>
                </a:cubicBezTo>
                <a:cubicBezTo>
                  <a:pt x="4084420" y="2515043"/>
                  <a:pt x="4077461" y="2512963"/>
                  <a:pt x="4071520" y="2510784"/>
                </a:cubicBezTo>
                <a:lnTo>
                  <a:pt x="4071881" y="2509691"/>
                </a:lnTo>
                <a:lnTo>
                  <a:pt x="4071921" y="2509705"/>
                </a:lnTo>
                <a:lnTo>
                  <a:pt x="4075769" y="2511519"/>
                </a:lnTo>
                <a:cubicBezTo>
                  <a:pt x="4078083" y="2512261"/>
                  <a:pt x="4080793" y="2512953"/>
                  <a:pt x="4082033" y="2513056"/>
                </a:cubicBezTo>
                <a:lnTo>
                  <a:pt x="4071921" y="2509705"/>
                </a:lnTo>
                <a:lnTo>
                  <a:pt x="4071882" y="2509686"/>
                </a:lnTo>
                <a:lnTo>
                  <a:pt x="4071881" y="2509691"/>
                </a:lnTo>
                <a:lnTo>
                  <a:pt x="4066773" y="2508000"/>
                </a:lnTo>
                <a:cubicBezTo>
                  <a:pt x="4057334" y="2505049"/>
                  <a:pt x="4063746" y="2507808"/>
                  <a:pt x="4071520" y="2510784"/>
                </a:cubicBezTo>
                <a:lnTo>
                  <a:pt x="4071489" y="2511718"/>
                </a:lnTo>
                <a:lnTo>
                  <a:pt x="4067273" y="2510855"/>
                </a:lnTo>
                <a:cubicBezTo>
                  <a:pt x="4062551" y="2509268"/>
                  <a:pt x="4058401" y="2506193"/>
                  <a:pt x="4053540" y="2503735"/>
                </a:cubicBezTo>
                <a:cubicBezTo>
                  <a:pt x="4021504" y="2490942"/>
                  <a:pt x="3989638" y="2478132"/>
                  <a:pt x="3955848" y="2470914"/>
                </a:cubicBezTo>
                <a:cubicBezTo>
                  <a:pt x="3941894" y="2468352"/>
                  <a:pt x="3927998" y="2465874"/>
                  <a:pt x="3915064" y="2463213"/>
                </a:cubicBezTo>
                <a:cubicBezTo>
                  <a:pt x="3902339" y="2460047"/>
                  <a:pt x="3889396" y="2456479"/>
                  <a:pt x="3876109" y="2453212"/>
                </a:cubicBezTo>
                <a:lnTo>
                  <a:pt x="3870271" y="2452044"/>
                </a:lnTo>
                <a:close/>
                <a:moveTo>
                  <a:pt x="452031" y="2447539"/>
                </a:moveTo>
                <a:lnTo>
                  <a:pt x="455859" y="2452043"/>
                </a:lnTo>
                <a:lnTo>
                  <a:pt x="450021" y="2453211"/>
                </a:lnTo>
                <a:cubicBezTo>
                  <a:pt x="436733" y="2456478"/>
                  <a:pt x="423791" y="2460046"/>
                  <a:pt x="411066" y="2463212"/>
                </a:cubicBezTo>
                <a:cubicBezTo>
                  <a:pt x="398132" y="2465873"/>
                  <a:pt x="384235" y="2468351"/>
                  <a:pt x="370282" y="2470913"/>
                </a:cubicBezTo>
                <a:cubicBezTo>
                  <a:pt x="336492" y="2478131"/>
                  <a:pt x="304626" y="2490941"/>
                  <a:pt x="272590" y="2503734"/>
                </a:cubicBezTo>
                <a:cubicBezTo>
                  <a:pt x="267729" y="2506192"/>
                  <a:pt x="263579" y="2509267"/>
                  <a:pt x="258857" y="2510854"/>
                </a:cubicBezTo>
                <a:lnTo>
                  <a:pt x="254641" y="2511717"/>
                </a:lnTo>
                <a:lnTo>
                  <a:pt x="254610" y="2510783"/>
                </a:lnTo>
                <a:cubicBezTo>
                  <a:pt x="262383" y="2507807"/>
                  <a:pt x="268795" y="2505048"/>
                  <a:pt x="259356" y="2507999"/>
                </a:cubicBezTo>
                <a:lnTo>
                  <a:pt x="254249" y="2509690"/>
                </a:lnTo>
                <a:lnTo>
                  <a:pt x="254248" y="2509685"/>
                </a:lnTo>
                <a:lnTo>
                  <a:pt x="254209" y="2509704"/>
                </a:lnTo>
                <a:lnTo>
                  <a:pt x="244097" y="2513055"/>
                </a:lnTo>
                <a:cubicBezTo>
                  <a:pt x="245337" y="2512952"/>
                  <a:pt x="248047" y="2512260"/>
                  <a:pt x="250361" y="2511518"/>
                </a:cubicBezTo>
                <a:lnTo>
                  <a:pt x="254209" y="2509704"/>
                </a:lnTo>
                <a:lnTo>
                  <a:pt x="254249" y="2509690"/>
                </a:lnTo>
                <a:lnTo>
                  <a:pt x="254610" y="2510783"/>
                </a:lnTo>
                <a:cubicBezTo>
                  <a:pt x="248669" y="2512962"/>
                  <a:pt x="241710" y="2515042"/>
                  <a:pt x="241020" y="2514444"/>
                </a:cubicBezTo>
                <a:cubicBezTo>
                  <a:pt x="241710" y="2515042"/>
                  <a:pt x="243406" y="2512457"/>
                  <a:pt x="243406" y="2512457"/>
                </a:cubicBezTo>
                <a:cubicBezTo>
                  <a:pt x="244390" y="2510956"/>
                  <a:pt x="242027" y="2511261"/>
                  <a:pt x="243393" y="2509176"/>
                </a:cubicBezTo>
                <a:cubicBezTo>
                  <a:pt x="245070" y="2508273"/>
                  <a:pt x="249991" y="2505998"/>
                  <a:pt x="253397" y="2504109"/>
                </a:cubicBezTo>
                <a:cubicBezTo>
                  <a:pt x="274591" y="2494088"/>
                  <a:pt x="299019" y="2482161"/>
                  <a:pt x="321743" y="2475033"/>
                </a:cubicBezTo>
                <a:cubicBezTo>
                  <a:pt x="346354" y="2466403"/>
                  <a:pt x="373219" y="2462864"/>
                  <a:pt x="399688" y="2456627"/>
                </a:cubicBezTo>
                <a:cubicBezTo>
                  <a:pt x="400017" y="2456127"/>
                  <a:pt x="404227" y="2454935"/>
                  <a:pt x="403537" y="2454337"/>
                </a:cubicBezTo>
                <a:cubicBezTo>
                  <a:pt x="402847" y="2453739"/>
                  <a:pt x="392355" y="2454328"/>
                  <a:pt x="392026" y="2454829"/>
                </a:cubicBezTo>
                <a:cubicBezTo>
                  <a:pt x="382169" y="2456099"/>
                  <a:pt x="368251" y="2460260"/>
                  <a:pt x="360273" y="2462242"/>
                </a:cubicBezTo>
                <a:cubicBezTo>
                  <a:pt x="344317" y="2466207"/>
                  <a:pt x="332456" y="2468881"/>
                  <a:pt x="317827" y="2474127"/>
                </a:cubicBezTo>
                <a:cubicBezTo>
                  <a:pt x="291752" y="2483060"/>
                  <a:pt x="271747" y="2493194"/>
                  <a:pt x="247115" y="2503506"/>
                </a:cubicBezTo>
                <a:cubicBezTo>
                  <a:pt x="240133" y="2507269"/>
                  <a:pt x="235594" y="2508961"/>
                  <a:pt x="226906" y="2512027"/>
                </a:cubicBezTo>
                <a:cubicBezTo>
                  <a:pt x="224291" y="2512574"/>
                  <a:pt x="223690" y="2512251"/>
                  <a:pt x="224305" y="2511557"/>
                </a:cubicBezTo>
                <a:cubicBezTo>
                  <a:pt x="224919" y="2510862"/>
                  <a:pt x="226745" y="2509796"/>
                  <a:pt x="228985" y="2508859"/>
                </a:cubicBezTo>
                <a:cubicBezTo>
                  <a:pt x="230661" y="2507955"/>
                  <a:pt x="231466" y="2508653"/>
                  <a:pt x="234181" y="2506166"/>
                </a:cubicBezTo>
                <a:cubicBezTo>
                  <a:pt x="236555" y="2500898"/>
                  <a:pt x="245573" y="2497332"/>
                  <a:pt x="252553" y="2493570"/>
                </a:cubicBezTo>
                <a:cubicBezTo>
                  <a:pt x="289486" y="2474688"/>
                  <a:pt x="329534" y="2461510"/>
                  <a:pt x="370974" y="2452810"/>
                </a:cubicBezTo>
                <a:cubicBezTo>
                  <a:pt x="374857" y="2452118"/>
                  <a:pt x="383853" y="2450234"/>
                  <a:pt x="389082" y="2449140"/>
                </a:cubicBezTo>
                <a:lnTo>
                  <a:pt x="389593" y="2448551"/>
                </a:lnTo>
                <a:close/>
                <a:moveTo>
                  <a:pt x="2163068" y="2446239"/>
                </a:moveTo>
                <a:lnTo>
                  <a:pt x="2146251" y="2448881"/>
                </a:lnTo>
                <a:cubicBezTo>
                  <a:pt x="2100110" y="2456863"/>
                  <a:pt x="2054050" y="2465605"/>
                  <a:pt x="2008308" y="2475199"/>
                </a:cubicBezTo>
                <a:lnTo>
                  <a:pt x="1985523" y="2480536"/>
                </a:lnTo>
                <a:lnTo>
                  <a:pt x="2007874" y="2483021"/>
                </a:lnTo>
                <a:cubicBezTo>
                  <a:pt x="2057425" y="2491511"/>
                  <a:pt x="2109785" y="2502986"/>
                  <a:pt x="2156910" y="2508577"/>
                </a:cubicBezTo>
                <a:lnTo>
                  <a:pt x="2163067" y="2509860"/>
                </a:lnTo>
                <a:lnTo>
                  <a:pt x="2169220" y="2508578"/>
                </a:lnTo>
                <a:cubicBezTo>
                  <a:pt x="2216345" y="2502987"/>
                  <a:pt x="2268705" y="2491512"/>
                  <a:pt x="2318256" y="2483022"/>
                </a:cubicBezTo>
                <a:lnTo>
                  <a:pt x="2340613" y="2480536"/>
                </a:lnTo>
                <a:lnTo>
                  <a:pt x="2317822" y="2475198"/>
                </a:lnTo>
                <a:cubicBezTo>
                  <a:pt x="2272079" y="2465604"/>
                  <a:pt x="2226020" y="2456862"/>
                  <a:pt x="2179879" y="2448880"/>
                </a:cubicBezTo>
                <a:close/>
                <a:moveTo>
                  <a:pt x="3869513" y="2445875"/>
                </a:moveTo>
                <a:cubicBezTo>
                  <a:pt x="3871215" y="2444991"/>
                  <a:pt x="3873398" y="2444882"/>
                  <a:pt x="3874099" y="2447540"/>
                </a:cubicBezTo>
                <a:cubicBezTo>
                  <a:pt x="3870530" y="2448915"/>
                  <a:pt x="3868629" y="2449158"/>
                  <a:pt x="3867813" y="2448863"/>
                </a:cubicBezTo>
                <a:cubicBezTo>
                  <a:pt x="3866591" y="2448418"/>
                  <a:pt x="3867812" y="2446759"/>
                  <a:pt x="3869513" y="2445875"/>
                </a:cubicBezTo>
                <a:close/>
                <a:moveTo>
                  <a:pt x="456617" y="2445874"/>
                </a:moveTo>
                <a:cubicBezTo>
                  <a:pt x="458318" y="2446758"/>
                  <a:pt x="459539" y="2448417"/>
                  <a:pt x="458317" y="2448862"/>
                </a:cubicBezTo>
                <a:cubicBezTo>
                  <a:pt x="457501" y="2449157"/>
                  <a:pt x="455600" y="2448914"/>
                  <a:pt x="452031" y="2447539"/>
                </a:cubicBezTo>
                <a:cubicBezTo>
                  <a:pt x="452732" y="2444881"/>
                  <a:pt x="454915" y="2444990"/>
                  <a:pt x="456617" y="2445874"/>
                </a:cubicBezTo>
                <a:close/>
                <a:moveTo>
                  <a:pt x="1752676" y="2445306"/>
                </a:moveTo>
                <a:lnTo>
                  <a:pt x="1739489" y="2452762"/>
                </a:lnTo>
                <a:lnTo>
                  <a:pt x="1738861" y="2452822"/>
                </a:lnTo>
                <a:cubicBezTo>
                  <a:pt x="1737944" y="2452834"/>
                  <a:pt x="1737467" y="2452731"/>
                  <a:pt x="1737813" y="2452471"/>
                </a:cubicBezTo>
                <a:cubicBezTo>
                  <a:pt x="1741808" y="2449486"/>
                  <a:pt x="1746456" y="2447562"/>
                  <a:pt x="1751210" y="2445831"/>
                </a:cubicBezTo>
                <a:close/>
                <a:moveTo>
                  <a:pt x="2573454" y="2445305"/>
                </a:moveTo>
                <a:lnTo>
                  <a:pt x="2574920" y="2445830"/>
                </a:lnTo>
                <a:cubicBezTo>
                  <a:pt x="2579673" y="2447561"/>
                  <a:pt x="2584322" y="2449485"/>
                  <a:pt x="2588317" y="2452470"/>
                </a:cubicBezTo>
                <a:cubicBezTo>
                  <a:pt x="2588663" y="2452730"/>
                  <a:pt x="2588186" y="2452833"/>
                  <a:pt x="2587269" y="2452821"/>
                </a:cubicBezTo>
                <a:lnTo>
                  <a:pt x="2586640" y="2452761"/>
                </a:lnTo>
                <a:close/>
                <a:moveTo>
                  <a:pt x="3994842" y="2445216"/>
                </a:moveTo>
                <a:lnTo>
                  <a:pt x="4027644" y="2454104"/>
                </a:lnTo>
                <a:cubicBezTo>
                  <a:pt x="4048490" y="2461942"/>
                  <a:pt x="4069185" y="2471479"/>
                  <a:pt x="4089360" y="2481599"/>
                </a:cubicBezTo>
                <a:lnTo>
                  <a:pt x="4089941" y="2481928"/>
                </a:lnTo>
                <a:lnTo>
                  <a:pt x="4086248" y="2481835"/>
                </a:lnTo>
                <a:lnTo>
                  <a:pt x="4085683" y="2481986"/>
                </a:lnTo>
                <a:lnTo>
                  <a:pt x="4084788" y="2481505"/>
                </a:lnTo>
                <a:cubicBezTo>
                  <a:pt x="4064271" y="2474167"/>
                  <a:pt x="4048361" y="2465322"/>
                  <a:pt x="4024440" y="2456094"/>
                </a:cubicBezTo>
                <a:cubicBezTo>
                  <a:pt x="4016288" y="2453020"/>
                  <a:pt x="4006983" y="2450323"/>
                  <a:pt x="3997447" y="2447925"/>
                </a:cubicBezTo>
                <a:lnTo>
                  <a:pt x="3996825" y="2447786"/>
                </a:lnTo>
                <a:close/>
                <a:moveTo>
                  <a:pt x="331287" y="2445215"/>
                </a:moveTo>
                <a:lnTo>
                  <a:pt x="329305" y="2447785"/>
                </a:lnTo>
                <a:lnTo>
                  <a:pt x="328683" y="2447924"/>
                </a:lnTo>
                <a:cubicBezTo>
                  <a:pt x="319147" y="2450322"/>
                  <a:pt x="309842" y="2453019"/>
                  <a:pt x="301689" y="2456093"/>
                </a:cubicBezTo>
                <a:cubicBezTo>
                  <a:pt x="277768" y="2465321"/>
                  <a:pt x="261858" y="2474166"/>
                  <a:pt x="241342" y="2481504"/>
                </a:cubicBezTo>
                <a:lnTo>
                  <a:pt x="240447" y="2481985"/>
                </a:lnTo>
                <a:lnTo>
                  <a:pt x="239881" y="2481834"/>
                </a:lnTo>
                <a:lnTo>
                  <a:pt x="236189" y="2481927"/>
                </a:lnTo>
                <a:lnTo>
                  <a:pt x="236770" y="2481598"/>
                </a:lnTo>
                <a:cubicBezTo>
                  <a:pt x="256945" y="2471478"/>
                  <a:pt x="277640" y="2461941"/>
                  <a:pt x="298486" y="2454103"/>
                </a:cubicBezTo>
                <a:close/>
                <a:moveTo>
                  <a:pt x="1876772" y="2444398"/>
                </a:moveTo>
                <a:lnTo>
                  <a:pt x="1876577" y="2444438"/>
                </a:lnTo>
                <a:lnTo>
                  <a:pt x="1875676" y="2444854"/>
                </a:lnTo>
                <a:lnTo>
                  <a:pt x="1876207" y="2444514"/>
                </a:lnTo>
                <a:lnTo>
                  <a:pt x="1873712" y="2445028"/>
                </a:lnTo>
                <a:cubicBezTo>
                  <a:pt x="1873236" y="2445196"/>
                  <a:pt x="1872780" y="2445411"/>
                  <a:pt x="1872349" y="2445699"/>
                </a:cubicBezTo>
                <a:cubicBezTo>
                  <a:pt x="1871919" y="2445988"/>
                  <a:pt x="1871515" y="2446346"/>
                  <a:pt x="1871141" y="2446804"/>
                </a:cubicBezTo>
                <a:lnTo>
                  <a:pt x="1871969" y="2446676"/>
                </a:lnTo>
                <a:lnTo>
                  <a:pt x="1872783" y="2445937"/>
                </a:lnTo>
                <a:cubicBezTo>
                  <a:pt x="1873111" y="2445729"/>
                  <a:pt x="1873352" y="2445730"/>
                  <a:pt x="1873572" y="2445991"/>
                </a:cubicBezTo>
                <a:lnTo>
                  <a:pt x="1873180" y="2446488"/>
                </a:lnTo>
                <a:lnTo>
                  <a:pt x="1873992" y="2446362"/>
                </a:lnTo>
                <a:lnTo>
                  <a:pt x="1874493" y="2446008"/>
                </a:lnTo>
                <a:lnTo>
                  <a:pt x="1873572" y="2445991"/>
                </a:lnTo>
                <a:cubicBezTo>
                  <a:pt x="1874142" y="2445422"/>
                  <a:pt x="1874557" y="2445007"/>
                  <a:pt x="1874886" y="2444799"/>
                </a:cubicBezTo>
                <a:cubicBezTo>
                  <a:pt x="1875214" y="2444591"/>
                  <a:pt x="1875456" y="2444591"/>
                  <a:pt x="1875676" y="2444854"/>
                </a:cubicBezTo>
                <a:lnTo>
                  <a:pt x="1875105" y="2445576"/>
                </a:lnTo>
                <a:close/>
                <a:moveTo>
                  <a:pt x="2449358" y="2444397"/>
                </a:moveTo>
                <a:lnTo>
                  <a:pt x="2451024" y="2445575"/>
                </a:lnTo>
                <a:lnTo>
                  <a:pt x="2450453" y="2444853"/>
                </a:lnTo>
                <a:cubicBezTo>
                  <a:pt x="2450674" y="2444590"/>
                  <a:pt x="2450916" y="2444590"/>
                  <a:pt x="2451244" y="2444798"/>
                </a:cubicBezTo>
                <a:cubicBezTo>
                  <a:pt x="2451573" y="2445006"/>
                  <a:pt x="2451988" y="2445421"/>
                  <a:pt x="2452557" y="2445990"/>
                </a:cubicBezTo>
                <a:lnTo>
                  <a:pt x="2451637" y="2446007"/>
                </a:lnTo>
                <a:lnTo>
                  <a:pt x="2452138" y="2446361"/>
                </a:lnTo>
                <a:lnTo>
                  <a:pt x="2452950" y="2446487"/>
                </a:lnTo>
                <a:lnTo>
                  <a:pt x="2452557" y="2445990"/>
                </a:lnTo>
                <a:cubicBezTo>
                  <a:pt x="2452778" y="2445729"/>
                  <a:pt x="2453019" y="2445728"/>
                  <a:pt x="2453347" y="2445936"/>
                </a:cubicBezTo>
                <a:lnTo>
                  <a:pt x="2454160" y="2446675"/>
                </a:lnTo>
                <a:lnTo>
                  <a:pt x="2454989" y="2446803"/>
                </a:lnTo>
                <a:cubicBezTo>
                  <a:pt x="2454615" y="2446345"/>
                  <a:pt x="2454210" y="2445987"/>
                  <a:pt x="2453780" y="2445698"/>
                </a:cubicBezTo>
                <a:cubicBezTo>
                  <a:pt x="2453349" y="2445410"/>
                  <a:pt x="2452894" y="2445195"/>
                  <a:pt x="2452418" y="2445027"/>
                </a:cubicBezTo>
                <a:lnTo>
                  <a:pt x="2449922" y="2444513"/>
                </a:lnTo>
                <a:lnTo>
                  <a:pt x="2450453" y="2444853"/>
                </a:lnTo>
                <a:lnTo>
                  <a:pt x="2449553" y="2444437"/>
                </a:lnTo>
                <a:close/>
                <a:moveTo>
                  <a:pt x="3141765" y="2442401"/>
                </a:moveTo>
                <a:lnTo>
                  <a:pt x="3141968" y="2442467"/>
                </a:lnTo>
                <a:lnTo>
                  <a:pt x="3143279" y="2442907"/>
                </a:lnTo>
                <a:lnTo>
                  <a:pt x="3142537" y="2442934"/>
                </a:lnTo>
                <a:close/>
                <a:moveTo>
                  <a:pt x="1184364" y="2442400"/>
                </a:moveTo>
                <a:lnTo>
                  <a:pt x="1183593" y="2442933"/>
                </a:lnTo>
                <a:lnTo>
                  <a:pt x="1182850" y="2442906"/>
                </a:lnTo>
                <a:lnTo>
                  <a:pt x="1184162" y="2442466"/>
                </a:lnTo>
                <a:close/>
                <a:moveTo>
                  <a:pt x="1695253" y="2439734"/>
                </a:moveTo>
                <a:cubicBezTo>
                  <a:pt x="1693110" y="2441053"/>
                  <a:pt x="1691492" y="2441634"/>
                  <a:pt x="1690465" y="2441788"/>
                </a:cubicBezTo>
                <a:cubicBezTo>
                  <a:pt x="1689439" y="2441941"/>
                  <a:pt x="1689002" y="2441667"/>
                  <a:pt x="1689222" y="2441272"/>
                </a:cubicBezTo>
                <a:cubicBezTo>
                  <a:pt x="1689369" y="2441010"/>
                  <a:pt x="1689808" y="2440694"/>
                  <a:pt x="1690556" y="2440417"/>
                </a:cubicBezTo>
                <a:cubicBezTo>
                  <a:pt x="1691555" y="2440049"/>
                  <a:pt x="1693105" y="2439748"/>
                  <a:pt x="1695253" y="2439734"/>
                </a:cubicBezTo>
                <a:close/>
                <a:moveTo>
                  <a:pt x="2630876" y="2439733"/>
                </a:moveTo>
                <a:cubicBezTo>
                  <a:pt x="2633024" y="2439747"/>
                  <a:pt x="2634575" y="2440048"/>
                  <a:pt x="2635573" y="2440416"/>
                </a:cubicBezTo>
                <a:cubicBezTo>
                  <a:pt x="2636322" y="2440693"/>
                  <a:pt x="2636761" y="2441009"/>
                  <a:pt x="2636907" y="2441271"/>
                </a:cubicBezTo>
                <a:cubicBezTo>
                  <a:pt x="2637128" y="2441666"/>
                  <a:pt x="2636691" y="2441940"/>
                  <a:pt x="2635664" y="2441787"/>
                </a:cubicBezTo>
                <a:cubicBezTo>
                  <a:pt x="2634637" y="2441633"/>
                  <a:pt x="2633020" y="2441052"/>
                  <a:pt x="2630876" y="2439733"/>
                </a:cubicBezTo>
                <a:close/>
                <a:moveTo>
                  <a:pt x="1921337" y="2439586"/>
                </a:moveTo>
                <a:lnTo>
                  <a:pt x="1916365" y="2441975"/>
                </a:lnTo>
                <a:lnTo>
                  <a:pt x="1920104" y="2440419"/>
                </a:lnTo>
                <a:close/>
                <a:moveTo>
                  <a:pt x="2404793" y="2439585"/>
                </a:moveTo>
                <a:lnTo>
                  <a:pt x="2406026" y="2440418"/>
                </a:lnTo>
                <a:lnTo>
                  <a:pt x="2409764" y="2441974"/>
                </a:lnTo>
                <a:close/>
                <a:moveTo>
                  <a:pt x="1901242" y="2438212"/>
                </a:moveTo>
                <a:lnTo>
                  <a:pt x="1889610" y="2442913"/>
                </a:lnTo>
                <a:lnTo>
                  <a:pt x="1877850" y="2448517"/>
                </a:lnTo>
                <a:cubicBezTo>
                  <a:pt x="1868639" y="2453099"/>
                  <a:pt x="1859448" y="2457541"/>
                  <a:pt x="1850997" y="2460518"/>
                </a:cubicBezTo>
                <a:lnTo>
                  <a:pt x="1853420" y="2459256"/>
                </a:lnTo>
                <a:lnTo>
                  <a:pt x="1842086" y="2464584"/>
                </a:lnTo>
                <a:lnTo>
                  <a:pt x="1842085" y="2464584"/>
                </a:lnTo>
                <a:lnTo>
                  <a:pt x="1846603" y="2465087"/>
                </a:lnTo>
                <a:lnTo>
                  <a:pt x="1868177" y="2455005"/>
                </a:lnTo>
                <a:lnTo>
                  <a:pt x="1875675" y="2451053"/>
                </a:lnTo>
                <a:close/>
                <a:moveTo>
                  <a:pt x="2424888" y="2438211"/>
                </a:moveTo>
                <a:lnTo>
                  <a:pt x="2450454" y="2451052"/>
                </a:lnTo>
                <a:lnTo>
                  <a:pt x="2457952" y="2455004"/>
                </a:lnTo>
                <a:lnTo>
                  <a:pt x="2479530" y="2465087"/>
                </a:lnTo>
                <a:lnTo>
                  <a:pt x="2484047" y="2464585"/>
                </a:lnTo>
                <a:lnTo>
                  <a:pt x="2484044" y="2464583"/>
                </a:lnTo>
                <a:lnTo>
                  <a:pt x="2472710" y="2459255"/>
                </a:lnTo>
                <a:lnTo>
                  <a:pt x="2475132" y="2460517"/>
                </a:lnTo>
                <a:cubicBezTo>
                  <a:pt x="2466681" y="2457540"/>
                  <a:pt x="2457491" y="2453098"/>
                  <a:pt x="2448279" y="2448516"/>
                </a:cubicBezTo>
                <a:lnTo>
                  <a:pt x="2436520" y="2442912"/>
                </a:lnTo>
                <a:close/>
                <a:moveTo>
                  <a:pt x="4176094" y="2437832"/>
                </a:moveTo>
                <a:lnTo>
                  <a:pt x="4191577" y="2439565"/>
                </a:lnTo>
                <a:lnTo>
                  <a:pt x="4193129" y="2440362"/>
                </a:lnTo>
                <a:lnTo>
                  <a:pt x="4194862" y="2441466"/>
                </a:lnTo>
                <a:lnTo>
                  <a:pt x="4187191" y="2441169"/>
                </a:lnTo>
                <a:lnTo>
                  <a:pt x="4179969" y="2440544"/>
                </a:lnTo>
                <a:lnTo>
                  <a:pt x="4177353" y="2438596"/>
                </a:lnTo>
                <a:close/>
                <a:moveTo>
                  <a:pt x="150035" y="2437831"/>
                </a:moveTo>
                <a:lnTo>
                  <a:pt x="148777" y="2438595"/>
                </a:lnTo>
                <a:lnTo>
                  <a:pt x="146161" y="2440543"/>
                </a:lnTo>
                <a:lnTo>
                  <a:pt x="138939" y="2441168"/>
                </a:lnTo>
                <a:lnTo>
                  <a:pt x="131267" y="2441465"/>
                </a:lnTo>
                <a:lnTo>
                  <a:pt x="133001" y="2440361"/>
                </a:lnTo>
                <a:lnTo>
                  <a:pt x="134553" y="2439564"/>
                </a:lnTo>
                <a:close/>
                <a:moveTo>
                  <a:pt x="1927122" y="2436806"/>
                </a:moveTo>
                <a:lnTo>
                  <a:pt x="1922098" y="2439220"/>
                </a:lnTo>
                <a:lnTo>
                  <a:pt x="1923496" y="2438894"/>
                </a:lnTo>
                <a:lnTo>
                  <a:pt x="1921039" y="2440029"/>
                </a:lnTo>
                <a:lnTo>
                  <a:pt x="1925486" y="2438179"/>
                </a:lnTo>
                <a:lnTo>
                  <a:pt x="1923496" y="2438894"/>
                </a:lnTo>
                <a:close/>
                <a:moveTo>
                  <a:pt x="2399008" y="2436805"/>
                </a:moveTo>
                <a:lnTo>
                  <a:pt x="2402633" y="2438893"/>
                </a:lnTo>
                <a:lnTo>
                  <a:pt x="2400643" y="2438178"/>
                </a:lnTo>
                <a:lnTo>
                  <a:pt x="2405090" y="2440028"/>
                </a:lnTo>
                <a:lnTo>
                  <a:pt x="2402633" y="2438893"/>
                </a:lnTo>
                <a:lnTo>
                  <a:pt x="2404032" y="2439219"/>
                </a:lnTo>
                <a:close/>
                <a:moveTo>
                  <a:pt x="1581654" y="2436412"/>
                </a:moveTo>
                <a:lnTo>
                  <a:pt x="1582914" y="2436615"/>
                </a:lnTo>
                <a:cubicBezTo>
                  <a:pt x="1581775" y="2437753"/>
                  <a:pt x="1581251" y="2438278"/>
                  <a:pt x="1580809" y="2437754"/>
                </a:cubicBezTo>
                <a:lnTo>
                  <a:pt x="1581439" y="2436620"/>
                </a:lnTo>
                <a:lnTo>
                  <a:pt x="1581747" y="2436508"/>
                </a:lnTo>
                <a:close/>
                <a:moveTo>
                  <a:pt x="2744475" y="2436411"/>
                </a:moveTo>
                <a:lnTo>
                  <a:pt x="2744383" y="2436507"/>
                </a:lnTo>
                <a:lnTo>
                  <a:pt x="2744691" y="2436619"/>
                </a:lnTo>
                <a:lnTo>
                  <a:pt x="2745321" y="2437753"/>
                </a:lnTo>
                <a:cubicBezTo>
                  <a:pt x="2744879" y="2438277"/>
                  <a:pt x="2744354" y="2437752"/>
                  <a:pt x="2743216" y="2436614"/>
                </a:cubicBezTo>
                <a:close/>
                <a:moveTo>
                  <a:pt x="1583963" y="2435566"/>
                </a:moveTo>
                <a:cubicBezTo>
                  <a:pt x="1583879" y="2436616"/>
                  <a:pt x="1582914" y="2436615"/>
                  <a:pt x="1582914" y="2436615"/>
                </a:cubicBezTo>
                <a:cubicBezTo>
                  <a:pt x="1582955" y="2436091"/>
                  <a:pt x="1583218" y="2435828"/>
                  <a:pt x="1583470" y="2435697"/>
                </a:cubicBezTo>
                <a:cubicBezTo>
                  <a:pt x="1583721" y="2435566"/>
                  <a:pt x="1583963" y="2435566"/>
                  <a:pt x="1583963" y="2435566"/>
                </a:cubicBezTo>
                <a:close/>
                <a:moveTo>
                  <a:pt x="2742167" y="2435565"/>
                </a:moveTo>
                <a:cubicBezTo>
                  <a:pt x="2742167" y="2435565"/>
                  <a:pt x="2742409" y="2435565"/>
                  <a:pt x="2742660" y="2435696"/>
                </a:cubicBezTo>
                <a:cubicBezTo>
                  <a:pt x="2742912" y="2435827"/>
                  <a:pt x="2743175" y="2436090"/>
                  <a:pt x="2743216" y="2436614"/>
                </a:cubicBezTo>
                <a:cubicBezTo>
                  <a:pt x="2743216" y="2436614"/>
                  <a:pt x="2742251" y="2436615"/>
                  <a:pt x="2742167" y="2435565"/>
                </a:cubicBezTo>
                <a:close/>
                <a:moveTo>
                  <a:pt x="1907797" y="2435561"/>
                </a:moveTo>
                <a:lnTo>
                  <a:pt x="1906252" y="2436186"/>
                </a:lnTo>
                <a:lnTo>
                  <a:pt x="1907044" y="2436186"/>
                </a:lnTo>
                <a:close/>
                <a:moveTo>
                  <a:pt x="2418333" y="2435560"/>
                </a:moveTo>
                <a:lnTo>
                  <a:pt x="2419086" y="2436185"/>
                </a:lnTo>
                <a:lnTo>
                  <a:pt x="2419877" y="2436185"/>
                </a:lnTo>
                <a:close/>
                <a:moveTo>
                  <a:pt x="1778651" y="2434421"/>
                </a:moveTo>
                <a:cubicBezTo>
                  <a:pt x="1778393" y="2434435"/>
                  <a:pt x="1778014" y="2434596"/>
                  <a:pt x="1777632" y="2434817"/>
                </a:cubicBezTo>
                <a:cubicBezTo>
                  <a:pt x="1777250" y="2435038"/>
                  <a:pt x="1776864" y="2435319"/>
                  <a:pt x="1776595" y="2435574"/>
                </a:cubicBezTo>
                <a:cubicBezTo>
                  <a:pt x="1776056" y="2436081"/>
                  <a:pt x="1775977" y="2436480"/>
                  <a:pt x="1777300" y="2436071"/>
                </a:cubicBezTo>
                <a:cubicBezTo>
                  <a:pt x="1777773" y="2435494"/>
                  <a:pt x="1778292" y="2435932"/>
                  <a:pt x="1778765" y="2435355"/>
                </a:cubicBezTo>
                <a:cubicBezTo>
                  <a:pt x="1779128" y="2434644"/>
                  <a:pt x="1778996" y="2434401"/>
                  <a:pt x="1778651" y="2434421"/>
                </a:cubicBezTo>
                <a:close/>
                <a:moveTo>
                  <a:pt x="2547479" y="2434420"/>
                </a:moveTo>
                <a:cubicBezTo>
                  <a:pt x="2547134" y="2434400"/>
                  <a:pt x="2547002" y="2434643"/>
                  <a:pt x="2547365" y="2435354"/>
                </a:cubicBezTo>
                <a:cubicBezTo>
                  <a:pt x="2547838" y="2435931"/>
                  <a:pt x="2548357" y="2435493"/>
                  <a:pt x="2548830" y="2436070"/>
                </a:cubicBezTo>
                <a:cubicBezTo>
                  <a:pt x="2550152" y="2436479"/>
                  <a:pt x="2550074" y="2436080"/>
                  <a:pt x="2549534" y="2435573"/>
                </a:cubicBezTo>
                <a:cubicBezTo>
                  <a:pt x="2549265" y="2435318"/>
                  <a:pt x="2548880" y="2435037"/>
                  <a:pt x="2548497" y="2434816"/>
                </a:cubicBezTo>
                <a:cubicBezTo>
                  <a:pt x="2548115" y="2434595"/>
                  <a:pt x="2547737" y="2434434"/>
                  <a:pt x="2547479" y="2434420"/>
                </a:cubicBezTo>
                <a:close/>
                <a:moveTo>
                  <a:pt x="1761800" y="2433542"/>
                </a:moveTo>
                <a:cubicBezTo>
                  <a:pt x="1761800" y="2433542"/>
                  <a:pt x="1762095" y="2433769"/>
                  <a:pt x="1762354" y="2433969"/>
                </a:cubicBezTo>
                <a:lnTo>
                  <a:pt x="1762395" y="2434000"/>
                </a:lnTo>
                <a:lnTo>
                  <a:pt x="1762685" y="2434223"/>
                </a:lnTo>
                <a:cubicBezTo>
                  <a:pt x="1762759" y="2434280"/>
                  <a:pt x="1762740" y="2434266"/>
                  <a:pt x="1762672" y="2434213"/>
                </a:cubicBezTo>
                <a:lnTo>
                  <a:pt x="1762395" y="2434000"/>
                </a:lnTo>
                <a:close/>
                <a:moveTo>
                  <a:pt x="2564330" y="2433541"/>
                </a:moveTo>
                <a:lnTo>
                  <a:pt x="2563735" y="2433999"/>
                </a:lnTo>
                <a:lnTo>
                  <a:pt x="2563458" y="2434212"/>
                </a:lnTo>
                <a:cubicBezTo>
                  <a:pt x="2563389" y="2434265"/>
                  <a:pt x="2563370" y="2434279"/>
                  <a:pt x="2563445" y="2434222"/>
                </a:cubicBezTo>
                <a:lnTo>
                  <a:pt x="2563735" y="2433999"/>
                </a:lnTo>
                <a:lnTo>
                  <a:pt x="2563776" y="2433968"/>
                </a:lnTo>
                <a:cubicBezTo>
                  <a:pt x="2564034" y="2433768"/>
                  <a:pt x="2564330" y="2433541"/>
                  <a:pt x="2564330" y="2433541"/>
                </a:cubicBezTo>
                <a:close/>
                <a:moveTo>
                  <a:pt x="2932347" y="2430664"/>
                </a:moveTo>
                <a:lnTo>
                  <a:pt x="2932290" y="2431376"/>
                </a:lnTo>
                <a:lnTo>
                  <a:pt x="2926133" y="2430975"/>
                </a:lnTo>
                <a:close/>
                <a:moveTo>
                  <a:pt x="1393783" y="2430663"/>
                </a:moveTo>
                <a:lnTo>
                  <a:pt x="1399997" y="2430974"/>
                </a:lnTo>
                <a:lnTo>
                  <a:pt x="1393839" y="2431375"/>
                </a:lnTo>
                <a:close/>
                <a:moveTo>
                  <a:pt x="4132156" y="2430152"/>
                </a:moveTo>
                <a:lnTo>
                  <a:pt x="4136122" y="2430509"/>
                </a:lnTo>
                <a:cubicBezTo>
                  <a:pt x="4141722" y="2432163"/>
                  <a:pt x="4147494" y="2433608"/>
                  <a:pt x="4153593" y="2434790"/>
                </a:cubicBezTo>
                <a:lnTo>
                  <a:pt x="4162503" y="2436028"/>
                </a:lnTo>
                <a:lnTo>
                  <a:pt x="4162285" y="2436171"/>
                </a:lnTo>
                <a:cubicBezTo>
                  <a:pt x="4162736" y="2436569"/>
                  <a:pt x="4163925" y="2437313"/>
                  <a:pt x="4166170" y="2438605"/>
                </a:cubicBezTo>
                <a:lnTo>
                  <a:pt x="4167645" y="2439480"/>
                </a:lnTo>
                <a:lnTo>
                  <a:pt x="4164780" y="2439232"/>
                </a:lnTo>
                <a:lnTo>
                  <a:pt x="4146306" y="2436972"/>
                </a:lnTo>
                <a:lnTo>
                  <a:pt x="4140463" y="2433719"/>
                </a:lnTo>
                <a:close/>
                <a:moveTo>
                  <a:pt x="193974" y="2430151"/>
                </a:moveTo>
                <a:lnTo>
                  <a:pt x="185667" y="2433718"/>
                </a:lnTo>
                <a:lnTo>
                  <a:pt x="179824" y="2436971"/>
                </a:lnTo>
                <a:lnTo>
                  <a:pt x="161349" y="2439231"/>
                </a:lnTo>
                <a:lnTo>
                  <a:pt x="158484" y="2439479"/>
                </a:lnTo>
                <a:lnTo>
                  <a:pt x="159959" y="2438604"/>
                </a:lnTo>
                <a:cubicBezTo>
                  <a:pt x="162205" y="2437312"/>
                  <a:pt x="163394" y="2436568"/>
                  <a:pt x="163845" y="2436170"/>
                </a:cubicBezTo>
                <a:lnTo>
                  <a:pt x="163627" y="2436027"/>
                </a:lnTo>
                <a:lnTo>
                  <a:pt x="172537" y="2434789"/>
                </a:lnTo>
                <a:cubicBezTo>
                  <a:pt x="178636" y="2433607"/>
                  <a:pt x="184408" y="2432162"/>
                  <a:pt x="190008" y="2430508"/>
                </a:cubicBezTo>
                <a:close/>
                <a:moveTo>
                  <a:pt x="3184114" y="2429896"/>
                </a:moveTo>
                <a:lnTo>
                  <a:pt x="3189368" y="2429999"/>
                </a:lnTo>
                <a:lnTo>
                  <a:pt x="3189462" y="2430101"/>
                </a:lnTo>
                <a:lnTo>
                  <a:pt x="3189933" y="2430972"/>
                </a:lnTo>
                <a:close/>
                <a:moveTo>
                  <a:pt x="1142016" y="2429895"/>
                </a:moveTo>
                <a:lnTo>
                  <a:pt x="1136197" y="2430971"/>
                </a:lnTo>
                <a:lnTo>
                  <a:pt x="1136668" y="2430100"/>
                </a:lnTo>
                <a:lnTo>
                  <a:pt x="1136762" y="2429998"/>
                </a:lnTo>
                <a:close/>
                <a:moveTo>
                  <a:pt x="3142596" y="2429089"/>
                </a:moveTo>
                <a:lnTo>
                  <a:pt x="3143222" y="2429102"/>
                </a:lnTo>
                <a:lnTo>
                  <a:pt x="3143233" y="2430412"/>
                </a:lnTo>
                <a:cubicBezTo>
                  <a:pt x="3143233" y="2430412"/>
                  <a:pt x="3142743" y="2429948"/>
                  <a:pt x="3142170" y="2429408"/>
                </a:cubicBezTo>
                <a:close/>
                <a:moveTo>
                  <a:pt x="1183534" y="2429088"/>
                </a:moveTo>
                <a:lnTo>
                  <a:pt x="1183960" y="2429407"/>
                </a:lnTo>
                <a:cubicBezTo>
                  <a:pt x="1183387" y="2429947"/>
                  <a:pt x="1182897" y="2430411"/>
                  <a:pt x="1182897" y="2430411"/>
                </a:cubicBezTo>
                <a:lnTo>
                  <a:pt x="1182907" y="2429101"/>
                </a:lnTo>
                <a:close/>
                <a:moveTo>
                  <a:pt x="3121688" y="2428683"/>
                </a:moveTo>
                <a:lnTo>
                  <a:pt x="3140842" y="2429055"/>
                </a:lnTo>
                <a:lnTo>
                  <a:pt x="3142170" y="2429408"/>
                </a:lnTo>
                <a:cubicBezTo>
                  <a:pt x="3141277" y="2431407"/>
                  <a:pt x="3140303" y="2433328"/>
                  <a:pt x="3140303" y="2433328"/>
                </a:cubicBezTo>
                <a:cubicBezTo>
                  <a:pt x="3141288" y="2434254"/>
                  <a:pt x="3148807" y="2435661"/>
                  <a:pt x="3150855" y="2437593"/>
                </a:cubicBezTo>
                <a:cubicBezTo>
                  <a:pt x="3150855" y="2437593"/>
                  <a:pt x="3153888" y="2440449"/>
                  <a:pt x="3147674" y="2438853"/>
                </a:cubicBezTo>
                <a:cubicBezTo>
                  <a:pt x="3142972" y="2437499"/>
                  <a:pt x="3147341" y="2437120"/>
                  <a:pt x="3143464" y="2437962"/>
                </a:cubicBezTo>
                <a:cubicBezTo>
                  <a:pt x="3146117" y="2437386"/>
                  <a:pt x="3144781" y="2440621"/>
                  <a:pt x="3142822" y="2441616"/>
                </a:cubicBezTo>
                <a:cubicBezTo>
                  <a:pt x="3143129" y="2441550"/>
                  <a:pt x="3142477" y="2441216"/>
                  <a:pt x="3141316" y="2440765"/>
                </a:cubicBezTo>
                <a:lnTo>
                  <a:pt x="3137524" y="2439471"/>
                </a:lnTo>
                <a:lnTo>
                  <a:pt x="3137396" y="2439382"/>
                </a:lnTo>
                <a:close/>
                <a:moveTo>
                  <a:pt x="1204442" y="2428682"/>
                </a:moveTo>
                <a:lnTo>
                  <a:pt x="1188733" y="2439381"/>
                </a:lnTo>
                <a:lnTo>
                  <a:pt x="1188606" y="2439470"/>
                </a:lnTo>
                <a:lnTo>
                  <a:pt x="1184814" y="2440764"/>
                </a:lnTo>
                <a:cubicBezTo>
                  <a:pt x="1183653" y="2441215"/>
                  <a:pt x="1183000" y="2441549"/>
                  <a:pt x="1183307" y="2441615"/>
                </a:cubicBezTo>
                <a:cubicBezTo>
                  <a:pt x="1181349" y="2440620"/>
                  <a:pt x="1180012" y="2437385"/>
                  <a:pt x="1182666" y="2437961"/>
                </a:cubicBezTo>
                <a:cubicBezTo>
                  <a:pt x="1178788" y="2437119"/>
                  <a:pt x="1183158" y="2437498"/>
                  <a:pt x="1178456" y="2438852"/>
                </a:cubicBezTo>
                <a:cubicBezTo>
                  <a:pt x="1172242" y="2440448"/>
                  <a:pt x="1175275" y="2437592"/>
                  <a:pt x="1175275" y="2437592"/>
                </a:cubicBezTo>
                <a:cubicBezTo>
                  <a:pt x="1177323" y="2435660"/>
                  <a:pt x="1184842" y="2434253"/>
                  <a:pt x="1185827" y="2433327"/>
                </a:cubicBezTo>
                <a:cubicBezTo>
                  <a:pt x="1185827" y="2433327"/>
                  <a:pt x="1184853" y="2431406"/>
                  <a:pt x="1183960" y="2429407"/>
                </a:cubicBezTo>
                <a:lnTo>
                  <a:pt x="1185287" y="2429054"/>
                </a:lnTo>
                <a:close/>
                <a:moveTo>
                  <a:pt x="1898763" y="2428629"/>
                </a:moveTo>
                <a:lnTo>
                  <a:pt x="1894767" y="2429941"/>
                </a:lnTo>
                <a:lnTo>
                  <a:pt x="1892159" y="2431107"/>
                </a:lnTo>
                <a:lnTo>
                  <a:pt x="1885085" y="2434873"/>
                </a:lnTo>
                <a:lnTo>
                  <a:pt x="1881732" y="2435571"/>
                </a:lnTo>
                <a:lnTo>
                  <a:pt x="1829950" y="2459379"/>
                </a:lnTo>
                <a:lnTo>
                  <a:pt x="1824392" y="2462617"/>
                </a:lnTo>
                <a:lnTo>
                  <a:pt x="1828395" y="2463062"/>
                </a:lnTo>
                <a:lnTo>
                  <a:pt x="1830648" y="2461923"/>
                </a:lnTo>
                <a:cubicBezTo>
                  <a:pt x="1840155" y="2456930"/>
                  <a:pt x="1849739" y="2451841"/>
                  <a:pt x="1859292" y="2447864"/>
                </a:cubicBezTo>
                <a:cubicBezTo>
                  <a:pt x="1867466" y="2444676"/>
                  <a:pt x="1871971" y="2441320"/>
                  <a:pt x="1878562" y="2439888"/>
                </a:cubicBezTo>
                <a:cubicBezTo>
                  <a:pt x="1880578" y="2438498"/>
                  <a:pt x="1884665" y="2436905"/>
                  <a:pt x="1889697" y="2434156"/>
                </a:cubicBezTo>
                <a:cubicBezTo>
                  <a:pt x="1893179" y="2432050"/>
                  <a:pt x="1899801" y="2429505"/>
                  <a:pt x="1898763" y="2428629"/>
                </a:cubicBezTo>
                <a:close/>
                <a:moveTo>
                  <a:pt x="2427366" y="2428628"/>
                </a:moveTo>
                <a:cubicBezTo>
                  <a:pt x="2426328" y="2429504"/>
                  <a:pt x="2432950" y="2432049"/>
                  <a:pt x="2436432" y="2434155"/>
                </a:cubicBezTo>
                <a:cubicBezTo>
                  <a:pt x="2441464" y="2436904"/>
                  <a:pt x="2445552" y="2438497"/>
                  <a:pt x="2447568" y="2439887"/>
                </a:cubicBezTo>
                <a:cubicBezTo>
                  <a:pt x="2454159" y="2441319"/>
                  <a:pt x="2458664" y="2444675"/>
                  <a:pt x="2466838" y="2447863"/>
                </a:cubicBezTo>
                <a:cubicBezTo>
                  <a:pt x="2476391" y="2451840"/>
                  <a:pt x="2485975" y="2456929"/>
                  <a:pt x="2495482" y="2461922"/>
                </a:cubicBezTo>
                <a:lnTo>
                  <a:pt x="2497738" y="2463062"/>
                </a:lnTo>
                <a:lnTo>
                  <a:pt x="2501741" y="2462617"/>
                </a:lnTo>
                <a:lnTo>
                  <a:pt x="2496180" y="2459378"/>
                </a:lnTo>
                <a:lnTo>
                  <a:pt x="2444397" y="2435570"/>
                </a:lnTo>
                <a:lnTo>
                  <a:pt x="2441044" y="2434872"/>
                </a:lnTo>
                <a:lnTo>
                  <a:pt x="2433971" y="2431106"/>
                </a:lnTo>
                <a:lnTo>
                  <a:pt x="2431362" y="2429940"/>
                </a:lnTo>
                <a:close/>
                <a:moveTo>
                  <a:pt x="3064474" y="2428533"/>
                </a:moveTo>
                <a:lnTo>
                  <a:pt x="3091039" y="2444491"/>
                </a:lnTo>
                <a:lnTo>
                  <a:pt x="3073460" y="2444380"/>
                </a:lnTo>
                <a:lnTo>
                  <a:pt x="3060304" y="2436528"/>
                </a:lnTo>
                <a:lnTo>
                  <a:pt x="3043991" y="2428649"/>
                </a:lnTo>
                <a:close/>
                <a:moveTo>
                  <a:pt x="1261656" y="2428532"/>
                </a:moveTo>
                <a:lnTo>
                  <a:pt x="1282139" y="2428648"/>
                </a:lnTo>
                <a:lnTo>
                  <a:pt x="1265825" y="2436527"/>
                </a:lnTo>
                <a:lnTo>
                  <a:pt x="1252669" y="2444379"/>
                </a:lnTo>
                <a:lnTo>
                  <a:pt x="1235090" y="2444490"/>
                </a:lnTo>
                <a:close/>
                <a:moveTo>
                  <a:pt x="3109596" y="2428448"/>
                </a:moveTo>
                <a:lnTo>
                  <a:pt x="3115590" y="2428565"/>
                </a:lnTo>
                <a:lnTo>
                  <a:pt x="3136109" y="2443173"/>
                </a:lnTo>
                <a:lnTo>
                  <a:pt x="3132967" y="2443290"/>
                </a:lnTo>
                <a:close/>
                <a:moveTo>
                  <a:pt x="1216534" y="2428447"/>
                </a:moveTo>
                <a:lnTo>
                  <a:pt x="1193163" y="2443289"/>
                </a:lnTo>
                <a:lnTo>
                  <a:pt x="1190020" y="2443172"/>
                </a:lnTo>
                <a:lnTo>
                  <a:pt x="1210540" y="2428564"/>
                </a:lnTo>
                <a:close/>
                <a:moveTo>
                  <a:pt x="3081761" y="2428435"/>
                </a:moveTo>
                <a:lnTo>
                  <a:pt x="3106441" y="2444275"/>
                </a:lnTo>
                <a:lnTo>
                  <a:pt x="3099240" y="2444544"/>
                </a:lnTo>
                <a:lnTo>
                  <a:pt x="3094914" y="2444516"/>
                </a:lnTo>
                <a:lnTo>
                  <a:pt x="3068678" y="2428510"/>
                </a:lnTo>
                <a:close/>
                <a:moveTo>
                  <a:pt x="1244369" y="2428434"/>
                </a:moveTo>
                <a:lnTo>
                  <a:pt x="1257451" y="2428509"/>
                </a:lnTo>
                <a:lnTo>
                  <a:pt x="1231216" y="2444515"/>
                </a:lnTo>
                <a:lnTo>
                  <a:pt x="1226890" y="2444543"/>
                </a:lnTo>
                <a:lnTo>
                  <a:pt x="1219689" y="2444274"/>
                </a:lnTo>
                <a:close/>
                <a:moveTo>
                  <a:pt x="3095050" y="2428359"/>
                </a:moveTo>
                <a:lnTo>
                  <a:pt x="3105573" y="2434709"/>
                </a:lnTo>
                <a:lnTo>
                  <a:pt x="3116612" y="2443898"/>
                </a:lnTo>
                <a:lnTo>
                  <a:pt x="3112202" y="2444062"/>
                </a:lnTo>
                <a:lnTo>
                  <a:pt x="3086331" y="2428409"/>
                </a:lnTo>
                <a:close/>
                <a:moveTo>
                  <a:pt x="1231080" y="2428358"/>
                </a:moveTo>
                <a:lnTo>
                  <a:pt x="1239799" y="2428408"/>
                </a:lnTo>
                <a:lnTo>
                  <a:pt x="1213928" y="2444061"/>
                </a:lnTo>
                <a:lnTo>
                  <a:pt x="1209517" y="2443897"/>
                </a:lnTo>
                <a:lnTo>
                  <a:pt x="1220557" y="2434708"/>
                </a:lnTo>
                <a:close/>
                <a:moveTo>
                  <a:pt x="3101983" y="2428320"/>
                </a:moveTo>
                <a:lnTo>
                  <a:pt x="3112354" y="2435410"/>
                </a:lnTo>
                <a:lnTo>
                  <a:pt x="3122919" y="2443663"/>
                </a:lnTo>
                <a:lnTo>
                  <a:pt x="3121180" y="2443729"/>
                </a:lnTo>
                <a:lnTo>
                  <a:pt x="3110702" y="2436857"/>
                </a:lnTo>
                <a:lnTo>
                  <a:pt x="3097973" y="2428343"/>
                </a:lnTo>
                <a:close/>
                <a:moveTo>
                  <a:pt x="1224146" y="2428319"/>
                </a:moveTo>
                <a:lnTo>
                  <a:pt x="1228157" y="2428342"/>
                </a:lnTo>
                <a:lnTo>
                  <a:pt x="1215427" y="2436856"/>
                </a:lnTo>
                <a:lnTo>
                  <a:pt x="1204950" y="2443728"/>
                </a:lnTo>
                <a:lnTo>
                  <a:pt x="1203211" y="2443662"/>
                </a:lnTo>
                <a:lnTo>
                  <a:pt x="1213776" y="2435409"/>
                </a:lnTo>
                <a:close/>
                <a:moveTo>
                  <a:pt x="1579381" y="2427921"/>
                </a:moveTo>
                <a:lnTo>
                  <a:pt x="1578251" y="2428558"/>
                </a:lnTo>
                <a:cubicBezTo>
                  <a:pt x="1575439" y="2430122"/>
                  <a:pt x="1572309" y="2431763"/>
                  <a:pt x="1570291" y="2432332"/>
                </a:cubicBezTo>
                <a:cubicBezTo>
                  <a:pt x="1568016" y="2432595"/>
                  <a:pt x="1569350" y="2431501"/>
                  <a:pt x="1571770" y="2430068"/>
                </a:cubicBezTo>
                <a:lnTo>
                  <a:pt x="1573874" y="2428935"/>
                </a:lnTo>
                <a:lnTo>
                  <a:pt x="1576232" y="2428524"/>
                </a:lnTo>
                <a:close/>
                <a:moveTo>
                  <a:pt x="2746749" y="2427920"/>
                </a:moveTo>
                <a:lnTo>
                  <a:pt x="2749897" y="2428523"/>
                </a:lnTo>
                <a:lnTo>
                  <a:pt x="2752256" y="2428934"/>
                </a:lnTo>
                <a:lnTo>
                  <a:pt x="2754360" y="2430067"/>
                </a:lnTo>
                <a:cubicBezTo>
                  <a:pt x="2756779" y="2431500"/>
                  <a:pt x="2758114" y="2432594"/>
                  <a:pt x="2755838" y="2432331"/>
                </a:cubicBezTo>
                <a:cubicBezTo>
                  <a:pt x="2753820" y="2431762"/>
                  <a:pt x="2750691" y="2430121"/>
                  <a:pt x="2747879" y="2428557"/>
                </a:cubicBezTo>
                <a:close/>
                <a:moveTo>
                  <a:pt x="1577701" y="2423233"/>
                </a:moveTo>
                <a:lnTo>
                  <a:pt x="1566337" y="2428559"/>
                </a:lnTo>
                <a:lnTo>
                  <a:pt x="1563646" y="2428702"/>
                </a:lnTo>
                <a:cubicBezTo>
                  <a:pt x="1562821" y="2428669"/>
                  <a:pt x="1562335" y="2428529"/>
                  <a:pt x="1562432" y="2428232"/>
                </a:cubicBezTo>
                <a:cubicBezTo>
                  <a:pt x="1562489" y="2428059"/>
                  <a:pt x="1562724" y="2427860"/>
                  <a:pt x="1563098" y="2427641"/>
                </a:cubicBezTo>
                <a:cubicBezTo>
                  <a:pt x="1563472" y="2427424"/>
                  <a:pt x="1563984" y="2427189"/>
                  <a:pt x="1564593" y="2426944"/>
                </a:cubicBezTo>
                <a:cubicBezTo>
                  <a:pt x="1568251" y="2425474"/>
                  <a:pt x="1575436" y="2423657"/>
                  <a:pt x="1577466" y="2423288"/>
                </a:cubicBezTo>
                <a:close/>
                <a:moveTo>
                  <a:pt x="2748429" y="2423232"/>
                </a:moveTo>
                <a:lnTo>
                  <a:pt x="2748664" y="2423287"/>
                </a:lnTo>
                <a:cubicBezTo>
                  <a:pt x="2750693" y="2423656"/>
                  <a:pt x="2757879" y="2425473"/>
                  <a:pt x="2761537" y="2426943"/>
                </a:cubicBezTo>
                <a:cubicBezTo>
                  <a:pt x="2762146" y="2427188"/>
                  <a:pt x="2762658" y="2427423"/>
                  <a:pt x="2763032" y="2427640"/>
                </a:cubicBezTo>
                <a:cubicBezTo>
                  <a:pt x="2763406" y="2427859"/>
                  <a:pt x="2763641" y="2428058"/>
                  <a:pt x="2763697" y="2428231"/>
                </a:cubicBezTo>
                <a:cubicBezTo>
                  <a:pt x="2763795" y="2428528"/>
                  <a:pt x="2763309" y="2428668"/>
                  <a:pt x="2762483" y="2428701"/>
                </a:cubicBezTo>
                <a:lnTo>
                  <a:pt x="2759793" y="2428558"/>
                </a:lnTo>
                <a:close/>
                <a:moveTo>
                  <a:pt x="4111433" y="2421870"/>
                </a:moveTo>
                <a:lnTo>
                  <a:pt x="4112839" y="2422069"/>
                </a:lnTo>
                <a:cubicBezTo>
                  <a:pt x="4117394" y="2422742"/>
                  <a:pt x="4121774" y="2423648"/>
                  <a:pt x="4125130" y="2425851"/>
                </a:cubicBezTo>
                <a:cubicBezTo>
                  <a:pt x="4125422" y="2426043"/>
                  <a:pt x="4124879" y="2426271"/>
                  <a:pt x="4123902" y="2426486"/>
                </a:cubicBezTo>
                <a:lnTo>
                  <a:pt x="4123248" y="2426578"/>
                </a:lnTo>
                <a:close/>
                <a:moveTo>
                  <a:pt x="214697" y="2421869"/>
                </a:moveTo>
                <a:lnTo>
                  <a:pt x="202882" y="2426577"/>
                </a:lnTo>
                <a:lnTo>
                  <a:pt x="202228" y="2426485"/>
                </a:lnTo>
                <a:cubicBezTo>
                  <a:pt x="201251" y="2426270"/>
                  <a:pt x="200708" y="2426042"/>
                  <a:pt x="201000" y="2425850"/>
                </a:cubicBezTo>
                <a:cubicBezTo>
                  <a:pt x="204355" y="2423647"/>
                  <a:pt x="208736" y="2422741"/>
                  <a:pt x="213290" y="2422068"/>
                </a:cubicBezTo>
                <a:close/>
                <a:moveTo>
                  <a:pt x="2418873" y="2420751"/>
                </a:moveTo>
                <a:lnTo>
                  <a:pt x="2418735" y="2420758"/>
                </a:lnTo>
                <a:lnTo>
                  <a:pt x="2442817" y="2432000"/>
                </a:lnTo>
                <a:lnTo>
                  <a:pt x="2447360" y="2433410"/>
                </a:lnTo>
                <a:lnTo>
                  <a:pt x="2456651" y="2435477"/>
                </a:lnTo>
                <a:lnTo>
                  <a:pt x="2456493" y="2435598"/>
                </a:lnTo>
                <a:cubicBezTo>
                  <a:pt x="2457099" y="2436032"/>
                  <a:pt x="2458570" y="2436880"/>
                  <a:pt x="2461307" y="2438368"/>
                </a:cubicBezTo>
                <a:lnTo>
                  <a:pt x="2463114" y="2439372"/>
                </a:lnTo>
                <a:lnTo>
                  <a:pt x="2460187" y="2438856"/>
                </a:lnTo>
                <a:lnTo>
                  <a:pt x="2455340" y="2437847"/>
                </a:lnTo>
                <a:lnTo>
                  <a:pt x="2457801" y="2438996"/>
                </a:lnTo>
                <a:cubicBezTo>
                  <a:pt x="2471134" y="2444885"/>
                  <a:pt x="2484672" y="2450868"/>
                  <a:pt x="2498817" y="2458129"/>
                </a:cubicBezTo>
                <a:lnTo>
                  <a:pt x="2505580" y="2462190"/>
                </a:lnTo>
                <a:lnTo>
                  <a:pt x="2509942" y="2461705"/>
                </a:lnTo>
                <a:lnTo>
                  <a:pt x="2469762" y="2440349"/>
                </a:lnTo>
                <a:close/>
                <a:moveTo>
                  <a:pt x="1907262" y="2420750"/>
                </a:moveTo>
                <a:lnTo>
                  <a:pt x="1856368" y="2440350"/>
                </a:lnTo>
                <a:lnTo>
                  <a:pt x="1816191" y="2461705"/>
                </a:lnTo>
                <a:lnTo>
                  <a:pt x="1820552" y="2462190"/>
                </a:lnTo>
                <a:lnTo>
                  <a:pt x="1827312" y="2458130"/>
                </a:lnTo>
                <a:cubicBezTo>
                  <a:pt x="1841458" y="2450869"/>
                  <a:pt x="1854995" y="2444886"/>
                  <a:pt x="1868328" y="2438997"/>
                </a:cubicBezTo>
                <a:lnTo>
                  <a:pt x="1870790" y="2437848"/>
                </a:lnTo>
                <a:lnTo>
                  <a:pt x="1865943" y="2438857"/>
                </a:lnTo>
                <a:lnTo>
                  <a:pt x="1863015" y="2439373"/>
                </a:lnTo>
                <a:lnTo>
                  <a:pt x="1864823" y="2438369"/>
                </a:lnTo>
                <a:cubicBezTo>
                  <a:pt x="1867559" y="2436881"/>
                  <a:pt x="1869031" y="2436033"/>
                  <a:pt x="1869637" y="2435599"/>
                </a:cubicBezTo>
                <a:lnTo>
                  <a:pt x="1869479" y="2435478"/>
                </a:lnTo>
                <a:lnTo>
                  <a:pt x="1878770" y="2433411"/>
                </a:lnTo>
                <a:lnTo>
                  <a:pt x="1883312" y="2432001"/>
                </a:lnTo>
                <a:lnTo>
                  <a:pt x="1907398" y="2420757"/>
                </a:lnTo>
                <a:close/>
                <a:moveTo>
                  <a:pt x="1796104" y="2419725"/>
                </a:moveTo>
                <a:cubicBezTo>
                  <a:pt x="1795111" y="2419864"/>
                  <a:pt x="1797228" y="2420675"/>
                  <a:pt x="1797228" y="2420675"/>
                </a:cubicBezTo>
                <a:cubicBezTo>
                  <a:pt x="1797465" y="2420387"/>
                  <a:pt x="1797301" y="2420004"/>
                  <a:pt x="1797021" y="2419767"/>
                </a:cubicBezTo>
                <a:cubicBezTo>
                  <a:pt x="1796740" y="2419529"/>
                  <a:pt x="1796339" y="2419436"/>
                  <a:pt x="1796104" y="2419725"/>
                </a:cubicBezTo>
                <a:close/>
                <a:moveTo>
                  <a:pt x="2530026" y="2419724"/>
                </a:moveTo>
                <a:cubicBezTo>
                  <a:pt x="2529790" y="2419435"/>
                  <a:pt x="2529390" y="2419528"/>
                  <a:pt x="2529109" y="2419766"/>
                </a:cubicBezTo>
                <a:cubicBezTo>
                  <a:pt x="2528828" y="2420003"/>
                  <a:pt x="2528665" y="2420386"/>
                  <a:pt x="2528901" y="2420674"/>
                </a:cubicBezTo>
                <a:cubicBezTo>
                  <a:pt x="2528901" y="2420674"/>
                  <a:pt x="2531019" y="2419863"/>
                  <a:pt x="2530026" y="2419724"/>
                </a:cubicBezTo>
                <a:close/>
                <a:moveTo>
                  <a:pt x="2472988" y="2418126"/>
                </a:moveTo>
                <a:lnTo>
                  <a:pt x="2469857" y="2418278"/>
                </a:lnTo>
                <a:lnTo>
                  <a:pt x="2509128" y="2436398"/>
                </a:lnTo>
                <a:cubicBezTo>
                  <a:pt x="2510971" y="2437038"/>
                  <a:pt x="2515424" y="2438954"/>
                  <a:pt x="2514996" y="2438583"/>
                </a:cubicBezTo>
                <a:cubicBezTo>
                  <a:pt x="2514854" y="2438460"/>
                  <a:pt x="2514168" y="2438082"/>
                  <a:pt x="2512664" y="2437317"/>
                </a:cubicBezTo>
                <a:close/>
                <a:moveTo>
                  <a:pt x="1853145" y="2418126"/>
                </a:moveTo>
                <a:lnTo>
                  <a:pt x="1813465" y="2437318"/>
                </a:lnTo>
                <a:cubicBezTo>
                  <a:pt x="1811961" y="2438083"/>
                  <a:pt x="1811276" y="2438461"/>
                  <a:pt x="1811134" y="2438584"/>
                </a:cubicBezTo>
                <a:cubicBezTo>
                  <a:pt x="1810706" y="2438955"/>
                  <a:pt x="1815159" y="2437039"/>
                  <a:pt x="1817001" y="2436399"/>
                </a:cubicBezTo>
                <a:lnTo>
                  <a:pt x="1856276" y="2418278"/>
                </a:lnTo>
                <a:close/>
                <a:moveTo>
                  <a:pt x="4086991" y="2416670"/>
                </a:moveTo>
                <a:cubicBezTo>
                  <a:pt x="4086628" y="2416735"/>
                  <a:pt x="4086413" y="2417027"/>
                  <a:pt x="4086582" y="2417697"/>
                </a:cubicBezTo>
                <a:cubicBezTo>
                  <a:pt x="4086911" y="2418198"/>
                  <a:pt x="4087601" y="2417599"/>
                  <a:pt x="4087929" y="2418100"/>
                </a:cubicBezTo>
                <a:cubicBezTo>
                  <a:pt x="4089218" y="2418209"/>
                  <a:pt x="4089257" y="2417802"/>
                  <a:pt x="4088836" y="2417393"/>
                </a:cubicBezTo>
                <a:cubicBezTo>
                  <a:pt x="4088626" y="2417188"/>
                  <a:pt x="4088301" y="2416982"/>
                  <a:pt x="4087960" y="2416841"/>
                </a:cubicBezTo>
                <a:cubicBezTo>
                  <a:pt x="4087620" y="2416699"/>
                  <a:pt x="4087263" y="2416620"/>
                  <a:pt x="4086991" y="2416670"/>
                </a:cubicBezTo>
                <a:close/>
                <a:moveTo>
                  <a:pt x="239139" y="2416669"/>
                </a:moveTo>
                <a:cubicBezTo>
                  <a:pt x="238867" y="2416619"/>
                  <a:pt x="238510" y="2416698"/>
                  <a:pt x="238170" y="2416840"/>
                </a:cubicBezTo>
                <a:cubicBezTo>
                  <a:pt x="237829" y="2416981"/>
                  <a:pt x="237504" y="2417187"/>
                  <a:pt x="237293" y="2417392"/>
                </a:cubicBezTo>
                <a:cubicBezTo>
                  <a:pt x="236873" y="2417801"/>
                  <a:pt x="236911" y="2418208"/>
                  <a:pt x="238200" y="2418099"/>
                </a:cubicBezTo>
                <a:cubicBezTo>
                  <a:pt x="238529" y="2417598"/>
                  <a:pt x="239219" y="2418197"/>
                  <a:pt x="239548" y="2417696"/>
                </a:cubicBezTo>
                <a:cubicBezTo>
                  <a:pt x="239717" y="2417026"/>
                  <a:pt x="239502" y="2416734"/>
                  <a:pt x="239139" y="2416669"/>
                </a:cubicBezTo>
                <a:close/>
                <a:moveTo>
                  <a:pt x="2522662" y="2415717"/>
                </a:moveTo>
                <a:lnTo>
                  <a:pt x="2522591" y="2415721"/>
                </a:lnTo>
                <a:lnTo>
                  <a:pt x="2523450" y="2416164"/>
                </a:lnTo>
                <a:close/>
                <a:moveTo>
                  <a:pt x="1803471" y="2415716"/>
                </a:moveTo>
                <a:lnTo>
                  <a:pt x="1802679" y="2416165"/>
                </a:lnTo>
                <a:lnTo>
                  <a:pt x="1803542" y="2415720"/>
                </a:lnTo>
                <a:close/>
                <a:moveTo>
                  <a:pt x="4105288" y="2411550"/>
                </a:moveTo>
                <a:lnTo>
                  <a:pt x="4104511" y="2412187"/>
                </a:lnTo>
                <a:lnTo>
                  <a:pt x="4104150" y="2412484"/>
                </a:lnTo>
                <a:cubicBezTo>
                  <a:pt x="4104060" y="2412558"/>
                  <a:pt x="4104035" y="2412577"/>
                  <a:pt x="4104132" y="2412499"/>
                </a:cubicBezTo>
                <a:lnTo>
                  <a:pt x="4104511" y="2412187"/>
                </a:lnTo>
                <a:lnTo>
                  <a:pt x="4104566" y="2412144"/>
                </a:lnTo>
                <a:cubicBezTo>
                  <a:pt x="4104902" y="2411866"/>
                  <a:pt x="4105288" y="2411550"/>
                  <a:pt x="4105288" y="2411550"/>
                </a:cubicBezTo>
                <a:close/>
                <a:moveTo>
                  <a:pt x="220842" y="2411549"/>
                </a:moveTo>
                <a:cubicBezTo>
                  <a:pt x="220842" y="2411549"/>
                  <a:pt x="221227" y="2411865"/>
                  <a:pt x="221564" y="2412143"/>
                </a:cubicBezTo>
                <a:lnTo>
                  <a:pt x="221618" y="2412186"/>
                </a:lnTo>
                <a:lnTo>
                  <a:pt x="221998" y="2412498"/>
                </a:lnTo>
                <a:cubicBezTo>
                  <a:pt x="222094" y="2412576"/>
                  <a:pt x="222070" y="2412557"/>
                  <a:pt x="221980" y="2412483"/>
                </a:cubicBezTo>
                <a:lnTo>
                  <a:pt x="221618" y="2412186"/>
                </a:lnTo>
                <a:close/>
                <a:moveTo>
                  <a:pt x="2610001" y="2411481"/>
                </a:moveTo>
                <a:lnTo>
                  <a:pt x="2608941" y="2411532"/>
                </a:lnTo>
                <a:lnTo>
                  <a:pt x="2613480" y="2413838"/>
                </a:lnTo>
                <a:lnTo>
                  <a:pt x="2610645" y="2413979"/>
                </a:lnTo>
                <a:lnTo>
                  <a:pt x="2606545" y="2411649"/>
                </a:lnTo>
                <a:lnTo>
                  <a:pt x="2604734" y="2411737"/>
                </a:lnTo>
                <a:lnTo>
                  <a:pt x="2606435" y="2412900"/>
                </a:lnTo>
                <a:lnTo>
                  <a:pt x="2605652" y="2412681"/>
                </a:lnTo>
                <a:lnTo>
                  <a:pt x="2602269" y="2411856"/>
                </a:lnTo>
                <a:lnTo>
                  <a:pt x="2595830" y="2412168"/>
                </a:lnTo>
                <a:lnTo>
                  <a:pt x="2600694" y="2414436"/>
                </a:lnTo>
                <a:cubicBezTo>
                  <a:pt x="2604558" y="2415879"/>
                  <a:pt x="2608299" y="2417084"/>
                  <a:pt x="2613284" y="2419218"/>
                </a:cubicBezTo>
                <a:cubicBezTo>
                  <a:pt x="2627034" y="2424303"/>
                  <a:pt x="2615483" y="2420861"/>
                  <a:pt x="2610743" y="2421506"/>
                </a:cubicBezTo>
                <a:cubicBezTo>
                  <a:pt x="2607142" y="2421995"/>
                  <a:pt x="2615735" y="2422055"/>
                  <a:pt x="2613639" y="2423669"/>
                </a:cubicBezTo>
                <a:cubicBezTo>
                  <a:pt x="2611542" y="2425284"/>
                  <a:pt x="2603919" y="2420593"/>
                  <a:pt x="2600139" y="2419778"/>
                </a:cubicBezTo>
                <a:cubicBezTo>
                  <a:pt x="2596033" y="2417881"/>
                  <a:pt x="2591307" y="2415353"/>
                  <a:pt x="2586389" y="2414693"/>
                </a:cubicBezTo>
                <a:cubicBezTo>
                  <a:pt x="2586389" y="2414693"/>
                  <a:pt x="2585430" y="2416153"/>
                  <a:pt x="2584292" y="2416308"/>
                </a:cubicBezTo>
                <a:cubicBezTo>
                  <a:pt x="2583317" y="2416082"/>
                  <a:pt x="2579942" y="2415109"/>
                  <a:pt x="2576481" y="2414071"/>
                </a:cubicBezTo>
                <a:lnTo>
                  <a:pt x="2573829" y="2413235"/>
                </a:lnTo>
                <a:lnTo>
                  <a:pt x="2567565" y="2413539"/>
                </a:lnTo>
                <a:lnTo>
                  <a:pt x="2567651" y="2413585"/>
                </a:lnTo>
                <a:cubicBezTo>
                  <a:pt x="2571954" y="2415377"/>
                  <a:pt x="2578482" y="2417660"/>
                  <a:pt x="2580499" y="2418665"/>
                </a:cubicBezTo>
                <a:cubicBezTo>
                  <a:pt x="2588384" y="2421376"/>
                  <a:pt x="2594692" y="2423075"/>
                  <a:pt x="2597586" y="2425238"/>
                </a:cubicBezTo>
                <a:cubicBezTo>
                  <a:pt x="2609756" y="2431151"/>
                  <a:pt x="2618781" y="2433707"/>
                  <a:pt x="2630876" y="2439733"/>
                </a:cubicBezTo>
                <a:cubicBezTo>
                  <a:pt x="2619577" y="2437485"/>
                  <a:pt x="2610008" y="2432343"/>
                  <a:pt x="2598457" y="2428902"/>
                </a:cubicBezTo>
                <a:cubicBezTo>
                  <a:pt x="2593098" y="2427075"/>
                  <a:pt x="2587677" y="2424028"/>
                  <a:pt x="2582936" y="2424672"/>
                </a:cubicBezTo>
                <a:cubicBezTo>
                  <a:pt x="2581355" y="2425501"/>
                  <a:pt x="2580913" y="2426174"/>
                  <a:pt x="2579007" y="2425922"/>
                </a:cubicBezTo>
                <a:cubicBezTo>
                  <a:pt x="2574089" y="2425261"/>
                  <a:pt x="2569438" y="2420781"/>
                  <a:pt x="2563824" y="2419601"/>
                </a:cubicBezTo>
                <a:cubicBezTo>
                  <a:pt x="2564519" y="2420120"/>
                  <a:pt x="2563042" y="2424207"/>
                  <a:pt x="2562231" y="2423601"/>
                </a:cubicBezTo>
                <a:cubicBezTo>
                  <a:pt x="2559440" y="2424696"/>
                  <a:pt x="2545778" y="2414487"/>
                  <a:pt x="2542795" y="2417450"/>
                </a:cubicBezTo>
                <a:cubicBezTo>
                  <a:pt x="2542795" y="2417450"/>
                  <a:pt x="2542734" y="2417540"/>
                  <a:pt x="2542660" y="2417654"/>
                </a:cubicBezTo>
                <a:lnTo>
                  <a:pt x="2542491" y="2417911"/>
                </a:lnTo>
                <a:lnTo>
                  <a:pt x="2542389" y="2418065"/>
                </a:lnTo>
                <a:cubicBezTo>
                  <a:pt x="2542345" y="2418133"/>
                  <a:pt x="2542374" y="2418088"/>
                  <a:pt x="2542435" y="2417997"/>
                </a:cubicBezTo>
                <a:lnTo>
                  <a:pt x="2542491" y="2417911"/>
                </a:lnTo>
                <a:lnTo>
                  <a:pt x="2542795" y="2417450"/>
                </a:lnTo>
                <a:cubicBezTo>
                  <a:pt x="2548468" y="2421689"/>
                  <a:pt x="2553207" y="2421044"/>
                  <a:pt x="2558745" y="2424177"/>
                </a:cubicBezTo>
                <a:cubicBezTo>
                  <a:pt x="2566366" y="2428868"/>
                  <a:pt x="2573809" y="2432253"/>
                  <a:pt x="2583454" y="2435441"/>
                </a:cubicBezTo>
                <a:cubicBezTo>
                  <a:pt x="2599288" y="2442083"/>
                  <a:pt x="2564963" y="2431000"/>
                  <a:pt x="2564519" y="2431675"/>
                </a:cubicBezTo>
                <a:lnTo>
                  <a:pt x="2572646" y="2438752"/>
                </a:lnTo>
                <a:cubicBezTo>
                  <a:pt x="2572203" y="2439425"/>
                  <a:pt x="2559589" y="2434186"/>
                  <a:pt x="2559589" y="2434186"/>
                </a:cubicBezTo>
                <a:cubicBezTo>
                  <a:pt x="2553282" y="2432487"/>
                  <a:pt x="2551525" y="2430169"/>
                  <a:pt x="2546534" y="2429620"/>
                </a:cubicBezTo>
                <a:cubicBezTo>
                  <a:pt x="2549428" y="2431783"/>
                  <a:pt x="2563179" y="2436868"/>
                  <a:pt x="2562736" y="2437541"/>
                </a:cubicBezTo>
                <a:cubicBezTo>
                  <a:pt x="2562625" y="2437710"/>
                  <a:pt x="2561623" y="2437610"/>
                  <a:pt x="2560389" y="2437455"/>
                </a:cubicBezTo>
                <a:lnTo>
                  <a:pt x="2559374" y="2437342"/>
                </a:lnTo>
                <a:lnTo>
                  <a:pt x="2546313" y="2429956"/>
                </a:lnTo>
                <a:lnTo>
                  <a:pt x="2540037" y="2426406"/>
                </a:lnTo>
                <a:cubicBezTo>
                  <a:pt x="2543269" y="2428967"/>
                  <a:pt x="2546540" y="2431229"/>
                  <a:pt x="2549830" y="2433344"/>
                </a:cubicBezTo>
                <a:lnTo>
                  <a:pt x="2556215" y="2437245"/>
                </a:lnTo>
                <a:lnTo>
                  <a:pt x="2555502" y="2437576"/>
                </a:lnTo>
                <a:cubicBezTo>
                  <a:pt x="2555987" y="2438056"/>
                  <a:pt x="2557563" y="2438909"/>
                  <a:pt x="2560890" y="2440349"/>
                </a:cubicBezTo>
                <a:lnTo>
                  <a:pt x="2562184" y="2440897"/>
                </a:lnTo>
                <a:lnTo>
                  <a:pt x="2569621" y="2445459"/>
                </a:lnTo>
                <a:cubicBezTo>
                  <a:pt x="2572899" y="2447582"/>
                  <a:pt x="2576154" y="2449858"/>
                  <a:pt x="2579364" y="2452437"/>
                </a:cubicBezTo>
                <a:cubicBezTo>
                  <a:pt x="2570803" y="2448599"/>
                  <a:pt x="2562896" y="2443234"/>
                  <a:pt x="2554461" y="2438476"/>
                </a:cubicBezTo>
                <a:cubicBezTo>
                  <a:pt x="2547883" y="2434915"/>
                  <a:pt x="2552784" y="2438753"/>
                  <a:pt x="2555274" y="2440720"/>
                </a:cubicBezTo>
                <a:lnTo>
                  <a:pt x="2579677" y="2455677"/>
                </a:lnTo>
                <a:lnTo>
                  <a:pt x="2720140" y="2444336"/>
                </a:lnTo>
                <a:lnTo>
                  <a:pt x="2719909" y="2444219"/>
                </a:lnTo>
                <a:lnTo>
                  <a:pt x="2683059" y="2428918"/>
                </a:lnTo>
                <a:lnTo>
                  <a:pt x="2679313" y="2428035"/>
                </a:lnTo>
                <a:lnTo>
                  <a:pt x="2687786" y="2431329"/>
                </a:lnTo>
                <a:lnTo>
                  <a:pt x="2687157" y="2433176"/>
                </a:lnTo>
                <a:lnTo>
                  <a:pt x="2689951" y="2434953"/>
                </a:lnTo>
                <a:lnTo>
                  <a:pt x="2681660" y="2432754"/>
                </a:lnTo>
                <a:lnTo>
                  <a:pt x="2679103" y="2431663"/>
                </a:lnTo>
                <a:cubicBezTo>
                  <a:pt x="2678284" y="2431270"/>
                  <a:pt x="2677814" y="2430975"/>
                  <a:pt x="2677944" y="2430866"/>
                </a:cubicBezTo>
                <a:lnTo>
                  <a:pt x="2678087" y="2431806"/>
                </a:lnTo>
                <a:lnTo>
                  <a:pt x="2666995" y="2428864"/>
                </a:lnTo>
                <a:lnTo>
                  <a:pt x="2663806" y="2427018"/>
                </a:lnTo>
                <a:cubicBezTo>
                  <a:pt x="2661790" y="2425811"/>
                  <a:pt x="2659500" y="2424389"/>
                  <a:pt x="2656611" y="2422515"/>
                </a:cubicBezTo>
                <a:cubicBezTo>
                  <a:pt x="2655146" y="2421799"/>
                  <a:pt x="2643119" y="2413728"/>
                  <a:pt x="2647578" y="2418100"/>
                </a:cubicBezTo>
                <a:cubicBezTo>
                  <a:pt x="2651013" y="2421221"/>
                  <a:pt x="2660125" y="2425733"/>
                  <a:pt x="2662535" y="2427603"/>
                </a:cubicBezTo>
                <a:lnTo>
                  <a:pt x="2662695" y="2427724"/>
                </a:lnTo>
                <a:lnTo>
                  <a:pt x="2659671" y="2426922"/>
                </a:lnTo>
                <a:cubicBezTo>
                  <a:pt x="2650773" y="2424961"/>
                  <a:pt x="2642211" y="2421702"/>
                  <a:pt x="2633593" y="2418527"/>
                </a:cubicBezTo>
                <a:close/>
                <a:moveTo>
                  <a:pt x="1716134" y="2411480"/>
                </a:moveTo>
                <a:lnTo>
                  <a:pt x="1692536" y="2418528"/>
                </a:lnTo>
                <a:cubicBezTo>
                  <a:pt x="1683919" y="2421703"/>
                  <a:pt x="1675356" y="2424962"/>
                  <a:pt x="1666458" y="2426923"/>
                </a:cubicBezTo>
                <a:lnTo>
                  <a:pt x="1663434" y="2427725"/>
                </a:lnTo>
                <a:lnTo>
                  <a:pt x="1663595" y="2427604"/>
                </a:lnTo>
                <a:cubicBezTo>
                  <a:pt x="1666005" y="2425734"/>
                  <a:pt x="1675116" y="2421222"/>
                  <a:pt x="1678551" y="2418101"/>
                </a:cubicBezTo>
                <a:cubicBezTo>
                  <a:pt x="1683011" y="2413729"/>
                  <a:pt x="1670984" y="2421800"/>
                  <a:pt x="1669519" y="2422516"/>
                </a:cubicBezTo>
                <a:cubicBezTo>
                  <a:pt x="1666629" y="2424390"/>
                  <a:pt x="1664339" y="2425812"/>
                  <a:pt x="1662323" y="2427019"/>
                </a:cubicBezTo>
                <a:lnTo>
                  <a:pt x="1659135" y="2428865"/>
                </a:lnTo>
                <a:lnTo>
                  <a:pt x="1648043" y="2431807"/>
                </a:lnTo>
                <a:lnTo>
                  <a:pt x="1648186" y="2430867"/>
                </a:lnTo>
                <a:cubicBezTo>
                  <a:pt x="1648316" y="2430976"/>
                  <a:pt x="1647846" y="2431271"/>
                  <a:pt x="1647027" y="2431664"/>
                </a:cubicBezTo>
                <a:lnTo>
                  <a:pt x="1644470" y="2432755"/>
                </a:lnTo>
                <a:lnTo>
                  <a:pt x="1636179" y="2434954"/>
                </a:lnTo>
                <a:lnTo>
                  <a:pt x="1638972" y="2433177"/>
                </a:lnTo>
                <a:lnTo>
                  <a:pt x="1638344" y="2431330"/>
                </a:lnTo>
                <a:lnTo>
                  <a:pt x="1646817" y="2428036"/>
                </a:lnTo>
                <a:lnTo>
                  <a:pt x="1643070" y="2428919"/>
                </a:lnTo>
                <a:lnTo>
                  <a:pt x="1606220" y="2444220"/>
                </a:lnTo>
                <a:lnTo>
                  <a:pt x="1605993" y="2444336"/>
                </a:lnTo>
                <a:lnTo>
                  <a:pt x="1746456" y="2455676"/>
                </a:lnTo>
                <a:lnTo>
                  <a:pt x="1770856" y="2440721"/>
                </a:lnTo>
                <a:cubicBezTo>
                  <a:pt x="1773345" y="2438754"/>
                  <a:pt x="1778246" y="2434916"/>
                  <a:pt x="1771669" y="2438477"/>
                </a:cubicBezTo>
                <a:cubicBezTo>
                  <a:pt x="1763233" y="2443235"/>
                  <a:pt x="1755326" y="2448600"/>
                  <a:pt x="1746765" y="2452438"/>
                </a:cubicBezTo>
                <a:cubicBezTo>
                  <a:pt x="1749975" y="2449859"/>
                  <a:pt x="1753231" y="2447583"/>
                  <a:pt x="1756509" y="2445460"/>
                </a:cubicBezTo>
                <a:lnTo>
                  <a:pt x="1763946" y="2440898"/>
                </a:lnTo>
                <a:lnTo>
                  <a:pt x="1765239" y="2440350"/>
                </a:lnTo>
                <a:cubicBezTo>
                  <a:pt x="1768567" y="2438910"/>
                  <a:pt x="1770142" y="2438057"/>
                  <a:pt x="1770627" y="2437577"/>
                </a:cubicBezTo>
                <a:lnTo>
                  <a:pt x="1769915" y="2437246"/>
                </a:lnTo>
                <a:lnTo>
                  <a:pt x="1776300" y="2433345"/>
                </a:lnTo>
                <a:cubicBezTo>
                  <a:pt x="1779590" y="2431230"/>
                  <a:pt x="1782861" y="2428968"/>
                  <a:pt x="1786093" y="2426407"/>
                </a:cubicBezTo>
                <a:lnTo>
                  <a:pt x="1779816" y="2429957"/>
                </a:lnTo>
                <a:lnTo>
                  <a:pt x="1766756" y="2437343"/>
                </a:lnTo>
                <a:lnTo>
                  <a:pt x="1765741" y="2437456"/>
                </a:lnTo>
                <a:cubicBezTo>
                  <a:pt x="1764507" y="2437611"/>
                  <a:pt x="1763504" y="2437711"/>
                  <a:pt x="1763393" y="2437542"/>
                </a:cubicBezTo>
                <a:cubicBezTo>
                  <a:pt x="1762951" y="2436869"/>
                  <a:pt x="1776702" y="2431784"/>
                  <a:pt x="1779596" y="2429621"/>
                </a:cubicBezTo>
                <a:cubicBezTo>
                  <a:pt x="1774604" y="2430170"/>
                  <a:pt x="1772848" y="2432488"/>
                  <a:pt x="1766540" y="2434187"/>
                </a:cubicBezTo>
                <a:cubicBezTo>
                  <a:pt x="1766540" y="2434187"/>
                  <a:pt x="1753927" y="2439426"/>
                  <a:pt x="1753484" y="2438753"/>
                </a:cubicBezTo>
                <a:lnTo>
                  <a:pt x="1761610" y="2431676"/>
                </a:lnTo>
                <a:cubicBezTo>
                  <a:pt x="1761167" y="2431001"/>
                  <a:pt x="1726841" y="2442084"/>
                  <a:pt x="1742675" y="2435442"/>
                </a:cubicBezTo>
                <a:cubicBezTo>
                  <a:pt x="1752320" y="2432254"/>
                  <a:pt x="1759764" y="2428869"/>
                  <a:pt x="1767385" y="2424178"/>
                </a:cubicBezTo>
                <a:cubicBezTo>
                  <a:pt x="1772923" y="2421045"/>
                  <a:pt x="1777662" y="2421690"/>
                  <a:pt x="1783334" y="2417451"/>
                </a:cubicBezTo>
                <a:lnTo>
                  <a:pt x="1783639" y="2417912"/>
                </a:lnTo>
                <a:lnTo>
                  <a:pt x="1783695" y="2417998"/>
                </a:lnTo>
                <a:cubicBezTo>
                  <a:pt x="1783755" y="2418089"/>
                  <a:pt x="1783784" y="2418134"/>
                  <a:pt x="1783741" y="2418066"/>
                </a:cubicBezTo>
                <a:lnTo>
                  <a:pt x="1783639" y="2417912"/>
                </a:lnTo>
                <a:lnTo>
                  <a:pt x="1783470" y="2417655"/>
                </a:lnTo>
                <a:cubicBezTo>
                  <a:pt x="1783396" y="2417541"/>
                  <a:pt x="1783334" y="2417451"/>
                  <a:pt x="1783334" y="2417451"/>
                </a:cubicBezTo>
                <a:cubicBezTo>
                  <a:pt x="1780352" y="2414488"/>
                  <a:pt x="1766690" y="2424697"/>
                  <a:pt x="1763899" y="2423602"/>
                </a:cubicBezTo>
                <a:cubicBezTo>
                  <a:pt x="1763088" y="2424208"/>
                  <a:pt x="1761610" y="2420121"/>
                  <a:pt x="1762306" y="2419602"/>
                </a:cubicBezTo>
                <a:cubicBezTo>
                  <a:pt x="1756692" y="2420782"/>
                  <a:pt x="1752040" y="2425262"/>
                  <a:pt x="1747123" y="2425923"/>
                </a:cubicBezTo>
                <a:cubicBezTo>
                  <a:pt x="1745217" y="2426175"/>
                  <a:pt x="1744774" y="2425502"/>
                  <a:pt x="1743194" y="2424673"/>
                </a:cubicBezTo>
                <a:cubicBezTo>
                  <a:pt x="1738452" y="2424029"/>
                  <a:pt x="1733031" y="2427076"/>
                  <a:pt x="1727672" y="2428903"/>
                </a:cubicBezTo>
                <a:cubicBezTo>
                  <a:pt x="1716121" y="2432344"/>
                  <a:pt x="1706553" y="2437486"/>
                  <a:pt x="1695253" y="2439734"/>
                </a:cubicBezTo>
                <a:cubicBezTo>
                  <a:pt x="1707349" y="2433708"/>
                  <a:pt x="1716373" y="2431152"/>
                  <a:pt x="1728544" y="2425239"/>
                </a:cubicBezTo>
                <a:cubicBezTo>
                  <a:pt x="1731438" y="2423076"/>
                  <a:pt x="1737745" y="2421377"/>
                  <a:pt x="1745631" y="2418666"/>
                </a:cubicBezTo>
                <a:cubicBezTo>
                  <a:pt x="1747647" y="2417661"/>
                  <a:pt x="1754175" y="2415378"/>
                  <a:pt x="1758479" y="2413586"/>
                </a:cubicBezTo>
                <a:lnTo>
                  <a:pt x="1758568" y="2413538"/>
                </a:lnTo>
                <a:lnTo>
                  <a:pt x="1752306" y="2413235"/>
                </a:lnTo>
                <a:lnTo>
                  <a:pt x="1749648" y="2414072"/>
                </a:lnTo>
                <a:cubicBezTo>
                  <a:pt x="1746187" y="2415110"/>
                  <a:pt x="1742813" y="2416083"/>
                  <a:pt x="1741838" y="2416309"/>
                </a:cubicBezTo>
                <a:cubicBezTo>
                  <a:pt x="1740700" y="2416154"/>
                  <a:pt x="1739741" y="2414694"/>
                  <a:pt x="1739741" y="2414694"/>
                </a:cubicBezTo>
                <a:cubicBezTo>
                  <a:pt x="1734822" y="2415354"/>
                  <a:pt x="1730096" y="2417882"/>
                  <a:pt x="1725990" y="2419779"/>
                </a:cubicBezTo>
                <a:cubicBezTo>
                  <a:pt x="1722210" y="2420594"/>
                  <a:pt x="1714588" y="2425285"/>
                  <a:pt x="1712491" y="2423670"/>
                </a:cubicBezTo>
                <a:cubicBezTo>
                  <a:pt x="1710395" y="2422056"/>
                  <a:pt x="1718987" y="2421996"/>
                  <a:pt x="1715387" y="2421507"/>
                </a:cubicBezTo>
                <a:cubicBezTo>
                  <a:pt x="1710647" y="2420862"/>
                  <a:pt x="1699096" y="2424304"/>
                  <a:pt x="1712846" y="2419219"/>
                </a:cubicBezTo>
                <a:cubicBezTo>
                  <a:pt x="1717831" y="2417085"/>
                  <a:pt x="1721572" y="2415880"/>
                  <a:pt x="1725436" y="2414437"/>
                </a:cubicBezTo>
                <a:lnTo>
                  <a:pt x="1730303" y="2412168"/>
                </a:lnTo>
                <a:lnTo>
                  <a:pt x="1723868" y="2411855"/>
                </a:lnTo>
                <a:lnTo>
                  <a:pt x="1720478" y="2412682"/>
                </a:lnTo>
                <a:lnTo>
                  <a:pt x="1719695" y="2412901"/>
                </a:lnTo>
                <a:lnTo>
                  <a:pt x="1721398" y="2411736"/>
                </a:lnTo>
                <a:lnTo>
                  <a:pt x="1719588" y="2411648"/>
                </a:lnTo>
                <a:lnTo>
                  <a:pt x="1715484" y="2413980"/>
                </a:lnTo>
                <a:lnTo>
                  <a:pt x="1712649" y="2413839"/>
                </a:lnTo>
                <a:lnTo>
                  <a:pt x="1717192" y="2411532"/>
                </a:lnTo>
                <a:close/>
                <a:moveTo>
                  <a:pt x="2663635" y="2410817"/>
                </a:moveTo>
                <a:lnTo>
                  <a:pt x="2658685" y="2410842"/>
                </a:lnTo>
                <a:lnTo>
                  <a:pt x="2659871" y="2411227"/>
                </a:lnTo>
                <a:lnTo>
                  <a:pt x="2732160" y="2443366"/>
                </a:lnTo>
                <a:lnTo>
                  <a:pt x="2737094" y="2442968"/>
                </a:lnTo>
                <a:close/>
                <a:moveTo>
                  <a:pt x="1662499" y="2410816"/>
                </a:moveTo>
                <a:lnTo>
                  <a:pt x="1589040" y="2442967"/>
                </a:lnTo>
                <a:lnTo>
                  <a:pt x="1593974" y="2443365"/>
                </a:lnTo>
                <a:lnTo>
                  <a:pt x="1666259" y="2411228"/>
                </a:lnTo>
                <a:lnTo>
                  <a:pt x="1667450" y="2410841"/>
                </a:lnTo>
                <a:close/>
                <a:moveTo>
                  <a:pt x="2685557" y="2410706"/>
                </a:moveTo>
                <a:lnTo>
                  <a:pt x="2685345" y="2410708"/>
                </a:lnTo>
                <a:lnTo>
                  <a:pt x="2686048" y="2411082"/>
                </a:lnTo>
                <a:close/>
                <a:moveTo>
                  <a:pt x="1640575" y="2410705"/>
                </a:moveTo>
                <a:lnTo>
                  <a:pt x="1640082" y="2411083"/>
                </a:lnTo>
                <a:lnTo>
                  <a:pt x="1640788" y="2410707"/>
                </a:lnTo>
                <a:close/>
                <a:moveTo>
                  <a:pt x="1829058" y="2407194"/>
                </a:moveTo>
                <a:cubicBezTo>
                  <a:pt x="1829876" y="2405594"/>
                  <a:pt x="1825442" y="2407235"/>
                  <a:pt x="1823217" y="2408361"/>
                </a:cubicBezTo>
                <a:cubicBezTo>
                  <a:pt x="1822474" y="2408736"/>
                  <a:pt x="1821978" y="2409054"/>
                  <a:pt x="1822001" y="2409175"/>
                </a:cubicBezTo>
                <a:cubicBezTo>
                  <a:pt x="1822034" y="2409337"/>
                  <a:pt x="1822992" y="2409150"/>
                  <a:pt x="1825531" y="2408283"/>
                </a:cubicBezTo>
                <a:cubicBezTo>
                  <a:pt x="1825531" y="2408283"/>
                  <a:pt x="1828587" y="2407770"/>
                  <a:pt x="1829058" y="2407194"/>
                </a:cubicBezTo>
                <a:close/>
                <a:moveTo>
                  <a:pt x="2497071" y="2407193"/>
                </a:moveTo>
                <a:cubicBezTo>
                  <a:pt x="2497543" y="2407769"/>
                  <a:pt x="2500599" y="2408282"/>
                  <a:pt x="2500599" y="2408282"/>
                </a:cubicBezTo>
                <a:cubicBezTo>
                  <a:pt x="2503138" y="2409149"/>
                  <a:pt x="2504096" y="2409336"/>
                  <a:pt x="2504129" y="2409174"/>
                </a:cubicBezTo>
                <a:cubicBezTo>
                  <a:pt x="2504151" y="2409053"/>
                  <a:pt x="2503655" y="2408735"/>
                  <a:pt x="2502913" y="2408360"/>
                </a:cubicBezTo>
                <a:cubicBezTo>
                  <a:pt x="2500687" y="2407234"/>
                  <a:pt x="2496254" y="2405593"/>
                  <a:pt x="2497071" y="2407193"/>
                </a:cubicBezTo>
                <a:close/>
                <a:moveTo>
                  <a:pt x="2449124" y="2406584"/>
                </a:moveTo>
                <a:lnTo>
                  <a:pt x="2445368" y="2406979"/>
                </a:lnTo>
                <a:lnTo>
                  <a:pt x="2453654" y="2410802"/>
                </a:lnTo>
                <a:lnTo>
                  <a:pt x="2457659" y="2410712"/>
                </a:lnTo>
                <a:close/>
                <a:moveTo>
                  <a:pt x="1877009" y="2406583"/>
                </a:moveTo>
                <a:lnTo>
                  <a:pt x="1868475" y="2410711"/>
                </a:lnTo>
                <a:lnTo>
                  <a:pt x="1872480" y="2410801"/>
                </a:lnTo>
                <a:lnTo>
                  <a:pt x="1880765" y="2406979"/>
                </a:lnTo>
                <a:close/>
                <a:moveTo>
                  <a:pt x="3963870" y="2406419"/>
                </a:moveTo>
                <a:lnTo>
                  <a:pt x="3964198" y="2406919"/>
                </a:lnTo>
                <a:cubicBezTo>
                  <a:pt x="3964526" y="2407421"/>
                  <a:pt x="3972176" y="2408903"/>
                  <a:pt x="3975040" y="2409692"/>
                </a:cubicBezTo>
                <a:cubicBezTo>
                  <a:pt x="3998975" y="2415639"/>
                  <a:pt x="4022783" y="2419472"/>
                  <a:pt x="4045357" y="2428297"/>
                </a:cubicBezTo>
                <a:cubicBezTo>
                  <a:pt x="4047131" y="2428526"/>
                  <a:pt x="4051305" y="2429472"/>
                  <a:pt x="4050962" y="2429181"/>
                </a:cubicBezTo>
                <a:cubicBezTo>
                  <a:pt x="4050847" y="2429084"/>
                  <a:pt x="4050231" y="2428849"/>
                  <a:pt x="4048856" y="2428405"/>
                </a:cubicBezTo>
                <a:cubicBezTo>
                  <a:pt x="4028374" y="2419467"/>
                  <a:pt x="4006444" y="2414923"/>
                  <a:pt x="3986551" y="2410183"/>
                </a:cubicBezTo>
                <a:cubicBezTo>
                  <a:pt x="3978956" y="2408784"/>
                  <a:pt x="3970841" y="2405219"/>
                  <a:pt x="3963870" y="2406419"/>
                </a:cubicBezTo>
                <a:close/>
                <a:moveTo>
                  <a:pt x="362260" y="2406418"/>
                </a:moveTo>
                <a:cubicBezTo>
                  <a:pt x="355289" y="2405218"/>
                  <a:pt x="347174" y="2408783"/>
                  <a:pt x="339578" y="2410182"/>
                </a:cubicBezTo>
                <a:cubicBezTo>
                  <a:pt x="319686" y="2414922"/>
                  <a:pt x="297756" y="2419466"/>
                  <a:pt x="277273" y="2428404"/>
                </a:cubicBezTo>
                <a:cubicBezTo>
                  <a:pt x="275899" y="2428848"/>
                  <a:pt x="275283" y="2429083"/>
                  <a:pt x="275168" y="2429180"/>
                </a:cubicBezTo>
                <a:cubicBezTo>
                  <a:pt x="274825" y="2429471"/>
                  <a:pt x="278999" y="2428525"/>
                  <a:pt x="280773" y="2428296"/>
                </a:cubicBezTo>
                <a:cubicBezTo>
                  <a:pt x="303347" y="2419471"/>
                  <a:pt x="327155" y="2415638"/>
                  <a:pt x="351089" y="2409691"/>
                </a:cubicBezTo>
                <a:cubicBezTo>
                  <a:pt x="353954" y="2408902"/>
                  <a:pt x="361603" y="2407420"/>
                  <a:pt x="361932" y="2406918"/>
                </a:cubicBezTo>
                <a:close/>
                <a:moveTo>
                  <a:pt x="4072838" y="2405277"/>
                </a:moveTo>
                <a:cubicBezTo>
                  <a:pt x="4072673" y="2405028"/>
                  <a:pt x="4072217" y="2405226"/>
                  <a:pt x="4071843" y="2405550"/>
                </a:cubicBezTo>
                <a:cubicBezTo>
                  <a:pt x="4071469" y="2405874"/>
                  <a:pt x="4071178" y="2406322"/>
                  <a:pt x="4071343" y="2406573"/>
                </a:cubicBezTo>
                <a:cubicBezTo>
                  <a:pt x="4071343" y="2406573"/>
                  <a:pt x="4073857" y="2405180"/>
                  <a:pt x="4072838" y="2405277"/>
                </a:cubicBezTo>
                <a:close/>
                <a:moveTo>
                  <a:pt x="253292" y="2405276"/>
                </a:moveTo>
                <a:cubicBezTo>
                  <a:pt x="252273" y="2405179"/>
                  <a:pt x="254787" y="2406572"/>
                  <a:pt x="254787" y="2406572"/>
                </a:cubicBezTo>
                <a:cubicBezTo>
                  <a:pt x="254952" y="2406321"/>
                  <a:pt x="254660" y="2405873"/>
                  <a:pt x="254286" y="2405549"/>
                </a:cubicBezTo>
                <a:cubicBezTo>
                  <a:pt x="253913" y="2405225"/>
                  <a:pt x="253456" y="2405027"/>
                  <a:pt x="253292" y="2405276"/>
                </a:cubicBezTo>
                <a:close/>
                <a:moveTo>
                  <a:pt x="1731040" y="2405139"/>
                </a:moveTo>
                <a:lnTo>
                  <a:pt x="1727930" y="2406907"/>
                </a:lnTo>
                <a:lnTo>
                  <a:pt x="1728422" y="2406931"/>
                </a:lnTo>
                <a:close/>
                <a:moveTo>
                  <a:pt x="2595089" y="2405138"/>
                </a:moveTo>
                <a:lnTo>
                  <a:pt x="2597710" y="2406931"/>
                </a:lnTo>
                <a:lnTo>
                  <a:pt x="2598202" y="2406907"/>
                </a:lnTo>
                <a:close/>
                <a:moveTo>
                  <a:pt x="3307276" y="2404966"/>
                </a:moveTo>
                <a:cubicBezTo>
                  <a:pt x="3306825" y="2404993"/>
                  <a:pt x="3306129" y="2405274"/>
                  <a:pt x="3305269" y="2405761"/>
                </a:cubicBezTo>
                <a:cubicBezTo>
                  <a:pt x="3306099" y="2406676"/>
                  <a:pt x="3307098" y="2406453"/>
                  <a:pt x="3307817" y="2405701"/>
                </a:cubicBezTo>
                <a:cubicBezTo>
                  <a:pt x="3307935" y="2405168"/>
                  <a:pt x="3307727" y="2404940"/>
                  <a:pt x="3307276" y="2404966"/>
                </a:cubicBezTo>
                <a:close/>
                <a:moveTo>
                  <a:pt x="1018853" y="2404965"/>
                </a:moveTo>
                <a:cubicBezTo>
                  <a:pt x="1018403" y="2404939"/>
                  <a:pt x="1018195" y="2405167"/>
                  <a:pt x="1018312" y="2405700"/>
                </a:cubicBezTo>
                <a:cubicBezTo>
                  <a:pt x="1019031" y="2406452"/>
                  <a:pt x="1020031" y="2406675"/>
                  <a:pt x="1020860" y="2405760"/>
                </a:cubicBezTo>
                <a:cubicBezTo>
                  <a:pt x="1020001" y="2405273"/>
                  <a:pt x="1019305" y="2404992"/>
                  <a:pt x="1018853" y="2404965"/>
                </a:cubicBezTo>
                <a:close/>
                <a:moveTo>
                  <a:pt x="1827874" y="2403099"/>
                </a:moveTo>
                <a:cubicBezTo>
                  <a:pt x="1827355" y="2402662"/>
                  <a:pt x="1824819" y="2403613"/>
                  <a:pt x="1824819" y="2403613"/>
                </a:cubicBezTo>
                <a:lnTo>
                  <a:pt x="1814437" y="2409499"/>
                </a:lnTo>
                <a:lnTo>
                  <a:pt x="1815615" y="2409526"/>
                </a:lnTo>
                <a:lnTo>
                  <a:pt x="1822026" y="2407133"/>
                </a:lnTo>
                <a:cubicBezTo>
                  <a:pt x="1824925" y="2405940"/>
                  <a:pt x="1827687" y="2404489"/>
                  <a:pt x="1827874" y="2403099"/>
                </a:cubicBezTo>
                <a:close/>
                <a:moveTo>
                  <a:pt x="2498256" y="2403098"/>
                </a:moveTo>
                <a:cubicBezTo>
                  <a:pt x="2498442" y="2404488"/>
                  <a:pt x="2501205" y="2405939"/>
                  <a:pt x="2504104" y="2407132"/>
                </a:cubicBezTo>
                <a:lnTo>
                  <a:pt x="2510520" y="2409527"/>
                </a:lnTo>
                <a:lnTo>
                  <a:pt x="2511696" y="2409500"/>
                </a:lnTo>
                <a:lnTo>
                  <a:pt x="2501310" y="2403612"/>
                </a:lnTo>
                <a:cubicBezTo>
                  <a:pt x="2501310" y="2403612"/>
                  <a:pt x="2498775" y="2402661"/>
                  <a:pt x="2498256" y="2403098"/>
                </a:cubicBezTo>
                <a:close/>
                <a:moveTo>
                  <a:pt x="1709866" y="2402557"/>
                </a:moveTo>
                <a:lnTo>
                  <a:pt x="1706413" y="2403072"/>
                </a:lnTo>
                <a:lnTo>
                  <a:pt x="1703239" y="2403830"/>
                </a:lnTo>
                <a:lnTo>
                  <a:pt x="1699252" y="2405511"/>
                </a:lnTo>
                <a:lnTo>
                  <a:pt x="1699523" y="2405525"/>
                </a:lnTo>
                <a:close/>
                <a:moveTo>
                  <a:pt x="2616263" y="2402556"/>
                </a:moveTo>
                <a:lnTo>
                  <a:pt x="2626613" y="2405525"/>
                </a:lnTo>
                <a:lnTo>
                  <a:pt x="2626882" y="2405512"/>
                </a:lnTo>
                <a:lnTo>
                  <a:pt x="2622891" y="2403829"/>
                </a:lnTo>
                <a:lnTo>
                  <a:pt x="2619717" y="2403071"/>
                </a:lnTo>
                <a:close/>
                <a:moveTo>
                  <a:pt x="1687131" y="2401977"/>
                </a:moveTo>
                <a:lnTo>
                  <a:pt x="1685794" y="2402398"/>
                </a:lnTo>
                <a:lnTo>
                  <a:pt x="1681766" y="2403850"/>
                </a:lnTo>
                <a:lnTo>
                  <a:pt x="1686754" y="2402379"/>
                </a:lnTo>
                <a:close/>
                <a:moveTo>
                  <a:pt x="2638998" y="2401976"/>
                </a:moveTo>
                <a:lnTo>
                  <a:pt x="2639376" y="2402378"/>
                </a:lnTo>
                <a:lnTo>
                  <a:pt x="2644364" y="2403849"/>
                </a:lnTo>
                <a:lnTo>
                  <a:pt x="2640335" y="2402397"/>
                </a:lnTo>
                <a:close/>
                <a:moveTo>
                  <a:pt x="4179390" y="2401234"/>
                </a:moveTo>
                <a:cubicBezTo>
                  <a:pt x="4180107" y="2401343"/>
                  <a:pt x="4180478" y="2401572"/>
                  <a:pt x="4180555" y="2401817"/>
                </a:cubicBezTo>
                <a:cubicBezTo>
                  <a:pt x="4180669" y="2402184"/>
                  <a:pt x="4180118" y="2402586"/>
                  <a:pt x="4179067" y="2402677"/>
                </a:cubicBezTo>
                <a:cubicBezTo>
                  <a:pt x="4178016" y="2402767"/>
                  <a:pt x="4176464" y="2402546"/>
                  <a:pt x="4174576" y="2401666"/>
                </a:cubicBezTo>
                <a:cubicBezTo>
                  <a:pt x="4176869" y="2401149"/>
                  <a:pt x="4178437" y="2401086"/>
                  <a:pt x="4179390" y="2401234"/>
                </a:cubicBezTo>
                <a:close/>
                <a:moveTo>
                  <a:pt x="146739" y="2401233"/>
                </a:moveTo>
                <a:cubicBezTo>
                  <a:pt x="147693" y="2401085"/>
                  <a:pt x="149260" y="2401148"/>
                  <a:pt x="151554" y="2401665"/>
                </a:cubicBezTo>
                <a:cubicBezTo>
                  <a:pt x="149666" y="2402545"/>
                  <a:pt x="148114" y="2402766"/>
                  <a:pt x="147063" y="2402676"/>
                </a:cubicBezTo>
                <a:cubicBezTo>
                  <a:pt x="146011" y="2402585"/>
                  <a:pt x="145461" y="2402183"/>
                  <a:pt x="145575" y="2401816"/>
                </a:cubicBezTo>
                <a:cubicBezTo>
                  <a:pt x="145652" y="2401571"/>
                  <a:pt x="146023" y="2401342"/>
                  <a:pt x="146739" y="2401233"/>
                </a:cubicBezTo>
                <a:close/>
                <a:moveTo>
                  <a:pt x="4133059" y="2401083"/>
                </a:moveTo>
                <a:cubicBezTo>
                  <a:pt x="4133059" y="2401083"/>
                  <a:pt x="4133059" y="2401083"/>
                  <a:pt x="4136331" y="2401679"/>
                </a:cubicBezTo>
                <a:cubicBezTo>
                  <a:pt x="4136331" y="2401679"/>
                  <a:pt x="4136331" y="2401679"/>
                  <a:pt x="4135513" y="2401530"/>
                </a:cubicBezTo>
                <a:close/>
                <a:moveTo>
                  <a:pt x="193071" y="2401082"/>
                </a:moveTo>
                <a:lnTo>
                  <a:pt x="190617" y="2401529"/>
                </a:lnTo>
                <a:cubicBezTo>
                  <a:pt x="189798" y="2401678"/>
                  <a:pt x="189798" y="2401678"/>
                  <a:pt x="189798" y="2401678"/>
                </a:cubicBezTo>
                <a:cubicBezTo>
                  <a:pt x="193071" y="2401082"/>
                  <a:pt x="193071" y="2401082"/>
                  <a:pt x="193071" y="2401082"/>
                </a:cubicBezTo>
                <a:close/>
                <a:moveTo>
                  <a:pt x="1594061" y="2400523"/>
                </a:moveTo>
                <a:cubicBezTo>
                  <a:pt x="1590342" y="2400818"/>
                  <a:pt x="1586906" y="2401743"/>
                  <a:pt x="1582458" y="2402472"/>
                </a:cubicBezTo>
                <a:cubicBezTo>
                  <a:pt x="1578249" y="2403219"/>
                  <a:pt x="1574959" y="2403738"/>
                  <a:pt x="1572158" y="2404144"/>
                </a:cubicBezTo>
                <a:lnTo>
                  <a:pt x="1570784" y="2404329"/>
                </a:lnTo>
                <a:lnTo>
                  <a:pt x="1584398" y="2403746"/>
                </a:lnTo>
                <a:lnTo>
                  <a:pt x="1590597" y="2403384"/>
                </a:lnTo>
                <a:lnTo>
                  <a:pt x="1593761" y="2402434"/>
                </a:lnTo>
                <a:cubicBezTo>
                  <a:pt x="1596759" y="2401391"/>
                  <a:pt x="1598280" y="2400488"/>
                  <a:pt x="1594061" y="2400523"/>
                </a:cubicBezTo>
                <a:close/>
                <a:moveTo>
                  <a:pt x="2732069" y="2400522"/>
                </a:moveTo>
                <a:cubicBezTo>
                  <a:pt x="2727850" y="2400487"/>
                  <a:pt x="2729371" y="2401390"/>
                  <a:pt x="2732368" y="2402433"/>
                </a:cubicBezTo>
                <a:lnTo>
                  <a:pt x="2735541" y="2403386"/>
                </a:lnTo>
                <a:lnTo>
                  <a:pt x="2741732" y="2403747"/>
                </a:lnTo>
                <a:lnTo>
                  <a:pt x="2755367" y="2404331"/>
                </a:lnTo>
                <a:lnTo>
                  <a:pt x="2753972" y="2404143"/>
                </a:lnTo>
                <a:cubicBezTo>
                  <a:pt x="2751171" y="2403737"/>
                  <a:pt x="2747881" y="2403218"/>
                  <a:pt x="2743671" y="2402471"/>
                </a:cubicBezTo>
                <a:cubicBezTo>
                  <a:pt x="2739224" y="2401742"/>
                  <a:pt x="2735788" y="2400817"/>
                  <a:pt x="2732069" y="2400522"/>
                </a:cubicBezTo>
                <a:close/>
                <a:moveTo>
                  <a:pt x="4047326" y="2399844"/>
                </a:moveTo>
                <a:cubicBezTo>
                  <a:pt x="4045290" y="2399193"/>
                  <a:pt x="4041052" y="2398536"/>
                  <a:pt x="4041433" y="2400046"/>
                </a:cubicBezTo>
                <a:cubicBezTo>
                  <a:pt x="4041761" y="2400546"/>
                  <a:pt x="4044873" y="2400336"/>
                  <a:pt x="4044873" y="2400336"/>
                </a:cubicBezTo>
                <a:cubicBezTo>
                  <a:pt x="4047323" y="2400633"/>
                  <a:pt x="4048291" y="2400596"/>
                  <a:pt x="4048375" y="2400414"/>
                </a:cubicBezTo>
                <a:cubicBezTo>
                  <a:pt x="4048438" y="2400279"/>
                  <a:pt x="4048004" y="2400062"/>
                  <a:pt x="4047326" y="2399844"/>
                </a:cubicBezTo>
                <a:close/>
                <a:moveTo>
                  <a:pt x="278804" y="2399843"/>
                </a:moveTo>
                <a:cubicBezTo>
                  <a:pt x="278126" y="2400061"/>
                  <a:pt x="277692" y="2400278"/>
                  <a:pt x="277755" y="2400413"/>
                </a:cubicBezTo>
                <a:cubicBezTo>
                  <a:pt x="277839" y="2400595"/>
                  <a:pt x="278806" y="2400632"/>
                  <a:pt x="281257" y="2400335"/>
                </a:cubicBezTo>
                <a:cubicBezTo>
                  <a:pt x="281257" y="2400335"/>
                  <a:pt x="284369" y="2400545"/>
                  <a:pt x="284696" y="2400045"/>
                </a:cubicBezTo>
                <a:cubicBezTo>
                  <a:pt x="285078" y="2398535"/>
                  <a:pt x="280839" y="2399192"/>
                  <a:pt x="278804" y="2399843"/>
                </a:cubicBezTo>
                <a:close/>
                <a:moveTo>
                  <a:pt x="3184364" y="2399733"/>
                </a:moveTo>
                <a:lnTo>
                  <a:pt x="3187984" y="2400650"/>
                </a:lnTo>
                <a:cubicBezTo>
                  <a:pt x="3192955" y="2403086"/>
                  <a:pt x="3198109" y="2405339"/>
                  <a:pt x="3203600" y="2407377"/>
                </a:cubicBezTo>
                <a:lnTo>
                  <a:pt x="3208895" y="2409009"/>
                </a:lnTo>
                <a:lnTo>
                  <a:pt x="3196895" y="2407584"/>
                </a:lnTo>
                <a:lnTo>
                  <a:pt x="3195283" y="2407450"/>
                </a:lnTo>
                <a:lnTo>
                  <a:pt x="3191597" y="2404455"/>
                </a:lnTo>
                <a:close/>
                <a:moveTo>
                  <a:pt x="1141766" y="2399732"/>
                </a:moveTo>
                <a:lnTo>
                  <a:pt x="1134533" y="2404454"/>
                </a:lnTo>
                <a:lnTo>
                  <a:pt x="1130846" y="2407449"/>
                </a:lnTo>
                <a:lnTo>
                  <a:pt x="1129235" y="2407583"/>
                </a:lnTo>
                <a:lnTo>
                  <a:pt x="1117235" y="2409008"/>
                </a:lnTo>
                <a:lnTo>
                  <a:pt x="1122530" y="2407376"/>
                </a:lnTo>
                <a:cubicBezTo>
                  <a:pt x="1128021" y="2405338"/>
                  <a:pt x="1133175" y="2403085"/>
                  <a:pt x="1138146" y="2400649"/>
                </a:cubicBezTo>
                <a:close/>
                <a:moveTo>
                  <a:pt x="1659760" y="2398669"/>
                </a:moveTo>
                <a:lnTo>
                  <a:pt x="1651090" y="2401212"/>
                </a:lnTo>
                <a:lnTo>
                  <a:pt x="1650839" y="2401285"/>
                </a:lnTo>
                <a:lnTo>
                  <a:pt x="1646786" y="2403106"/>
                </a:lnTo>
                <a:lnTo>
                  <a:pt x="1651317" y="2403309"/>
                </a:lnTo>
                <a:lnTo>
                  <a:pt x="1652858" y="2402571"/>
                </a:lnTo>
                <a:lnTo>
                  <a:pt x="1657821" y="2400501"/>
                </a:lnTo>
                <a:lnTo>
                  <a:pt x="1657736" y="2400583"/>
                </a:lnTo>
                <a:lnTo>
                  <a:pt x="1652591" y="2403366"/>
                </a:lnTo>
                <a:lnTo>
                  <a:pt x="1654421" y="2403448"/>
                </a:lnTo>
                <a:lnTo>
                  <a:pt x="1655070" y="2403102"/>
                </a:lnTo>
                <a:lnTo>
                  <a:pt x="1657736" y="2400583"/>
                </a:lnTo>
                <a:lnTo>
                  <a:pt x="1658105" y="2400383"/>
                </a:lnTo>
                <a:lnTo>
                  <a:pt x="1657821" y="2400501"/>
                </a:lnTo>
                <a:close/>
                <a:moveTo>
                  <a:pt x="2666370" y="2398668"/>
                </a:moveTo>
                <a:lnTo>
                  <a:pt x="2668308" y="2400500"/>
                </a:lnTo>
                <a:lnTo>
                  <a:pt x="2668025" y="2400382"/>
                </a:lnTo>
                <a:lnTo>
                  <a:pt x="2668394" y="2400582"/>
                </a:lnTo>
                <a:lnTo>
                  <a:pt x="2671059" y="2403101"/>
                </a:lnTo>
                <a:lnTo>
                  <a:pt x="2671712" y="2403449"/>
                </a:lnTo>
                <a:lnTo>
                  <a:pt x="2673542" y="2403367"/>
                </a:lnTo>
                <a:lnTo>
                  <a:pt x="2668394" y="2400582"/>
                </a:lnTo>
                <a:lnTo>
                  <a:pt x="2668308" y="2400500"/>
                </a:lnTo>
                <a:lnTo>
                  <a:pt x="2673272" y="2402570"/>
                </a:lnTo>
                <a:lnTo>
                  <a:pt x="2674816" y="2403310"/>
                </a:lnTo>
                <a:lnTo>
                  <a:pt x="2679348" y="2403107"/>
                </a:lnTo>
                <a:lnTo>
                  <a:pt x="2675290" y="2401284"/>
                </a:lnTo>
                <a:lnTo>
                  <a:pt x="2675040" y="2401211"/>
                </a:lnTo>
                <a:close/>
                <a:moveTo>
                  <a:pt x="2649402" y="2397607"/>
                </a:moveTo>
                <a:lnTo>
                  <a:pt x="2641859" y="2397713"/>
                </a:lnTo>
                <a:lnTo>
                  <a:pt x="2660661" y="2403944"/>
                </a:lnTo>
                <a:lnTo>
                  <a:pt x="2666285" y="2403692"/>
                </a:lnTo>
                <a:lnTo>
                  <a:pt x="2661110" y="2401518"/>
                </a:lnTo>
                <a:close/>
                <a:moveTo>
                  <a:pt x="1676733" y="2397606"/>
                </a:moveTo>
                <a:lnTo>
                  <a:pt x="1665020" y="2401519"/>
                </a:lnTo>
                <a:lnTo>
                  <a:pt x="1659848" y="2403691"/>
                </a:lnTo>
                <a:lnTo>
                  <a:pt x="1665474" y="2403943"/>
                </a:lnTo>
                <a:lnTo>
                  <a:pt x="1684276" y="2397712"/>
                </a:lnTo>
                <a:close/>
                <a:moveTo>
                  <a:pt x="2662045" y="2397428"/>
                </a:moveTo>
                <a:lnTo>
                  <a:pt x="2658062" y="2397484"/>
                </a:lnTo>
                <a:lnTo>
                  <a:pt x="2661859" y="2398461"/>
                </a:lnTo>
                <a:cubicBezTo>
                  <a:pt x="2663217" y="2398583"/>
                  <a:pt x="2663774" y="2398324"/>
                  <a:pt x="2662171" y="2397484"/>
                </a:cubicBezTo>
                <a:close/>
                <a:moveTo>
                  <a:pt x="1664089" y="2397427"/>
                </a:moveTo>
                <a:lnTo>
                  <a:pt x="1663959" y="2397485"/>
                </a:lnTo>
                <a:cubicBezTo>
                  <a:pt x="1662356" y="2398325"/>
                  <a:pt x="1662912" y="2398584"/>
                  <a:pt x="1664271" y="2398462"/>
                </a:cubicBezTo>
                <a:lnTo>
                  <a:pt x="1668075" y="2397483"/>
                </a:lnTo>
                <a:close/>
                <a:moveTo>
                  <a:pt x="2678317" y="2397199"/>
                </a:moveTo>
                <a:lnTo>
                  <a:pt x="2672093" y="2397286"/>
                </a:lnTo>
                <a:lnTo>
                  <a:pt x="2680950" y="2400549"/>
                </a:lnTo>
                <a:lnTo>
                  <a:pt x="2684238" y="2402887"/>
                </a:lnTo>
                <a:lnTo>
                  <a:pt x="2690558" y="2402604"/>
                </a:lnTo>
                <a:close/>
                <a:moveTo>
                  <a:pt x="1647817" y="2397198"/>
                </a:moveTo>
                <a:lnTo>
                  <a:pt x="1635575" y="2402603"/>
                </a:lnTo>
                <a:lnTo>
                  <a:pt x="1641894" y="2402886"/>
                </a:lnTo>
                <a:lnTo>
                  <a:pt x="1645180" y="2400550"/>
                </a:lnTo>
                <a:lnTo>
                  <a:pt x="1654042" y="2397285"/>
                </a:lnTo>
                <a:close/>
                <a:moveTo>
                  <a:pt x="2691025" y="2397019"/>
                </a:moveTo>
                <a:lnTo>
                  <a:pt x="2683902" y="2397120"/>
                </a:lnTo>
                <a:lnTo>
                  <a:pt x="2695390" y="2402387"/>
                </a:lnTo>
                <a:lnTo>
                  <a:pt x="2702788" y="2402056"/>
                </a:lnTo>
                <a:lnTo>
                  <a:pt x="2696927" y="2399340"/>
                </a:lnTo>
                <a:close/>
                <a:moveTo>
                  <a:pt x="1635110" y="2397018"/>
                </a:moveTo>
                <a:lnTo>
                  <a:pt x="1629203" y="2399341"/>
                </a:lnTo>
                <a:lnTo>
                  <a:pt x="1623345" y="2402055"/>
                </a:lnTo>
                <a:lnTo>
                  <a:pt x="1630744" y="2402387"/>
                </a:lnTo>
                <a:lnTo>
                  <a:pt x="1642232" y="2397119"/>
                </a:lnTo>
                <a:close/>
                <a:moveTo>
                  <a:pt x="4047071" y="2395162"/>
                </a:moveTo>
                <a:cubicBezTo>
                  <a:pt x="4047071" y="2395162"/>
                  <a:pt x="4044652" y="2394774"/>
                  <a:pt x="4043961" y="2395372"/>
                </a:cubicBezTo>
                <a:cubicBezTo>
                  <a:pt x="4043505" y="2398252"/>
                  <a:pt x="4053998" y="2398841"/>
                  <a:pt x="4055344" y="2399244"/>
                </a:cubicBezTo>
                <a:cubicBezTo>
                  <a:pt x="4060955" y="2400922"/>
                  <a:pt x="4062653" y="2403506"/>
                  <a:pt x="4066897" y="2403099"/>
                </a:cubicBezTo>
                <a:cubicBezTo>
                  <a:pt x="4061646" y="2400324"/>
                  <a:pt x="4054721" y="2396644"/>
                  <a:pt x="4047071" y="2395162"/>
                </a:cubicBezTo>
                <a:close/>
                <a:moveTo>
                  <a:pt x="279058" y="2395161"/>
                </a:moveTo>
                <a:cubicBezTo>
                  <a:pt x="271409" y="2396643"/>
                  <a:pt x="264483" y="2400323"/>
                  <a:pt x="259233" y="2403098"/>
                </a:cubicBezTo>
                <a:cubicBezTo>
                  <a:pt x="263477" y="2403505"/>
                  <a:pt x="265174" y="2400921"/>
                  <a:pt x="270785" y="2399243"/>
                </a:cubicBezTo>
                <a:cubicBezTo>
                  <a:pt x="272132" y="2398840"/>
                  <a:pt x="282625" y="2398251"/>
                  <a:pt x="282169" y="2395371"/>
                </a:cubicBezTo>
                <a:cubicBezTo>
                  <a:pt x="281478" y="2394773"/>
                  <a:pt x="279058" y="2395161"/>
                  <a:pt x="279058" y="2395161"/>
                </a:cubicBezTo>
                <a:close/>
                <a:moveTo>
                  <a:pt x="4042064" y="2393444"/>
                </a:moveTo>
                <a:cubicBezTo>
                  <a:pt x="4039647" y="2392545"/>
                  <a:pt x="4034587" y="2391950"/>
                  <a:pt x="4034849" y="2393587"/>
                </a:cubicBezTo>
                <a:cubicBezTo>
                  <a:pt x="4035177" y="2394087"/>
                  <a:pt x="4042826" y="2395570"/>
                  <a:pt x="4043305" y="2394371"/>
                </a:cubicBezTo>
                <a:cubicBezTo>
                  <a:pt x="4043343" y="2394224"/>
                  <a:pt x="4043234" y="2394067"/>
                  <a:pt x="4043015" y="2393909"/>
                </a:cubicBezTo>
                <a:cubicBezTo>
                  <a:pt x="4042795" y="2393752"/>
                  <a:pt x="4042467" y="2393593"/>
                  <a:pt x="4042064" y="2393444"/>
                </a:cubicBezTo>
                <a:close/>
                <a:moveTo>
                  <a:pt x="284066" y="2393443"/>
                </a:moveTo>
                <a:cubicBezTo>
                  <a:pt x="283663" y="2393592"/>
                  <a:pt x="283334" y="2393751"/>
                  <a:pt x="283115" y="2393908"/>
                </a:cubicBezTo>
                <a:cubicBezTo>
                  <a:pt x="282896" y="2394066"/>
                  <a:pt x="282787" y="2394223"/>
                  <a:pt x="282825" y="2394370"/>
                </a:cubicBezTo>
                <a:cubicBezTo>
                  <a:pt x="283304" y="2395569"/>
                  <a:pt x="290952" y="2394086"/>
                  <a:pt x="291281" y="2393586"/>
                </a:cubicBezTo>
                <a:cubicBezTo>
                  <a:pt x="291543" y="2391949"/>
                  <a:pt x="286483" y="2392544"/>
                  <a:pt x="284066" y="2393443"/>
                </a:cubicBezTo>
                <a:close/>
                <a:moveTo>
                  <a:pt x="3042443" y="2392148"/>
                </a:moveTo>
                <a:lnTo>
                  <a:pt x="3049873" y="2392641"/>
                </a:lnTo>
                <a:lnTo>
                  <a:pt x="3050949" y="2393139"/>
                </a:lnTo>
                <a:lnTo>
                  <a:pt x="3063226" y="2398801"/>
                </a:lnTo>
                <a:lnTo>
                  <a:pt x="3058291" y="2398655"/>
                </a:lnTo>
                <a:lnTo>
                  <a:pt x="3057644" y="2398333"/>
                </a:lnTo>
                <a:close/>
                <a:moveTo>
                  <a:pt x="1283686" y="2392147"/>
                </a:moveTo>
                <a:lnTo>
                  <a:pt x="1268485" y="2398332"/>
                </a:lnTo>
                <a:lnTo>
                  <a:pt x="1267839" y="2398654"/>
                </a:lnTo>
                <a:lnTo>
                  <a:pt x="1262903" y="2398800"/>
                </a:lnTo>
                <a:lnTo>
                  <a:pt x="1275180" y="2393138"/>
                </a:lnTo>
                <a:lnTo>
                  <a:pt x="1276257" y="2392640"/>
                </a:lnTo>
                <a:close/>
                <a:moveTo>
                  <a:pt x="4012557" y="2390141"/>
                </a:moveTo>
                <a:cubicBezTo>
                  <a:pt x="4010793" y="2390067"/>
                  <a:pt x="4010148" y="2390183"/>
                  <a:pt x="4010205" y="2390422"/>
                </a:cubicBezTo>
                <a:cubicBezTo>
                  <a:pt x="4010372" y="2391142"/>
                  <a:pt x="4016846" y="2392965"/>
                  <a:pt x="4018349" y="2394017"/>
                </a:cubicBezTo>
                <a:cubicBezTo>
                  <a:pt x="4022231" y="2394708"/>
                  <a:pt x="4025343" y="2394498"/>
                  <a:pt x="4027823" y="2394703"/>
                </a:cubicBezTo>
                <a:cubicBezTo>
                  <a:pt x="4028178" y="2395246"/>
                  <a:pt x="4028529" y="2395367"/>
                  <a:pt x="4028790" y="2395352"/>
                </a:cubicBezTo>
                <a:cubicBezTo>
                  <a:pt x="4029052" y="2395339"/>
                  <a:pt x="4029224" y="2395190"/>
                  <a:pt x="4029224" y="2395190"/>
                </a:cubicBezTo>
                <a:cubicBezTo>
                  <a:pt x="4029315" y="2394915"/>
                  <a:pt x="4029340" y="2394747"/>
                  <a:pt x="4029309" y="2394649"/>
                </a:cubicBezTo>
                <a:cubicBezTo>
                  <a:pt x="4029278" y="2394550"/>
                  <a:pt x="4029192" y="2394523"/>
                  <a:pt x="4029062" y="2394530"/>
                </a:cubicBezTo>
                <a:cubicBezTo>
                  <a:pt x="4028800" y="2394543"/>
                  <a:pt x="4028359" y="2394696"/>
                  <a:pt x="4027823" y="2394703"/>
                </a:cubicBezTo>
                <a:cubicBezTo>
                  <a:pt x="4023973" y="2392413"/>
                  <a:pt x="4017726" y="2391418"/>
                  <a:pt x="4012557" y="2390141"/>
                </a:cubicBezTo>
                <a:close/>
                <a:moveTo>
                  <a:pt x="313573" y="2390140"/>
                </a:moveTo>
                <a:cubicBezTo>
                  <a:pt x="308404" y="2391417"/>
                  <a:pt x="302156" y="2392412"/>
                  <a:pt x="298307" y="2394702"/>
                </a:cubicBezTo>
                <a:cubicBezTo>
                  <a:pt x="297771" y="2394695"/>
                  <a:pt x="297329" y="2394542"/>
                  <a:pt x="297067" y="2394529"/>
                </a:cubicBezTo>
                <a:cubicBezTo>
                  <a:pt x="296937" y="2394522"/>
                  <a:pt x="296852" y="2394549"/>
                  <a:pt x="296821" y="2394648"/>
                </a:cubicBezTo>
                <a:cubicBezTo>
                  <a:pt x="296790" y="2394746"/>
                  <a:pt x="296814" y="2394914"/>
                  <a:pt x="296906" y="2395189"/>
                </a:cubicBezTo>
                <a:cubicBezTo>
                  <a:pt x="296906" y="2395189"/>
                  <a:pt x="297078" y="2395338"/>
                  <a:pt x="297339" y="2395351"/>
                </a:cubicBezTo>
                <a:cubicBezTo>
                  <a:pt x="297600" y="2395366"/>
                  <a:pt x="297952" y="2395245"/>
                  <a:pt x="298307" y="2394702"/>
                </a:cubicBezTo>
                <a:cubicBezTo>
                  <a:pt x="300787" y="2394497"/>
                  <a:pt x="303899" y="2394707"/>
                  <a:pt x="307781" y="2394016"/>
                </a:cubicBezTo>
                <a:cubicBezTo>
                  <a:pt x="309284" y="2392964"/>
                  <a:pt x="315758" y="2391141"/>
                  <a:pt x="315925" y="2390421"/>
                </a:cubicBezTo>
                <a:cubicBezTo>
                  <a:pt x="315982" y="2390182"/>
                  <a:pt x="315337" y="2390066"/>
                  <a:pt x="313573" y="2390140"/>
                </a:cubicBezTo>
                <a:close/>
                <a:moveTo>
                  <a:pt x="3166242" y="2388571"/>
                </a:moveTo>
                <a:lnTo>
                  <a:pt x="3167517" y="2388968"/>
                </a:lnTo>
                <a:cubicBezTo>
                  <a:pt x="3171642" y="2390281"/>
                  <a:pt x="3175579" y="2391801"/>
                  <a:pt x="3178405" y="2394465"/>
                </a:cubicBezTo>
                <a:cubicBezTo>
                  <a:pt x="3178652" y="2394696"/>
                  <a:pt x="3178122" y="2394848"/>
                  <a:pt x="3177191" y="2394922"/>
                </a:cubicBezTo>
                <a:lnTo>
                  <a:pt x="3176575" y="2394921"/>
                </a:lnTo>
                <a:close/>
                <a:moveTo>
                  <a:pt x="1159888" y="2388570"/>
                </a:moveTo>
                <a:lnTo>
                  <a:pt x="1149555" y="2394920"/>
                </a:lnTo>
                <a:lnTo>
                  <a:pt x="1148939" y="2394921"/>
                </a:lnTo>
                <a:cubicBezTo>
                  <a:pt x="1148008" y="2394847"/>
                  <a:pt x="1147478" y="2394695"/>
                  <a:pt x="1147725" y="2394464"/>
                </a:cubicBezTo>
                <a:cubicBezTo>
                  <a:pt x="1150551" y="2391800"/>
                  <a:pt x="1154488" y="2390280"/>
                  <a:pt x="1158612" y="2388967"/>
                </a:cubicBezTo>
                <a:close/>
                <a:moveTo>
                  <a:pt x="4022436" y="2387826"/>
                </a:moveTo>
                <a:cubicBezTo>
                  <a:pt x="4018270" y="2386926"/>
                  <a:pt x="4014540" y="2386649"/>
                  <a:pt x="4014627" y="2388346"/>
                </a:cubicBezTo>
                <a:cubicBezTo>
                  <a:pt x="4015339" y="2389430"/>
                  <a:pt x="4021259" y="2389927"/>
                  <a:pt x="4024122" y="2390715"/>
                </a:cubicBezTo>
                <a:cubicBezTo>
                  <a:pt x="4025141" y="2390617"/>
                  <a:pt x="4033448" y="2393101"/>
                  <a:pt x="4033481" y="2391502"/>
                </a:cubicBezTo>
                <a:cubicBezTo>
                  <a:pt x="4033568" y="2391428"/>
                  <a:pt x="4033335" y="2391262"/>
                  <a:pt x="4032861" y="2391036"/>
                </a:cubicBezTo>
                <a:cubicBezTo>
                  <a:pt x="4031204" y="2390246"/>
                  <a:pt x="4026602" y="2388725"/>
                  <a:pt x="4022436" y="2387826"/>
                </a:cubicBezTo>
                <a:close/>
                <a:moveTo>
                  <a:pt x="303694" y="2387825"/>
                </a:moveTo>
                <a:cubicBezTo>
                  <a:pt x="299528" y="2388724"/>
                  <a:pt x="294926" y="2390245"/>
                  <a:pt x="293268" y="2391035"/>
                </a:cubicBezTo>
                <a:cubicBezTo>
                  <a:pt x="292795" y="2391261"/>
                  <a:pt x="292562" y="2391427"/>
                  <a:pt x="292649" y="2391501"/>
                </a:cubicBezTo>
                <a:cubicBezTo>
                  <a:pt x="292682" y="2393100"/>
                  <a:pt x="300988" y="2390616"/>
                  <a:pt x="302007" y="2390714"/>
                </a:cubicBezTo>
                <a:cubicBezTo>
                  <a:pt x="304871" y="2389926"/>
                  <a:pt x="310791" y="2389429"/>
                  <a:pt x="311502" y="2388345"/>
                </a:cubicBezTo>
                <a:cubicBezTo>
                  <a:pt x="311590" y="2386648"/>
                  <a:pt x="307860" y="2386925"/>
                  <a:pt x="303694" y="2387825"/>
                </a:cubicBezTo>
                <a:close/>
                <a:moveTo>
                  <a:pt x="3195900" y="2384961"/>
                </a:moveTo>
                <a:lnTo>
                  <a:pt x="3197408" y="2388795"/>
                </a:lnTo>
                <a:lnTo>
                  <a:pt x="3197010" y="2388117"/>
                </a:lnTo>
                <a:cubicBezTo>
                  <a:pt x="3196970" y="2386859"/>
                  <a:pt x="3197005" y="2385518"/>
                  <a:pt x="3195900" y="2384961"/>
                </a:cubicBezTo>
                <a:close/>
                <a:moveTo>
                  <a:pt x="1130229" y="2384960"/>
                </a:moveTo>
                <a:cubicBezTo>
                  <a:pt x="1129125" y="2385517"/>
                  <a:pt x="1129160" y="2386858"/>
                  <a:pt x="1129120" y="2388116"/>
                </a:cubicBezTo>
                <a:lnTo>
                  <a:pt x="1128722" y="2388794"/>
                </a:lnTo>
                <a:close/>
                <a:moveTo>
                  <a:pt x="2905852" y="2384731"/>
                </a:moveTo>
                <a:lnTo>
                  <a:pt x="2905799" y="2384916"/>
                </a:lnTo>
                <a:lnTo>
                  <a:pt x="2904900" y="2384949"/>
                </a:lnTo>
                <a:cubicBezTo>
                  <a:pt x="2904671" y="2384957"/>
                  <a:pt x="2904671" y="2384957"/>
                  <a:pt x="2904671" y="2384957"/>
                </a:cubicBezTo>
                <a:cubicBezTo>
                  <a:pt x="2905852" y="2384731"/>
                  <a:pt x="2905852" y="2384731"/>
                  <a:pt x="2905852" y="2384731"/>
                </a:cubicBezTo>
                <a:close/>
                <a:moveTo>
                  <a:pt x="1420278" y="2384730"/>
                </a:moveTo>
                <a:cubicBezTo>
                  <a:pt x="1420278" y="2384730"/>
                  <a:pt x="1420278" y="2384730"/>
                  <a:pt x="1421458" y="2384956"/>
                </a:cubicBezTo>
                <a:cubicBezTo>
                  <a:pt x="1421458" y="2384956"/>
                  <a:pt x="1421458" y="2384956"/>
                  <a:pt x="1421230" y="2384948"/>
                </a:cubicBezTo>
                <a:lnTo>
                  <a:pt x="1420331" y="2384915"/>
                </a:lnTo>
                <a:close/>
                <a:moveTo>
                  <a:pt x="3462594" y="2382108"/>
                </a:moveTo>
                <a:lnTo>
                  <a:pt x="3464447" y="2385285"/>
                </a:lnTo>
                <a:lnTo>
                  <a:pt x="3462199" y="2386058"/>
                </a:lnTo>
                <a:lnTo>
                  <a:pt x="3492566" y="2387641"/>
                </a:lnTo>
                <a:cubicBezTo>
                  <a:pt x="3581174" y="2392939"/>
                  <a:pt x="3669731" y="2399185"/>
                  <a:pt x="3759501" y="2403982"/>
                </a:cubicBezTo>
                <a:cubicBezTo>
                  <a:pt x="3766724" y="2405606"/>
                  <a:pt x="3785998" y="2405359"/>
                  <a:pt x="3790928" y="2403824"/>
                </a:cubicBezTo>
                <a:cubicBezTo>
                  <a:pt x="3792407" y="2403364"/>
                  <a:pt x="3792595" y="2402787"/>
                  <a:pt x="3790780" y="2402110"/>
                </a:cubicBezTo>
                <a:cubicBezTo>
                  <a:pt x="3788964" y="2401433"/>
                  <a:pt x="3785145" y="2400656"/>
                  <a:pt x="3778611" y="2399794"/>
                </a:cubicBezTo>
                <a:cubicBezTo>
                  <a:pt x="3698473" y="2389828"/>
                  <a:pt x="3613698" y="2390646"/>
                  <a:pt x="3528179" y="2386743"/>
                </a:cubicBezTo>
                <a:close/>
                <a:moveTo>
                  <a:pt x="863536" y="2382107"/>
                </a:moveTo>
                <a:lnTo>
                  <a:pt x="797951" y="2386742"/>
                </a:lnTo>
                <a:cubicBezTo>
                  <a:pt x="712432" y="2390645"/>
                  <a:pt x="627657" y="2389827"/>
                  <a:pt x="547519" y="2399793"/>
                </a:cubicBezTo>
                <a:cubicBezTo>
                  <a:pt x="540985" y="2400655"/>
                  <a:pt x="537166" y="2401432"/>
                  <a:pt x="535350" y="2402109"/>
                </a:cubicBezTo>
                <a:cubicBezTo>
                  <a:pt x="533535" y="2402786"/>
                  <a:pt x="533722" y="2403363"/>
                  <a:pt x="535202" y="2403823"/>
                </a:cubicBezTo>
                <a:cubicBezTo>
                  <a:pt x="540132" y="2405358"/>
                  <a:pt x="559406" y="2405605"/>
                  <a:pt x="566629" y="2403981"/>
                </a:cubicBezTo>
                <a:cubicBezTo>
                  <a:pt x="656399" y="2399184"/>
                  <a:pt x="744955" y="2392938"/>
                  <a:pt x="833564" y="2387640"/>
                </a:cubicBezTo>
                <a:lnTo>
                  <a:pt x="863930" y="2386057"/>
                </a:lnTo>
                <a:lnTo>
                  <a:pt x="861683" y="2385284"/>
                </a:lnTo>
                <a:close/>
                <a:moveTo>
                  <a:pt x="3198436" y="2380731"/>
                </a:moveTo>
                <a:lnTo>
                  <a:pt x="3246538" y="2385846"/>
                </a:lnTo>
                <a:cubicBezTo>
                  <a:pt x="3268295" y="2388737"/>
                  <a:pt x="3290364" y="2392166"/>
                  <a:pt x="3312373" y="2395884"/>
                </a:cubicBezTo>
                <a:lnTo>
                  <a:pt x="3373114" y="2406801"/>
                </a:lnTo>
                <a:lnTo>
                  <a:pt x="3333813" y="2405663"/>
                </a:lnTo>
                <a:cubicBezTo>
                  <a:pt x="3328884" y="2405746"/>
                  <a:pt x="3323123" y="2404916"/>
                  <a:pt x="3318192" y="2404997"/>
                </a:cubicBezTo>
                <a:cubicBezTo>
                  <a:pt x="3315810" y="2405021"/>
                  <a:pt x="3310200" y="2405678"/>
                  <a:pt x="3314959" y="2406733"/>
                </a:cubicBezTo>
                <a:cubicBezTo>
                  <a:pt x="3320553" y="2407600"/>
                  <a:pt x="3328032" y="2407457"/>
                  <a:pt x="3331860" y="2407704"/>
                </a:cubicBezTo>
                <a:cubicBezTo>
                  <a:pt x="3353372" y="2408242"/>
                  <a:pt x="3371757" y="2409306"/>
                  <a:pt x="3391207" y="2410218"/>
                </a:cubicBezTo>
                <a:lnTo>
                  <a:pt x="3391327" y="2410219"/>
                </a:lnTo>
                <a:lnTo>
                  <a:pt x="3400785" y="2412023"/>
                </a:lnTo>
                <a:lnTo>
                  <a:pt x="3338599" y="2410939"/>
                </a:lnTo>
                <a:cubicBezTo>
                  <a:pt x="3316601" y="2410087"/>
                  <a:pt x="3295684" y="2411531"/>
                  <a:pt x="3273304" y="2410258"/>
                </a:cubicBezTo>
                <a:cubicBezTo>
                  <a:pt x="3255020" y="2409085"/>
                  <a:pt x="3234235" y="2409570"/>
                  <a:pt x="3216995" y="2402924"/>
                </a:cubicBezTo>
                <a:cubicBezTo>
                  <a:pt x="3216612" y="2402503"/>
                  <a:pt x="3210360" y="2399583"/>
                  <a:pt x="3209361" y="2399805"/>
                </a:cubicBezTo>
                <a:cubicBezTo>
                  <a:pt x="3208744" y="2400449"/>
                  <a:pt x="3213315" y="2404166"/>
                  <a:pt x="3214762" y="2404436"/>
                </a:cubicBezTo>
                <a:cubicBezTo>
                  <a:pt x="3218738" y="2406172"/>
                  <a:pt x="3211933" y="2403967"/>
                  <a:pt x="3210385" y="2403804"/>
                </a:cubicBezTo>
                <a:cubicBezTo>
                  <a:pt x="3207514" y="2402624"/>
                  <a:pt x="3203314" y="2399375"/>
                  <a:pt x="3200121" y="2395689"/>
                </a:cubicBezTo>
                <a:lnTo>
                  <a:pt x="3197408" y="2388795"/>
                </a:lnTo>
                <a:lnTo>
                  <a:pt x="3198583" y="2390790"/>
                </a:lnTo>
                <a:cubicBezTo>
                  <a:pt x="3200683" y="2390237"/>
                  <a:pt x="3196985" y="2382183"/>
                  <a:pt x="3196750" y="2383249"/>
                </a:cubicBezTo>
                <a:cubicBezTo>
                  <a:pt x="3196560" y="2383038"/>
                  <a:pt x="3197106" y="2382261"/>
                  <a:pt x="3197778" y="2381457"/>
                </a:cubicBezTo>
                <a:close/>
                <a:moveTo>
                  <a:pt x="1127694" y="2380730"/>
                </a:moveTo>
                <a:lnTo>
                  <a:pt x="1128352" y="2381456"/>
                </a:lnTo>
                <a:cubicBezTo>
                  <a:pt x="1129024" y="2382260"/>
                  <a:pt x="1129570" y="2383037"/>
                  <a:pt x="1129379" y="2383248"/>
                </a:cubicBezTo>
                <a:cubicBezTo>
                  <a:pt x="1129145" y="2382182"/>
                  <a:pt x="1125447" y="2390236"/>
                  <a:pt x="1127547" y="2390789"/>
                </a:cubicBezTo>
                <a:lnTo>
                  <a:pt x="1128722" y="2388794"/>
                </a:lnTo>
                <a:lnTo>
                  <a:pt x="1126009" y="2395688"/>
                </a:lnTo>
                <a:cubicBezTo>
                  <a:pt x="1122815" y="2399374"/>
                  <a:pt x="1118616" y="2402623"/>
                  <a:pt x="1115745" y="2403803"/>
                </a:cubicBezTo>
                <a:cubicBezTo>
                  <a:pt x="1114197" y="2403966"/>
                  <a:pt x="1107391" y="2406171"/>
                  <a:pt x="1111368" y="2404435"/>
                </a:cubicBezTo>
                <a:cubicBezTo>
                  <a:pt x="1112815" y="2404165"/>
                  <a:pt x="1117386" y="2400448"/>
                  <a:pt x="1116769" y="2399804"/>
                </a:cubicBezTo>
                <a:cubicBezTo>
                  <a:pt x="1115770" y="2399582"/>
                  <a:pt x="1109518" y="2402502"/>
                  <a:pt x="1109135" y="2402923"/>
                </a:cubicBezTo>
                <a:cubicBezTo>
                  <a:pt x="1091895" y="2409569"/>
                  <a:pt x="1071109" y="2409084"/>
                  <a:pt x="1052826" y="2410257"/>
                </a:cubicBezTo>
                <a:cubicBezTo>
                  <a:pt x="1030446" y="2411530"/>
                  <a:pt x="1009529" y="2410086"/>
                  <a:pt x="987531" y="2410938"/>
                </a:cubicBezTo>
                <a:lnTo>
                  <a:pt x="925345" y="2412022"/>
                </a:lnTo>
                <a:lnTo>
                  <a:pt x="934803" y="2410218"/>
                </a:lnTo>
                <a:lnTo>
                  <a:pt x="934923" y="2410217"/>
                </a:lnTo>
                <a:cubicBezTo>
                  <a:pt x="954373" y="2409305"/>
                  <a:pt x="972757" y="2408241"/>
                  <a:pt x="994269" y="2407703"/>
                </a:cubicBezTo>
                <a:cubicBezTo>
                  <a:pt x="998097" y="2407456"/>
                  <a:pt x="1005576" y="2407599"/>
                  <a:pt x="1011171" y="2406732"/>
                </a:cubicBezTo>
                <a:cubicBezTo>
                  <a:pt x="1015930" y="2405677"/>
                  <a:pt x="1010319" y="2405020"/>
                  <a:pt x="1007938" y="2404996"/>
                </a:cubicBezTo>
                <a:cubicBezTo>
                  <a:pt x="1003007" y="2404915"/>
                  <a:pt x="997246" y="2405745"/>
                  <a:pt x="992317" y="2405662"/>
                </a:cubicBezTo>
                <a:lnTo>
                  <a:pt x="953016" y="2406800"/>
                </a:lnTo>
                <a:lnTo>
                  <a:pt x="1013757" y="2395883"/>
                </a:lnTo>
                <a:cubicBezTo>
                  <a:pt x="1035766" y="2392165"/>
                  <a:pt x="1057834" y="2388736"/>
                  <a:pt x="1079592" y="2385845"/>
                </a:cubicBezTo>
                <a:close/>
                <a:moveTo>
                  <a:pt x="3144298" y="2379943"/>
                </a:moveTo>
                <a:cubicBezTo>
                  <a:pt x="3143955" y="2379956"/>
                  <a:pt x="3143720" y="2380216"/>
                  <a:pt x="3143794" y="2380905"/>
                </a:cubicBezTo>
                <a:cubicBezTo>
                  <a:pt x="3144034" y="2381450"/>
                  <a:pt x="3144747" y="2380953"/>
                  <a:pt x="3144988" y="2381497"/>
                </a:cubicBezTo>
                <a:cubicBezTo>
                  <a:pt x="3146166" y="2381788"/>
                  <a:pt x="3146253" y="2381389"/>
                  <a:pt x="3145914" y="2380923"/>
                </a:cubicBezTo>
                <a:cubicBezTo>
                  <a:pt x="3145745" y="2380689"/>
                  <a:pt x="3145471" y="2380439"/>
                  <a:pt x="3145173" y="2380250"/>
                </a:cubicBezTo>
                <a:cubicBezTo>
                  <a:pt x="3144876" y="2380061"/>
                  <a:pt x="3144557" y="2379932"/>
                  <a:pt x="3144298" y="2379943"/>
                </a:cubicBezTo>
                <a:close/>
                <a:moveTo>
                  <a:pt x="1181832" y="2379942"/>
                </a:moveTo>
                <a:cubicBezTo>
                  <a:pt x="1181573" y="2379931"/>
                  <a:pt x="1181253" y="2380060"/>
                  <a:pt x="1180956" y="2380249"/>
                </a:cubicBezTo>
                <a:cubicBezTo>
                  <a:pt x="1180659" y="2380438"/>
                  <a:pt x="1180385" y="2380688"/>
                  <a:pt x="1180216" y="2380922"/>
                </a:cubicBezTo>
                <a:cubicBezTo>
                  <a:pt x="1179877" y="2381388"/>
                  <a:pt x="1179964" y="2381787"/>
                  <a:pt x="1181141" y="2381496"/>
                </a:cubicBezTo>
                <a:cubicBezTo>
                  <a:pt x="1181383" y="2380952"/>
                  <a:pt x="1182095" y="2381449"/>
                  <a:pt x="1182336" y="2380904"/>
                </a:cubicBezTo>
                <a:cubicBezTo>
                  <a:pt x="1182410" y="2380215"/>
                  <a:pt x="1182175" y="2379955"/>
                  <a:pt x="1181832" y="2379942"/>
                </a:cubicBezTo>
                <a:close/>
                <a:moveTo>
                  <a:pt x="3181110" y="2378951"/>
                </a:moveTo>
                <a:lnTo>
                  <a:pt x="3182566" y="2379043"/>
                </a:lnTo>
                <a:lnTo>
                  <a:pt x="3183094" y="2379100"/>
                </a:lnTo>
                <a:lnTo>
                  <a:pt x="3183529" y="2379364"/>
                </a:lnTo>
                <a:close/>
                <a:moveTo>
                  <a:pt x="1145019" y="2378950"/>
                </a:moveTo>
                <a:lnTo>
                  <a:pt x="1142600" y="2379363"/>
                </a:lnTo>
                <a:lnTo>
                  <a:pt x="1143036" y="2379099"/>
                </a:lnTo>
                <a:lnTo>
                  <a:pt x="1143563" y="2379042"/>
                </a:lnTo>
                <a:close/>
                <a:moveTo>
                  <a:pt x="3161848" y="2377445"/>
                </a:moveTo>
                <a:cubicBezTo>
                  <a:pt x="3161848" y="2377445"/>
                  <a:pt x="3161452" y="2377704"/>
                  <a:pt x="3161106" y="2377931"/>
                </a:cubicBezTo>
                <a:lnTo>
                  <a:pt x="3161051" y="2377968"/>
                </a:lnTo>
                <a:lnTo>
                  <a:pt x="3160680" y="2378211"/>
                </a:lnTo>
                <a:cubicBezTo>
                  <a:pt x="3160587" y="2378272"/>
                  <a:pt x="3160562" y="2378288"/>
                  <a:pt x="3160661" y="2378224"/>
                </a:cubicBezTo>
                <a:lnTo>
                  <a:pt x="3161051" y="2377968"/>
                </a:lnTo>
                <a:close/>
                <a:moveTo>
                  <a:pt x="1164282" y="2377444"/>
                </a:moveTo>
                <a:lnTo>
                  <a:pt x="1165079" y="2377967"/>
                </a:lnTo>
                <a:lnTo>
                  <a:pt x="1165469" y="2378223"/>
                </a:lnTo>
                <a:cubicBezTo>
                  <a:pt x="1165568" y="2378287"/>
                  <a:pt x="1165543" y="2378271"/>
                  <a:pt x="1165450" y="2378210"/>
                </a:cubicBezTo>
                <a:lnTo>
                  <a:pt x="1165079" y="2377967"/>
                </a:lnTo>
                <a:lnTo>
                  <a:pt x="1165024" y="2377930"/>
                </a:lnTo>
                <a:cubicBezTo>
                  <a:pt x="1164678" y="2377703"/>
                  <a:pt x="1164282" y="2377444"/>
                  <a:pt x="1164282" y="2377444"/>
                </a:cubicBezTo>
                <a:close/>
                <a:moveTo>
                  <a:pt x="3409996" y="2375592"/>
                </a:moveTo>
                <a:cubicBezTo>
                  <a:pt x="3407702" y="2376095"/>
                  <a:pt x="3402982" y="2379497"/>
                  <a:pt x="3398014" y="2380586"/>
                </a:cubicBezTo>
                <a:cubicBezTo>
                  <a:pt x="3395721" y="2381089"/>
                  <a:pt x="3389903" y="2380489"/>
                  <a:pt x="3383527" y="2379716"/>
                </a:cubicBezTo>
                <a:lnTo>
                  <a:pt x="3377928" y="2379030"/>
                </a:lnTo>
                <a:lnTo>
                  <a:pt x="3397871" y="2382707"/>
                </a:lnTo>
                <a:lnTo>
                  <a:pt x="3461463" y="2386020"/>
                </a:lnTo>
                <a:lnTo>
                  <a:pt x="3457639" y="2383541"/>
                </a:lnTo>
                <a:lnTo>
                  <a:pt x="3461199" y="2382010"/>
                </a:lnTo>
                <a:lnTo>
                  <a:pt x="3456409" y="2381671"/>
                </a:lnTo>
                <a:lnTo>
                  <a:pt x="3457639" y="2383541"/>
                </a:lnTo>
                <a:cubicBezTo>
                  <a:pt x="3457639" y="2383541"/>
                  <a:pt x="3456822" y="2383769"/>
                  <a:pt x="3456004" y="2383578"/>
                </a:cubicBezTo>
                <a:lnTo>
                  <a:pt x="3454672" y="2381548"/>
                </a:lnTo>
                <a:lnTo>
                  <a:pt x="3442555" y="2380691"/>
                </a:lnTo>
                <a:cubicBezTo>
                  <a:pt x="3440328" y="2379995"/>
                  <a:pt x="3439214" y="2379648"/>
                  <a:pt x="3438057" y="2379259"/>
                </a:cubicBezTo>
                <a:lnTo>
                  <a:pt x="3436143" y="2378589"/>
                </a:lnTo>
                <a:lnTo>
                  <a:pt x="3432644" y="2378110"/>
                </a:lnTo>
                <a:lnTo>
                  <a:pt x="3428549" y="2381393"/>
                </a:lnTo>
                <a:cubicBezTo>
                  <a:pt x="3427400" y="2381644"/>
                  <a:pt x="3427474" y="2380346"/>
                  <a:pt x="3427546" y="2379048"/>
                </a:cubicBezTo>
                <a:lnTo>
                  <a:pt x="3426803" y="2377308"/>
                </a:lnTo>
                <a:lnTo>
                  <a:pt x="3425528" y="2377133"/>
                </a:lnTo>
                <a:lnTo>
                  <a:pt x="3423033" y="2378193"/>
                </a:lnTo>
                <a:cubicBezTo>
                  <a:pt x="3418289" y="2380434"/>
                  <a:pt x="3410657" y="2384031"/>
                  <a:pt x="3407435" y="2380890"/>
                </a:cubicBezTo>
                <a:cubicBezTo>
                  <a:pt x="3407435" y="2380890"/>
                  <a:pt x="3412288" y="2375090"/>
                  <a:pt x="3409996" y="2375592"/>
                </a:cubicBezTo>
                <a:close/>
                <a:moveTo>
                  <a:pt x="916134" y="2375591"/>
                </a:moveTo>
                <a:cubicBezTo>
                  <a:pt x="913842" y="2375089"/>
                  <a:pt x="918695" y="2380889"/>
                  <a:pt x="918695" y="2380889"/>
                </a:cubicBezTo>
                <a:cubicBezTo>
                  <a:pt x="915473" y="2384030"/>
                  <a:pt x="907840" y="2380433"/>
                  <a:pt x="903097" y="2378192"/>
                </a:cubicBezTo>
                <a:lnTo>
                  <a:pt x="900602" y="2377132"/>
                </a:lnTo>
                <a:lnTo>
                  <a:pt x="899326" y="2377307"/>
                </a:lnTo>
                <a:lnTo>
                  <a:pt x="898584" y="2379047"/>
                </a:lnTo>
                <a:cubicBezTo>
                  <a:pt x="898656" y="2380345"/>
                  <a:pt x="898729" y="2381643"/>
                  <a:pt x="897581" y="2381392"/>
                </a:cubicBezTo>
                <a:lnTo>
                  <a:pt x="893486" y="2378109"/>
                </a:lnTo>
                <a:lnTo>
                  <a:pt x="889987" y="2378588"/>
                </a:lnTo>
                <a:lnTo>
                  <a:pt x="888073" y="2379258"/>
                </a:lnTo>
                <a:cubicBezTo>
                  <a:pt x="886916" y="2379647"/>
                  <a:pt x="885802" y="2379994"/>
                  <a:pt x="883574" y="2380690"/>
                </a:cubicBezTo>
                <a:lnTo>
                  <a:pt x="871458" y="2381547"/>
                </a:lnTo>
                <a:lnTo>
                  <a:pt x="870126" y="2383577"/>
                </a:lnTo>
                <a:cubicBezTo>
                  <a:pt x="869308" y="2383768"/>
                  <a:pt x="868491" y="2383540"/>
                  <a:pt x="868491" y="2383540"/>
                </a:cubicBezTo>
                <a:lnTo>
                  <a:pt x="869721" y="2381670"/>
                </a:lnTo>
                <a:lnTo>
                  <a:pt x="864930" y="2382009"/>
                </a:lnTo>
                <a:lnTo>
                  <a:pt x="868491" y="2383540"/>
                </a:lnTo>
                <a:lnTo>
                  <a:pt x="864667" y="2386019"/>
                </a:lnTo>
                <a:lnTo>
                  <a:pt x="928259" y="2382706"/>
                </a:lnTo>
                <a:lnTo>
                  <a:pt x="948202" y="2379029"/>
                </a:lnTo>
                <a:lnTo>
                  <a:pt x="942602" y="2379715"/>
                </a:lnTo>
                <a:cubicBezTo>
                  <a:pt x="936227" y="2380488"/>
                  <a:pt x="930409" y="2381088"/>
                  <a:pt x="928116" y="2380585"/>
                </a:cubicBezTo>
                <a:cubicBezTo>
                  <a:pt x="923148" y="2379496"/>
                  <a:pt x="918428" y="2376094"/>
                  <a:pt x="916134" y="2375591"/>
                </a:cubicBezTo>
                <a:close/>
                <a:moveTo>
                  <a:pt x="3163150" y="2375572"/>
                </a:moveTo>
                <a:lnTo>
                  <a:pt x="3176789" y="2375884"/>
                </a:lnTo>
                <a:lnTo>
                  <a:pt x="3180556" y="2377563"/>
                </a:lnTo>
                <a:lnTo>
                  <a:pt x="3181249" y="2377983"/>
                </a:lnTo>
                <a:lnTo>
                  <a:pt x="3176274" y="2378094"/>
                </a:lnTo>
                <a:lnTo>
                  <a:pt x="3167783" y="2376275"/>
                </a:lnTo>
                <a:close/>
                <a:moveTo>
                  <a:pt x="1162980" y="2375571"/>
                </a:moveTo>
                <a:lnTo>
                  <a:pt x="1158347" y="2376274"/>
                </a:lnTo>
                <a:lnTo>
                  <a:pt x="1149855" y="2378093"/>
                </a:lnTo>
                <a:lnTo>
                  <a:pt x="1144881" y="2377982"/>
                </a:lnTo>
                <a:lnTo>
                  <a:pt x="1145574" y="2377562"/>
                </a:lnTo>
                <a:lnTo>
                  <a:pt x="1149341" y="2375883"/>
                </a:lnTo>
                <a:close/>
                <a:moveTo>
                  <a:pt x="3145801" y="2375365"/>
                </a:moveTo>
                <a:lnTo>
                  <a:pt x="3152988" y="2378858"/>
                </a:lnTo>
                <a:cubicBezTo>
                  <a:pt x="3156127" y="2380159"/>
                  <a:pt x="3158920" y="2381310"/>
                  <a:pt x="3158553" y="2381675"/>
                </a:cubicBezTo>
                <a:cubicBezTo>
                  <a:pt x="3158370" y="2381857"/>
                  <a:pt x="3157390" y="2381851"/>
                  <a:pt x="3156197" y="2381809"/>
                </a:cubicBezTo>
                <a:lnTo>
                  <a:pt x="3155208" y="2381791"/>
                </a:lnTo>
                <a:lnTo>
                  <a:pt x="3144974" y="2375502"/>
                </a:lnTo>
                <a:lnTo>
                  <a:pt x="3144774" y="2375380"/>
                </a:lnTo>
                <a:close/>
                <a:moveTo>
                  <a:pt x="1180329" y="2375364"/>
                </a:moveTo>
                <a:lnTo>
                  <a:pt x="1181356" y="2375379"/>
                </a:lnTo>
                <a:lnTo>
                  <a:pt x="1181156" y="2375501"/>
                </a:lnTo>
                <a:lnTo>
                  <a:pt x="1170922" y="2381790"/>
                </a:lnTo>
                <a:lnTo>
                  <a:pt x="1169933" y="2381808"/>
                </a:lnTo>
                <a:cubicBezTo>
                  <a:pt x="1168740" y="2381850"/>
                  <a:pt x="1167760" y="2381856"/>
                  <a:pt x="1167576" y="2381674"/>
                </a:cubicBezTo>
                <a:cubicBezTo>
                  <a:pt x="1167210" y="2381309"/>
                  <a:pt x="1170003" y="2380158"/>
                  <a:pt x="1173141" y="2378857"/>
                </a:cubicBezTo>
                <a:close/>
                <a:moveTo>
                  <a:pt x="3150894" y="2375293"/>
                </a:moveTo>
                <a:lnTo>
                  <a:pt x="3162857" y="2375567"/>
                </a:lnTo>
                <a:lnTo>
                  <a:pt x="3168152" y="2381966"/>
                </a:lnTo>
                <a:cubicBezTo>
                  <a:pt x="3167419" y="2382695"/>
                  <a:pt x="3156746" y="2378552"/>
                  <a:pt x="3156746" y="2378552"/>
                </a:cubicBezTo>
                <a:cubicBezTo>
                  <a:pt x="3153884" y="2377986"/>
                  <a:pt x="3152248" y="2377154"/>
                  <a:pt x="3150719" y="2376453"/>
                </a:cubicBezTo>
                <a:lnTo>
                  <a:pt x="3146237" y="2375358"/>
                </a:lnTo>
                <a:close/>
                <a:moveTo>
                  <a:pt x="1175236" y="2375292"/>
                </a:moveTo>
                <a:lnTo>
                  <a:pt x="1179893" y="2375357"/>
                </a:lnTo>
                <a:lnTo>
                  <a:pt x="1175411" y="2376452"/>
                </a:lnTo>
                <a:cubicBezTo>
                  <a:pt x="1173882" y="2377153"/>
                  <a:pt x="1172245" y="2377985"/>
                  <a:pt x="1169384" y="2378551"/>
                </a:cubicBezTo>
                <a:cubicBezTo>
                  <a:pt x="1169384" y="2378551"/>
                  <a:pt x="1158711" y="2382694"/>
                  <a:pt x="1157977" y="2381965"/>
                </a:cubicBezTo>
                <a:lnTo>
                  <a:pt x="1163272" y="2375566"/>
                </a:lnTo>
                <a:close/>
                <a:moveTo>
                  <a:pt x="3050663" y="2373826"/>
                </a:moveTo>
                <a:lnTo>
                  <a:pt x="3050805" y="2374032"/>
                </a:lnTo>
                <a:lnTo>
                  <a:pt x="3070583" y="2374222"/>
                </a:lnTo>
                <a:lnTo>
                  <a:pt x="3071820" y="2374154"/>
                </a:lnTo>
                <a:lnTo>
                  <a:pt x="3071871" y="2374234"/>
                </a:lnTo>
                <a:lnTo>
                  <a:pt x="3081599" y="2374328"/>
                </a:lnTo>
                <a:lnTo>
                  <a:pt x="3104371" y="2385606"/>
                </a:lnTo>
                <a:cubicBezTo>
                  <a:pt x="3105982" y="2386084"/>
                  <a:pt x="3109721" y="2387616"/>
                  <a:pt x="3109441" y="2387278"/>
                </a:cubicBezTo>
                <a:cubicBezTo>
                  <a:pt x="3109347" y="2387165"/>
                  <a:pt x="3108807" y="2386844"/>
                  <a:pt x="3107591" y="2386209"/>
                </a:cubicBezTo>
                <a:lnTo>
                  <a:pt x="3085839" y="2374369"/>
                </a:lnTo>
                <a:lnTo>
                  <a:pt x="3113990" y="2374639"/>
                </a:lnTo>
                <a:lnTo>
                  <a:pt x="3128973" y="2375602"/>
                </a:lnTo>
                <a:lnTo>
                  <a:pt x="3143425" y="2375398"/>
                </a:lnTo>
                <a:lnTo>
                  <a:pt x="3147145" y="2378622"/>
                </a:lnTo>
                <a:lnTo>
                  <a:pt x="3152027" y="2381993"/>
                </a:lnTo>
                <a:lnTo>
                  <a:pt x="3151163" y="2382398"/>
                </a:lnTo>
                <a:cubicBezTo>
                  <a:pt x="3151458" y="2382842"/>
                  <a:pt x="3152708" y="2383562"/>
                  <a:pt x="3155499" y="2384713"/>
                </a:cubicBezTo>
                <a:lnTo>
                  <a:pt x="3156590" y="2385150"/>
                </a:lnTo>
                <a:lnTo>
                  <a:pt x="3162269" y="2389092"/>
                </a:lnTo>
                <a:cubicBezTo>
                  <a:pt x="3164726" y="2390946"/>
                  <a:pt x="3167095" y="2392958"/>
                  <a:pt x="3169292" y="2395282"/>
                </a:cubicBezTo>
                <a:cubicBezTo>
                  <a:pt x="3162166" y="2392183"/>
                  <a:pt x="3156340" y="2387464"/>
                  <a:pt x="3149726" y="2383415"/>
                </a:cubicBezTo>
                <a:cubicBezTo>
                  <a:pt x="3144507" y="2380410"/>
                  <a:pt x="3147901" y="2383857"/>
                  <a:pt x="3149617" y="2385625"/>
                </a:cubicBezTo>
                <a:lnTo>
                  <a:pt x="3172604" y="2401571"/>
                </a:lnTo>
                <a:lnTo>
                  <a:pt x="3171567" y="2401270"/>
                </a:lnTo>
                <a:cubicBezTo>
                  <a:pt x="3167069" y="2399871"/>
                  <a:pt x="3154966" y="2396039"/>
                  <a:pt x="3163433" y="2399521"/>
                </a:cubicBezTo>
                <a:cubicBezTo>
                  <a:pt x="3170593" y="2403191"/>
                  <a:pt x="3160901" y="2399976"/>
                  <a:pt x="3157839" y="2400166"/>
                </a:cubicBezTo>
                <a:cubicBezTo>
                  <a:pt x="3158330" y="2400628"/>
                  <a:pt x="3158823" y="2401092"/>
                  <a:pt x="3159313" y="2401555"/>
                </a:cubicBezTo>
                <a:cubicBezTo>
                  <a:pt x="3159068" y="2401325"/>
                  <a:pt x="3159297" y="2402604"/>
                  <a:pt x="3159481" y="2404048"/>
                </a:cubicBezTo>
                <a:lnTo>
                  <a:pt x="3159467" y="2404467"/>
                </a:lnTo>
                <a:lnTo>
                  <a:pt x="3133585" y="2402311"/>
                </a:lnTo>
                <a:lnTo>
                  <a:pt x="3132301" y="2401260"/>
                </a:lnTo>
                <a:cubicBezTo>
                  <a:pt x="3129720" y="2399056"/>
                  <a:pt x="3125725" y="2395634"/>
                  <a:pt x="3124567" y="2396441"/>
                </a:cubicBezTo>
                <a:cubicBezTo>
                  <a:pt x="3123143" y="2397434"/>
                  <a:pt x="3129556" y="2401031"/>
                  <a:pt x="3129838" y="2401664"/>
                </a:cubicBezTo>
                <a:lnTo>
                  <a:pt x="3130410" y="2402046"/>
                </a:lnTo>
                <a:lnTo>
                  <a:pt x="3107084" y="2400103"/>
                </a:lnTo>
                <a:lnTo>
                  <a:pt x="3072766" y="2399084"/>
                </a:lnTo>
                <a:lnTo>
                  <a:pt x="3062581" y="2393381"/>
                </a:lnTo>
                <a:lnTo>
                  <a:pt x="3060957" y="2392715"/>
                </a:lnTo>
                <a:lnTo>
                  <a:pt x="3074714" y="2391768"/>
                </a:lnTo>
                <a:cubicBezTo>
                  <a:pt x="3076348" y="2392993"/>
                  <a:pt x="3077981" y="2394219"/>
                  <a:pt x="3079616" y="2392082"/>
                </a:cubicBezTo>
                <a:cubicBezTo>
                  <a:pt x="3078800" y="2391468"/>
                  <a:pt x="3077984" y="2390856"/>
                  <a:pt x="3077165" y="2390664"/>
                </a:cubicBezTo>
                <a:cubicBezTo>
                  <a:pt x="3076349" y="2390472"/>
                  <a:pt x="3075531" y="2390700"/>
                  <a:pt x="3074714" y="2391768"/>
                </a:cubicBezTo>
                <a:cubicBezTo>
                  <a:pt x="3070221" y="2391131"/>
                  <a:pt x="3065536" y="2390271"/>
                  <a:pt x="3060803" y="2389710"/>
                </a:cubicBezTo>
                <a:lnTo>
                  <a:pt x="3053292" y="2389571"/>
                </a:lnTo>
                <a:lnTo>
                  <a:pt x="3040869" y="2384476"/>
                </a:lnTo>
                <a:cubicBezTo>
                  <a:pt x="3033353" y="2381900"/>
                  <a:pt x="3025664" y="2379726"/>
                  <a:pt x="3018128" y="2377980"/>
                </a:cubicBezTo>
                <a:lnTo>
                  <a:pt x="3044261" y="2390050"/>
                </a:lnTo>
                <a:lnTo>
                  <a:pt x="3039987" y="2391149"/>
                </a:lnTo>
                <a:lnTo>
                  <a:pt x="3032202" y="2387981"/>
                </a:lnTo>
                <a:cubicBezTo>
                  <a:pt x="3031961" y="2387437"/>
                  <a:pt x="3024244" y="2385461"/>
                  <a:pt x="3024244" y="2385461"/>
                </a:cubicBezTo>
                <a:cubicBezTo>
                  <a:pt x="3022819" y="2386453"/>
                  <a:pt x="3028509" y="2388419"/>
                  <a:pt x="3031180" y="2390234"/>
                </a:cubicBezTo>
                <a:cubicBezTo>
                  <a:pt x="3035165" y="2392558"/>
                  <a:pt x="3038667" y="2393795"/>
                  <a:pt x="3040144" y="2395020"/>
                </a:cubicBezTo>
                <a:cubicBezTo>
                  <a:pt x="3043205" y="2395437"/>
                  <a:pt x="3045534" y="2396394"/>
                  <a:pt x="3047972" y="2397555"/>
                </a:cubicBezTo>
                <a:lnTo>
                  <a:pt x="3049891" y="2398405"/>
                </a:lnTo>
                <a:lnTo>
                  <a:pt x="3023499" y="2397623"/>
                </a:lnTo>
                <a:lnTo>
                  <a:pt x="3004407" y="2390508"/>
                </a:lnTo>
                <a:cubicBezTo>
                  <a:pt x="3001977" y="2389236"/>
                  <a:pt x="2997761" y="2388496"/>
                  <a:pt x="3001669" y="2390992"/>
                </a:cubicBezTo>
                <a:cubicBezTo>
                  <a:pt x="3006365" y="2392820"/>
                  <a:pt x="3014446" y="2395967"/>
                  <a:pt x="3017948" y="2397203"/>
                </a:cubicBezTo>
                <a:lnTo>
                  <a:pt x="3018537" y="2397475"/>
                </a:lnTo>
                <a:lnTo>
                  <a:pt x="3017248" y="2397438"/>
                </a:lnTo>
                <a:lnTo>
                  <a:pt x="3002262" y="2397786"/>
                </a:lnTo>
                <a:lnTo>
                  <a:pt x="2998240" y="2396229"/>
                </a:lnTo>
                <a:cubicBezTo>
                  <a:pt x="2997998" y="2395687"/>
                  <a:pt x="2988374" y="2393616"/>
                  <a:pt x="2987662" y="2394112"/>
                </a:cubicBezTo>
                <a:cubicBezTo>
                  <a:pt x="2986949" y="2394609"/>
                  <a:pt x="2990692" y="2396388"/>
                  <a:pt x="2990933" y="2396932"/>
                </a:cubicBezTo>
                <a:lnTo>
                  <a:pt x="2993644" y="2397988"/>
                </a:lnTo>
                <a:lnTo>
                  <a:pt x="2972005" y="2398492"/>
                </a:lnTo>
                <a:lnTo>
                  <a:pt x="2944838" y="2386414"/>
                </a:lnTo>
                <a:lnTo>
                  <a:pt x="2914372" y="2374885"/>
                </a:lnTo>
                <a:lnTo>
                  <a:pt x="2974795" y="2374806"/>
                </a:lnTo>
                <a:cubicBezTo>
                  <a:pt x="2998213" y="2374527"/>
                  <a:pt x="3021523" y="2374126"/>
                  <a:pt x="3044724" y="2373973"/>
                </a:cubicBezTo>
                <a:lnTo>
                  <a:pt x="3047780" y="2374003"/>
                </a:lnTo>
                <a:close/>
                <a:moveTo>
                  <a:pt x="1275467" y="2373825"/>
                </a:moveTo>
                <a:lnTo>
                  <a:pt x="1278350" y="2374002"/>
                </a:lnTo>
                <a:lnTo>
                  <a:pt x="1281406" y="2373972"/>
                </a:lnTo>
                <a:cubicBezTo>
                  <a:pt x="1304607" y="2374125"/>
                  <a:pt x="1327917" y="2374526"/>
                  <a:pt x="1351335" y="2374805"/>
                </a:cubicBezTo>
                <a:lnTo>
                  <a:pt x="1411758" y="2374884"/>
                </a:lnTo>
                <a:lnTo>
                  <a:pt x="1381291" y="2386413"/>
                </a:lnTo>
                <a:lnTo>
                  <a:pt x="1354125" y="2398491"/>
                </a:lnTo>
                <a:lnTo>
                  <a:pt x="1332486" y="2397987"/>
                </a:lnTo>
                <a:lnTo>
                  <a:pt x="1335196" y="2396931"/>
                </a:lnTo>
                <a:cubicBezTo>
                  <a:pt x="1335438" y="2396387"/>
                  <a:pt x="1339181" y="2394608"/>
                  <a:pt x="1338468" y="2394111"/>
                </a:cubicBezTo>
                <a:cubicBezTo>
                  <a:pt x="1337756" y="2393615"/>
                  <a:pt x="1328132" y="2395686"/>
                  <a:pt x="1327890" y="2396228"/>
                </a:cubicBezTo>
                <a:lnTo>
                  <a:pt x="1323868" y="2397785"/>
                </a:lnTo>
                <a:lnTo>
                  <a:pt x="1308882" y="2397437"/>
                </a:lnTo>
                <a:lnTo>
                  <a:pt x="1307593" y="2397474"/>
                </a:lnTo>
                <a:lnTo>
                  <a:pt x="1308182" y="2397202"/>
                </a:lnTo>
                <a:cubicBezTo>
                  <a:pt x="1311684" y="2395966"/>
                  <a:pt x="1319764" y="2392819"/>
                  <a:pt x="1324461" y="2390991"/>
                </a:cubicBezTo>
                <a:cubicBezTo>
                  <a:pt x="1328369" y="2388495"/>
                  <a:pt x="1324152" y="2389235"/>
                  <a:pt x="1321723" y="2390507"/>
                </a:cubicBezTo>
                <a:lnTo>
                  <a:pt x="1302630" y="2397622"/>
                </a:lnTo>
                <a:lnTo>
                  <a:pt x="1276239" y="2398404"/>
                </a:lnTo>
                <a:lnTo>
                  <a:pt x="1278158" y="2397554"/>
                </a:lnTo>
                <a:cubicBezTo>
                  <a:pt x="1280595" y="2396393"/>
                  <a:pt x="1282925" y="2395436"/>
                  <a:pt x="1285986" y="2395019"/>
                </a:cubicBezTo>
                <a:cubicBezTo>
                  <a:pt x="1287463" y="2393794"/>
                  <a:pt x="1290965" y="2392557"/>
                  <a:pt x="1294950" y="2390233"/>
                </a:cubicBezTo>
                <a:cubicBezTo>
                  <a:pt x="1297621" y="2388418"/>
                  <a:pt x="1303311" y="2386452"/>
                  <a:pt x="1301886" y="2385460"/>
                </a:cubicBezTo>
                <a:cubicBezTo>
                  <a:pt x="1301886" y="2385460"/>
                  <a:pt x="1294169" y="2387436"/>
                  <a:pt x="1293928" y="2387980"/>
                </a:cubicBezTo>
                <a:lnTo>
                  <a:pt x="1286143" y="2391148"/>
                </a:lnTo>
                <a:lnTo>
                  <a:pt x="1281869" y="2390049"/>
                </a:lnTo>
                <a:lnTo>
                  <a:pt x="1308002" y="2377979"/>
                </a:lnTo>
                <a:cubicBezTo>
                  <a:pt x="1300466" y="2379725"/>
                  <a:pt x="1292777" y="2381899"/>
                  <a:pt x="1285261" y="2384475"/>
                </a:cubicBezTo>
                <a:lnTo>
                  <a:pt x="1272837" y="2389570"/>
                </a:lnTo>
                <a:lnTo>
                  <a:pt x="1265327" y="2389709"/>
                </a:lnTo>
                <a:cubicBezTo>
                  <a:pt x="1260594" y="2390270"/>
                  <a:pt x="1255909" y="2391130"/>
                  <a:pt x="1251416" y="2391767"/>
                </a:cubicBezTo>
                <a:cubicBezTo>
                  <a:pt x="1250598" y="2390699"/>
                  <a:pt x="1249781" y="2390471"/>
                  <a:pt x="1248964" y="2390663"/>
                </a:cubicBezTo>
                <a:cubicBezTo>
                  <a:pt x="1248146" y="2390855"/>
                  <a:pt x="1247329" y="2391467"/>
                  <a:pt x="1246514" y="2392081"/>
                </a:cubicBezTo>
                <a:cubicBezTo>
                  <a:pt x="1248149" y="2394218"/>
                  <a:pt x="1249782" y="2392992"/>
                  <a:pt x="1251416" y="2391767"/>
                </a:cubicBezTo>
                <a:lnTo>
                  <a:pt x="1265172" y="2392714"/>
                </a:lnTo>
                <a:lnTo>
                  <a:pt x="1263549" y="2393380"/>
                </a:lnTo>
                <a:lnTo>
                  <a:pt x="1253364" y="2399083"/>
                </a:lnTo>
                <a:lnTo>
                  <a:pt x="1219046" y="2400102"/>
                </a:lnTo>
                <a:lnTo>
                  <a:pt x="1195720" y="2402045"/>
                </a:lnTo>
                <a:lnTo>
                  <a:pt x="1196292" y="2401663"/>
                </a:lnTo>
                <a:cubicBezTo>
                  <a:pt x="1196574" y="2401030"/>
                  <a:pt x="1202987" y="2397433"/>
                  <a:pt x="1201562" y="2396440"/>
                </a:cubicBezTo>
                <a:cubicBezTo>
                  <a:pt x="1200404" y="2395633"/>
                  <a:pt x="1196410" y="2399055"/>
                  <a:pt x="1193829" y="2401259"/>
                </a:cubicBezTo>
                <a:lnTo>
                  <a:pt x="1192545" y="2402310"/>
                </a:lnTo>
                <a:lnTo>
                  <a:pt x="1166663" y="2404466"/>
                </a:lnTo>
                <a:lnTo>
                  <a:pt x="1166649" y="2404047"/>
                </a:lnTo>
                <a:cubicBezTo>
                  <a:pt x="1166833" y="2402603"/>
                  <a:pt x="1167062" y="2401324"/>
                  <a:pt x="1166817" y="2401554"/>
                </a:cubicBezTo>
                <a:cubicBezTo>
                  <a:pt x="1167307" y="2401091"/>
                  <a:pt x="1167799" y="2400627"/>
                  <a:pt x="1168291" y="2400165"/>
                </a:cubicBezTo>
                <a:cubicBezTo>
                  <a:pt x="1165229" y="2399975"/>
                  <a:pt x="1155537" y="2403190"/>
                  <a:pt x="1162697" y="2399520"/>
                </a:cubicBezTo>
                <a:cubicBezTo>
                  <a:pt x="1171164" y="2396038"/>
                  <a:pt x="1159060" y="2399870"/>
                  <a:pt x="1154563" y="2401269"/>
                </a:cubicBezTo>
                <a:lnTo>
                  <a:pt x="1153525" y="2401570"/>
                </a:lnTo>
                <a:lnTo>
                  <a:pt x="1176512" y="2385624"/>
                </a:lnTo>
                <a:cubicBezTo>
                  <a:pt x="1178228" y="2383856"/>
                  <a:pt x="1181623" y="2380409"/>
                  <a:pt x="1176404" y="2383414"/>
                </a:cubicBezTo>
                <a:cubicBezTo>
                  <a:pt x="1169789" y="2387463"/>
                  <a:pt x="1163964" y="2392182"/>
                  <a:pt x="1156838" y="2395281"/>
                </a:cubicBezTo>
                <a:cubicBezTo>
                  <a:pt x="1159034" y="2392957"/>
                  <a:pt x="1161404" y="2390945"/>
                  <a:pt x="1163860" y="2389091"/>
                </a:cubicBezTo>
                <a:lnTo>
                  <a:pt x="1169540" y="2385149"/>
                </a:lnTo>
                <a:lnTo>
                  <a:pt x="1170630" y="2384712"/>
                </a:lnTo>
                <a:cubicBezTo>
                  <a:pt x="1173421" y="2383561"/>
                  <a:pt x="1174671" y="2382841"/>
                  <a:pt x="1174967" y="2382397"/>
                </a:cubicBezTo>
                <a:lnTo>
                  <a:pt x="1174102" y="2381992"/>
                </a:lnTo>
                <a:lnTo>
                  <a:pt x="1178984" y="2378621"/>
                </a:lnTo>
                <a:lnTo>
                  <a:pt x="1182705" y="2375397"/>
                </a:lnTo>
                <a:lnTo>
                  <a:pt x="1197157" y="2375601"/>
                </a:lnTo>
                <a:lnTo>
                  <a:pt x="1212139" y="2374638"/>
                </a:lnTo>
                <a:lnTo>
                  <a:pt x="1240291" y="2374368"/>
                </a:lnTo>
                <a:lnTo>
                  <a:pt x="1218539" y="2386208"/>
                </a:lnTo>
                <a:cubicBezTo>
                  <a:pt x="1217323" y="2386843"/>
                  <a:pt x="1216783" y="2387164"/>
                  <a:pt x="1216689" y="2387277"/>
                </a:cubicBezTo>
                <a:cubicBezTo>
                  <a:pt x="1216409" y="2387615"/>
                  <a:pt x="1220148" y="2386083"/>
                  <a:pt x="1221759" y="2385605"/>
                </a:cubicBezTo>
                <a:lnTo>
                  <a:pt x="1244531" y="2374327"/>
                </a:lnTo>
                <a:lnTo>
                  <a:pt x="1254259" y="2374233"/>
                </a:lnTo>
                <a:lnTo>
                  <a:pt x="1254310" y="2374153"/>
                </a:lnTo>
                <a:lnTo>
                  <a:pt x="1255547" y="2374221"/>
                </a:lnTo>
                <a:lnTo>
                  <a:pt x="1275325" y="2374031"/>
                </a:lnTo>
                <a:close/>
                <a:moveTo>
                  <a:pt x="2893729" y="2372751"/>
                </a:moveTo>
                <a:lnTo>
                  <a:pt x="2898252" y="2373609"/>
                </a:lnTo>
                <a:cubicBezTo>
                  <a:pt x="2901086" y="2374040"/>
                  <a:pt x="2903615" y="2374438"/>
                  <a:pt x="2904227" y="2374898"/>
                </a:cubicBezTo>
                <a:lnTo>
                  <a:pt x="2905759" y="2374896"/>
                </a:lnTo>
                <a:lnTo>
                  <a:pt x="2920217" y="2379670"/>
                </a:lnTo>
                <a:cubicBezTo>
                  <a:pt x="2926330" y="2381490"/>
                  <a:pt x="2932428" y="2383320"/>
                  <a:pt x="2937683" y="2385529"/>
                </a:cubicBezTo>
                <a:cubicBezTo>
                  <a:pt x="2943975" y="2388499"/>
                  <a:pt x="2947479" y="2390445"/>
                  <a:pt x="2954607" y="2393543"/>
                </a:cubicBezTo>
                <a:lnTo>
                  <a:pt x="2962108" y="2396507"/>
                </a:lnTo>
                <a:lnTo>
                  <a:pt x="2965140" y="2396785"/>
                </a:lnTo>
                <a:lnTo>
                  <a:pt x="2963572" y="2397085"/>
                </a:lnTo>
                <a:lnTo>
                  <a:pt x="2967404" y="2398600"/>
                </a:lnTo>
                <a:lnTo>
                  <a:pt x="2963932" y="2398680"/>
                </a:lnTo>
                <a:lnTo>
                  <a:pt x="2960758" y="2397478"/>
                </a:lnTo>
                <a:lnTo>
                  <a:pt x="2946102" y="2398160"/>
                </a:lnTo>
                <a:lnTo>
                  <a:pt x="2944464" y="2399134"/>
                </a:lnTo>
                <a:lnTo>
                  <a:pt x="2939842" y="2399242"/>
                </a:lnTo>
                <a:lnTo>
                  <a:pt x="2943830" y="2397765"/>
                </a:lnTo>
                <a:cubicBezTo>
                  <a:pt x="2945304" y="2396741"/>
                  <a:pt x="2946219" y="2395692"/>
                  <a:pt x="2945122" y="2395902"/>
                </a:cubicBezTo>
                <a:cubicBezTo>
                  <a:pt x="2945122" y="2395902"/>
                  <a:pt x="2945122" y="2395902"/>
                  <a:pt x="2944044" y="2394886"/>
                </a:cubicBezTo>
                <a:cubicBezTo>
                  <a:pt x="2944044" y="2394886"/>
                  <a:pt x="2944044" y="2394886"/>
                  <a:pt x="2948496" y="2395256"/>
                </a:cubicBezTo>
                <a:lnTo>
                  <a:pt x="2956937" y="2396031"/>
                </a:lnTo>
                <a:lnTo>
                  <a:pt x="2938625" y="2389098"/>
                </a:lnTo>
                <a:cubicBezTo>
                  <a:pt x="2930245" y="2385937"/>
                  <a:pt x="2922096" y="2382810"/>
                  <a:pt x="2913816" y="2379387"/>
                </a:cubicBezTo>
                <a:close/>
                <a:moveTo>
                  <a:pt x="1432400" y="2372750"/>
                </a:moveTo>
                <a:lnTo>
                  <a:pt x="1412314" y="2379386"/>
                </a:lnTo>
                <a:cubicBezTo>
                  <a:pt x="1404034" y="2382809"/>
                  <a:pt x="1395884" y="2385936"/>
                  <a:pt x="1387505" y="2389097"/>
                </a:cubicBezTo>
                <a:lnTo>
                  <a:pt x="1369192" y="2396030"/>
                </a:lnTo>
                <a:lnTo>
                  <a:pt x="1377634" y="2395255"/>
                </a:lnTo>
                <a:cubicBezTo>
                  <a:pt x="1382086" y="2394885"/>
                  <a:pt x="1382086" y="2394885"/>
                  <a:pt x="1382086" y="2394885"/>
                </a:cubicBezTo>
                <a:cubicBezTo>
                  <a:pt x="1381008" y="2395901"/>
                  <a:pt x="1381008" y="2395901"/>
                  <a:pt x="1381008" y="2395901"/>
                </a:cubicBezTo>
                <a:cubicBezTo>
                  <a:pt x="1379910" y="2395691"/>
                  <a:pt x="1380825" y="2396740"/>
                  <a:pt x="1382299" y="2397764"/>
                </a:cubicBezTo>
                <a:lnTo>
                  <a:pt x="1386287" y="2399241"/>
                </a:lnTo>
                <a:lnTo>
                  <a:pt x="1381666" y="2399133"/>
                </a:lnTo>
                <a:lnTo>
                  <a:pt x="1380028" y="2398159"/>
                </a:lnTo>
                <a:lnTo>
                  <a:pt x="1365371" y="2397477"/>
                </a:lnTo>
                <a:lnTo>
                  <a:pt x="1362197" y="2398679"/>
                </a:lnTo>
                <a:lnTo>
                  <a:pt x="1358726" y="2398599"/>
                </a:lnTo>
                <a:lnTo>
                  <a:pt x="1362558" y="2397084"/>
                </a:lnTo>
                <a:lnTo>
                  <a:pt x="1360990" y="2396784"/>
                </a:lnTo>
                <a:lnTo>
                  <a:pt x="1364022" y="2396506"/>
                </a:lnTo>
                <a:lnTo>
                  <a:pt x="1371523" y="2393542"/>
                </a:lnTo>
                <a:cubicBezTo>
                  <a:pt x="1378650" y="2390444"/>
                  <a:pt x="1382155" y="2388498"/>
                  <a:pt x="1388447" y="2385528"/>
                </a:cubicBezTo>
                <a:cubicBezTo>
                  <a:pt x="1393702" y="2383319"/>
                  <a:pt x="1399800" y="2381489"/>
                  <a:pt x="1405912" y="2379669"/>
                </a:cubicBezTo>
                <a:lnTo>
                  <a:pt x="1420371" y="2374895"/>
                </a:lnTo>
                <a:lnTo>
                  <a:pt x="1421903" y="2374897"/>
                </a:lnTo>
                <a:cubicBezTo>
                  <a:pt x="1422515" y="2374437"/>
                  <a:pt x="1425043" y="2374039"/>
                  <a:pt x="1427878" y="2373608"/>
                </a:cubicBezTo>
                <a:close/>
                <a:moveTo>
                  <a:pt x="3648878" y="2371346"/>
                </a:moveTo>
                <a:lnTo>
                  <a:pt x="3645289" y="2371522"/>
                </a:lnTo>
                <a:cubicBezTo>
                  <a:pt x="3642760" y="2372159"/>
                  <a:pt x="3642611" y="2372617"/>
                  <a:pt x="3643790" y="2372975"/>
                </a:cubicBezTo>
                <a:lnTo>
                  <a:pt x="3647589" y="2373476"/>
                </a:lnTo>
                <a:close/>
                <a:moveTo>
                  <a:pt x="677252" y="2371345"/>
                </a:moveTo>
                <a:lnTo>
                  <a:pt x="678541" y="2373475"/>
                </a:lnTo>
                <a:lnTo>
                  <a:pt x="682340" y="2372974"/>
                </a:lnTo>
                <a:cubicBezTo>
                  <a:pt x="683518" y="2372616"/>
                  <a:pt x="683369" y="2372158"/>
                  <a:pt x="680841" y="2371521"/>
                </a:cubicBezTo>
                <a:close/>
                <a:moveTo>
                  <a:pt x="3626639" y="2368877"/>
                </a:moveTo>
                <a:cubicBezTo>
                  <a:pt x="3625406" y="2370166"/>
                  <a:pt x="3632931" y="2371619"/>
                  <a:pt x="3633377" y="2372111"/>
                </a:cubicBezTo>
                <a:lnTo>
                  <a:pt x="3646506" y="2375639"/>
                </a:lnTo>
                <a:lnTo>
                  <a:pt x="3647133" y="2374349"/>
                </a:lnTo>
                <a:lnTo>
                  <a:pt x="3638244" y="2371958"/>
                </a:lnTo>
                <a:cubicBezTo>
                  <a:pt x="3636377" y="2371443"/>
                  <a:pt x="3627976" y="2367479"/>
                  <a:pt x="3626639" y="2368877"/>
                </a:cubicBezTo>
                <a:close/>
                <a:moveTo>
                  <a:pt x="699491" y="2368876"/>
                </a:moveTo>
                <a:cubicBezTo>
                  <a:pt x="698154" y="2367478"/>
                  <a:pt x="689753" y="2371442"/>
                  <a:pt x="687886" y="2371957"/>
                </a:cubicBezTo>
                <a:lnTo>
                  <a:pt x="678997" y="2374348"/>
                </a:lnTo>
                <a:lnTo>
                  <a:pt x="679624" y="2375638"/>
                </a:lnTo>
                <a:lnTo>
                  <a:pt x="692752" y="2372110"/>
                </a:lnTo>
                <a:cubicBezTo>
                  <a:pt x="693199" y="2371618"/>
                  <a:pt x="700724" y="2370165"/>
                  <a:pt x="699491" y="2368876"/>
                </a:cubicBezTo>
                <a:close/>
                <a:moveTo>
                  <a:pt x="3590349" y="2361451"/>
                </a:moveTo>
                <a:lnTo>
                  <a:pt x="3600035" y="2364300"/>
                </a:lnTo>
                <a:lnTo>
                  <a:pt x="3603065" y="2364740"/>
                </a:lnTo>
                <a:cubicBezTo>
                  <a:pt x="3604852" y="2364722"/>
                  <a:pt x="3609100" y="2365061"/>
                  <a:pt x="3608727" y="2364835"/>
                </a:cubicBezTo>
                <a:cubicBezTo>
                  <a:pt x="3608601" y="2364759"/>
                  <a:pt x="3607963" y="2364622"/>
                  <a:pt x="3606549" y="2364386"/>
                </a:cubicBezTo>
                <a:close/>
                <a:moveTo>
                  <a:pt x="735781" y="2361450"/>
                </a:moveTo>
                <a:lnTo>
                  <a:pt x="719581" y="2364385"/>
                </a:lnTo>
                <a:cubicBezTo>
                  <a:pt x="718166" y="2364621"/>
                  <a:pt x="717529" y="2364758"/>
                  <a:pt x="717402" y="2364834"/>
                </a:cubicBezTo>
                <a:cubicBezTo>
                  <a:pt x="717029" y="2365060"/>
                  <a:pt x="721278" y="2364721"/>
                  <a:pt x="723065" y="2364739"/>
                </a:cubicBezTo>
                <a:lnTo>
                  <a:pt x="726094" y="2364299"/>
                </a:lnTo>
                <a:close/>
                <a:moveTo>
                  <a:pt x="3272993" y="2361413"/>
                </a:moveTo>
                <a:lnTo>
                  <a:pt x="3263228" y="2361578"/>
                </a:lnTo>
                <a:lnTo>
                  <a:pt x="3269783" y="2362389"/>
                </a:lnTo>
                <a:lnTo>
                  <a:pt x="3272993" y="2361413"/>
                </a:lnTo>
                <a:lnTo>
                  <a:pt x="3280149" y="2363671"/>
                </a:lnTo>
                <a:lnTo>
                  <a:pt x="3282205" y="2363925"/>
                </a:lnTo>
                <a:lnTo>
                  <a:pt x="3293725" y="2362000"/>
                </a:lnTo>
                <a:cubicBezTo>
                  <a:pt x="3289294" y="2360208"/>
                  <a:pt x="3279873" y="2359904"/>
                  <a:pt x="3272993" y="2361413"/>
                </a:cubicBezTo>
                <a:close/>
                <a:moveTo>
                  <a:pt x="1053136" y="2361412"/>
                </a:moveTo>
                <a:cubicBezTo>
                  <a:pt x="1046256" y="2359903"/>
                  <a:pt x="1036835" y="2360207"/>
                  <a:pt x="1032405" y="2361999"/>
                </a:cubicBezTo>
                <a:lnTo>
                  <a:pt x="1043925" y="2363924"/>
                </a:lnTo>
                <a:lnTo>
                  <a:pt x="1045981" y="2363670"/>
                </a:lnTo>
                <a:lnTo>
                  <a:pt x="1053136" y="2361412"/>
                </a:lnTo>
                <a:lnTo>
                  <a:pt x="1056347" y="2362388"/>
                </a:lnTo>
                <a:lnTo>
                  <a:pt x="1062902" y="2361577"/>
                </a:lnTo>
                <a:close/>
                <a:moveTo>
                  <a:pt x="3308115" y="2361214"/>
                </a:moveTo>
                <a:lnTo>
                  <a:pt x="3303011" y="2364700"/>
                </a:lnTo>
                <a:cubicBezTo>
                  <a:pt x="3302944" y="2365900"/>
                  <a:pt x="3304760" y="2365501"/>
                  <a:pt x="3306321" y="2364568"/>
                </a:cubicBezTo>
                <a:cubicBezTo>
                  <a:pt x="3307884" y="2363633"/>
                  <a:pt x="3309193" y="2362162"/>
                  <a:pt x="3308115" y="2361214"/>
                </a:cubicBezTo>
                <a:close/>
                <a:moveTo>
                  <a:pt x="1018015" y="2361213"/>
                </a:moveTo>
                <a:cubicBezTo>
                  <a:pt x="1016937" y="2362161"/>
                  <a:pt x="1018245" y="2363632"/>
                  <a:pt x="1019809" y="2364567"/>
                </a:cubicBezTo>
                <a:cubicBezTo>
                  <a:pt x="1021370" y="2365500"/>
                  <a:pt x="1023185" y="2365899"/>
                  <a:pt x="1023119" y="2364699"/>
                </a:cubicBezTo>
                <a:close/>
                <a:moveTo>
                  <a:pt x="3258339" y="2360183"/>
                </a:moveTo>
                <a:lnTo>
                  <a:pt x="3255681" y="2360645"/>
                </a:lnTo>
                <a:lnTo>
                  <a:pt x="3260522" y="2361244"/>
                </a:lnTo>
                <a:close/>
                <a:moveTo>
                  <a:pt x="1067791" y="2360182"/>
                </a:moveTo>
                <a:lnTo>
                  <a:pt x="1065608" y="2361243"/>
                </a:lnTo>
                <a:lnTo>
                  <a:pt x="1070449" y="2360644"/>
                </a:lnTo>
                <a:close/>
                <a:moveTo>
                  <a:pt x="3250777" y="2359344"/>
                </a:moveTo>
                <a:lnTo>
                  <a:pt x="3248712" y="2359784"/>
                </a:lnTo>
                <a:lnTo>
                  <a:pt x="3251187" y="2360090"/>
                </a:lnTo>
                <a:close/>
                <a:moveTo>
                  <a:pt x="1075353" y="2359343"/>
                </a:moveTo>
                <a:lnTo>
                  <a:pt x="1074943" y="2360089"/>
                </a:lnTo>
                <a:lnTo>
                  <a:pt x="1077418" y="2359783"/>
                </a:lnTo>
                <a:close/>
                <a:moveTo>
                  <a:pt x="2823199" y="2358518"/>
                </a:moveTo>
                <a:lnTo>
                  <a:pt x="2827578" y="2358582"/>
                </a:lnTo>
                <a:lnTo>
                  <a:pt x="2819971" y="2358747"/>
                </a:lnTo>
                <a:close/>
                <a:moveTo>
                  <a:pt x="1502931" y="2358517"/>
                </a:moveTo>
                <a:lnTo>
                  <a:pt x="1506158" y="2358746"/>
                </a:lnTo>
                <a:lnTo>
                  <a:pt x="1498552" y="2358581"/>
                </a:lnTo>
                <a:close/>
                <a:moveTo>
                  <a:pt x="2834268" y="2358436"/>
                </a:moveTo>
                <a:cubicBezTo>
                  <a:pt x="2834268" y="2358436"/>
                  <a:pt x="2834268" y="2358436"/>
                  <a:pt x="2834168" y="2359679"/>
                </a:cubicBezTo>
                <a:cubicBezTo>
                  <a:pt x="2834168" y="2359679"/>
                  <a:pt x="2834168" y="2359679"/>
                  <a:pt x="2833088" y="2358662"/>
                </a:cubicBezTo>
                <a:lnTo>
                  <a:pt x="2827578" y="2358582"/>
                </a:lnTo>
                <a:close/>
                <a:moveTo>
                  <a:pt x="1491862" y="2358435"/>
                </a:moveTo>
                <a:lnTo>
                  <a:pt x="1498552" y="2358581"/>
                </a:lnTo>
                <a:lnTo>
                  <a:pt x="1493041" y="2358661"/>
                </a:lnTo>
                <a:cubicBezTo>
                  <a:pt x="1491962" y="2359678"/>
                  <a:pt x="1491962" y="2359678"/>
                  <a:pt x="1491962" y="2359678"/>
                </a:cubicBezTo>
                <a:cubicBezTo>
                  <a:pt x="1491862" y="2358435"/>
                  <a:pt x="1491862" y="2358435"/>
                  <a:pt x="1491862" y="2358435"/>
                </a:cubicBezTo>
                <a:close/>
                <a:moveTo>
                  <a:pt x="1527734" y="2354958"/>
                </a:moveTo>
                <a:cubicBezTo>
                  <a:pt x="1525518" y="2356005"/>
                  <a:pt x="1523897" y="2356371"/>
                  <a:pt x="1522897" y="2356381"/>
                </a:cubicBezTo>
                <a:cubicBezTo>
                  <a:pt x="1521895" y="2356392"/>
                  <a:pt x="1521513" y="2356048"/>
                  <a:pt x="1521773" y="2355674"/>
                </a:cubicBezTo>
                <a:cubicBezTo>
                  <a:pt x="1521946" y="2355426"/>
                  <a:pt x="1522405" y="2355165"/>
                  <a:pt x="1523155" y="2354988"/>
                </a:cubicBezTo>
                <a:cubicBezTo>
                  <a:pt x="1524156" y="2354752"/>
                  <a:pt x="1525678" y="2354665"/>
                  <a:pt x="1527734" y="2354958"/>
                </a:cubicBezTo>
                <a:close/>
                <a:moveTo>
                  <a:pt x="2798396" y="2354957"/>
                </a:moveTo>
                <a:cubicBezTo>
                  <a:pt x="2800452" y="2354664"/>
                  <a:pt x="2801974" y="2354751"/>
                  <a:pt x="2802975" y="2354987"/>
                </a:cubicBezTo>
                <a:cubicBezTo>
                  <a:pt x="2803724" y="2355164"/>
                  <a:pt x="2804183" y="2355425"/>
                  <a:pt x="2804357" y="2355673"/>
                </a:cubicBezTo>
                <a:cubicBezTo>
                  <a:pt x="2804617" y="2356047"/>
                  <a:pt x="2804235" y="2356391"/>
                  <a:pt x="2803233" y="2356380"/>
                </a:cubicBezTo>
                <a:cubicBezTo>
                  <a:pt x="2802232" y="2356370"/>
                  <a:pt x="2800612" y="2356004"/>
                  <a:pt x="2798396" y="2354957"/>
                </a:cubicBezTo>
                <a:close/>
                <a:moveTo>
                  <a:pt x="2844090" y="2350294"/>
                </a:moveTo>
                <a:lnTo>
                  <a:pt x="2841958" y="2351635"/>
                </a:lnTo>
                <a:lnTo>
                  <a:pt x="2841882" y="2351733"/>
                </a:lnTo>
                <a:lnTo>
                  <a:pt x="2845920" y="2353271"/>
                </a:lnTo>
                <a:lnTo>
                  <a:pt x="2851015" y="2352801"/>
                </a:lnTo>
                <a:close/>
                <a:moveTo>
                  <a:pt x="1482040" y="2350293"/>
                </a:moveTo>
                <a:lnTo>
                  <a:pt x="1475114" y="2352800"/>
                </a:lnTo>
                <a:lnTo>
                  <a:pt x="1480210" y="2353270"/>
                </a:lnTo>
                <a:lnTo>
                  <a:pt x="1484247" y="2351732"/>
                </a:lnTo>
                <a:lnTo>
                  <a:pt x="1484171" y="2351634"/>
                </a:lnTo>
                <a:close/>
                <a:moveTo>
                  <a:pt x="2925149" y="2348028"/>
                </a:moveTo>
                <a:lnTo>
                  <a:pt x="2925218" y="2348666"/>
                </a:lnTo>
                <a:lnTo>
                  <a:pt x="2925640" y="2348094"/>
                </a:lnTo>
                <a:close/>
                <a:moveTo>
                  <a:pt x="1400981" y="2348027"/>
                </a:moveTo>
                <a:lnTo>
                  <a:pt x="1400490" y="2348093"/>
                </a:lnTo>
                <a:lnTo>
                  <a:pt x="1400912" y="2348665"/>
                </a:lnTo>
                <a:close/>
                <a:moveTo>
                  <a:pt x="2834274" y="2347487"/>
                </a:moveTo>
                <a:cubicBezTo>
                  <a:pt x="2833207" y="2347490"/>
                  <a:pt x="2832911" y="2347874"/>
                  <a:pt x="2834924" y="2349081"/>
                </a:cubicBezTo>
                <a:lnTo>
                  <a:pt x="2837219" y="2349956"/>
                </a:lnTo>
                <a:lnTo>
                  <a:pt x="2839021" y="2348460"/>
                </a:lnTo>
                <a:lnTo>
                  <a:pt x="2838256" y="2348182"/>
                </a:lnTo>
                <a:cubicBezTo>
                  <a:pt x="2837182" y="2347863"/>
                  <a:pt x="2835342" y="2347485"/>
                  <a:pt x="2834274" y="2347487"/>
                </a:cubicBezTo>
                <a:close/>
                <a:moveTo>
                  <a:pt x="1491855" y="2347486"/>
                </a:moveTo>
                <a:cubicBezTo>
                  <a:pt x="1490788" y="2347484"/>
                  <a:pt x="1488948" y="2347862"/>
                  <a:pt x="1487874" y="2348181"/>
                </a:cubicBezTo>
                <a:lnTo>
                  <a:pt x="1487109" y="2348459"/>
                </a:lnTo>
                <a:lnTo>
                  <a:pt x="1488911" y="2349955"/>
                </a:lnTo>
                <a:lnTo>
                  <a:pt x="1491206" y="2349080"/>
                </a:lnTo>
                <a:cubicBezTo>
                  <a:pt x="1493218" y="2347873"/>
                  <a:pt x="1492923" y="2347489"/>
                  <a:pt x="1491855" y="2347486"/>
                </a:cubicBezTo>
                <a:close/>
                <a:moveTo>
                  <a:pt x="2828590" y="2345554"/>
                </a:moveTo>
                <a:lnTo>
                  <a:pt x="2827560" y="2345695"/>
                </a:lnTo>
                <a:lnTo>
                  <a:pt x="2828750" y="2346029"/>
                </a:lnTo>
                <a:close/>
                <a:moveTo>
                  <a:pt x="1497540" y="2345553"/>
                </a:moveTo>
                <a:lnTo>
                  <a:pt x="1497380" y="2346028"/>
                </a:lnTo>
                <a:lnTo>
                  <a:pt x="1498570" y="2345694"/>
                </a:lnTo>
                <a:close/>
                <a:moveTo>
                  <a:pt x="2791581" y="2339261"/>
                </a:moveTo>
                <a:lnTo>
                  <a:pt x="2788671" y="2341315"/>
                </a:lnTo>
                <a:cubicBezTo>
                  <a:pt x="2784118" y="2342187"/>
                  <a:pt x="2780847" y="2341591"/>
                  <a:pt x="2777474" y="2342236"/>
                </a:cubicBezTo>
                <a:cubicBezTo>
                  <a:pt x="2775382" y="2341414"/>
                  <a:pt x="2769361" y="2346061"/>
                  <a:pt x="2771554" y="2345641"/>
                </a:cubicBezTo>
                <a:cubicBezTo>
                  <a:pt x="2776005" y="2346011"/>
                  <a:pt x="2780458" y="2346381"/>
                  <a:pt x="2786192" y="2345283"/>
                </a:cubicBezTo>
                <a:cubicBezTo>
                  <a:pt x="2783730" y="2346977"/>
                  <a:pt x="2781351" y="2349704"/>
                  <a:pt x="2782532" y="2349479"/>
                </a:cubicBezTo>
                <a:lnTo>
                  <a:pt x="2811754" y="2346132"/>
                </a:lnTo>
                <a:lnTo>
                  <a:pt x="2796588" y="2341161"/>
                </a:lnTo>
                <a:close/>
                <a:moveTo>
                  <a:pt x="1534549" y="2339260"/>
                </a:moveTo>
                <a:lnTo>
                  <a:pt x="1529542" y="2341160"/>
                </a:lnTo>
                <a:lnTo>
                  <a:pt x="1514375" y="2346131"/>
                </a:lnTo>
                <a:lnTo>
                  <a:pt x="1543598" y="2349478"/>
                </a:lnTo>
                <a:cubicBezTo>
                  <a:pt x="1544779" y="2349703"/>
                  <a:pt x="1542400" y="2346976"/>
                  <a:pt x="1539938" y="2345282"/>
                </a:cubicBezTo>
                <a:cubicBezTo>
                  <a:pt x="1545671" y="2346380"/>
                  <a:pt x="1550124" y="2346010"/>
                  <a:pt x="1554576" y="2345640"/>
                </a:cubicBezTo>
                <a:cubicBezTo>
                  <a:pt x="1556769" y="2346060"/>
                  <a:pt x="1550748" y="2341413"/>
                  <a:pt x="1548656" y="2342235"/>
                </a:cubicBezTo>
                <a:cubicBezTo>
                  <a:pt x="1545283" y="2341590"/>
                  <a:pt x="1542011" y="2342186"/>
                  <a:pt x="1537459" y="2341314"/>
                </a:cubicBezTo>
                <a:close/>
                <a:moveTo>
                  <a:pt x="4160600" y="2329321"/>
                </a:moveTo>
                <a:lnTo>
                  <a:pt x="4162524" y="2330239"/>
                </a:lnTo>
                <a:lnTo>
                  <a:pt x="4163499" y="2330521"/>
                </a:lnTo>
                <a:lnTo>
                  <a:pt x="4170336" y="2331493"/>
                </a:lnTo>
                <a:lnTo>
                  <a:pt x="4176479" y="2332346"/>
                </a:lnTo>
                <a:lnTo>
                  <a:pt x="4175289" y="2331799"/>
                </a:lnTo>
                <a:lnTo>
                  <a:pt x="4172874" y="2331681"/>
                </a:lnTo>
                <a:cubicBezTo>
                  <a:pt x="4170761" y="2331466"/>
                  <a:pt x="4168415" y="2331031"/>
                  <a:pt x="4166000" y="2330509"/>
                </a:cubicBezTo>
                <a:close/>
                <a:moveTo>
                  <a:pt x="165530" y="2329320"/>
                </a:moveTo>
                <a:lnTo>
                  <a:pt x="160130" y="2330508"/>
                </a:lnTo>
                <a:cubicBezTo>
                  <a:pt x="157715" y="2331030"/>
                  <a:pt x="155369" y="2331465"/>
                  <a:pt x="153255" y="2331680"/>
                </a:cubicBezTo>
                <a:lnTo>
                  <a:pt x="150841" y="2331798"/>
                </a:lnTo>
                <a:lnTo>
                  <a:pt x="149651" y="2332345"/>
                </a:lnTo>
                <a:lnTo>
                  <a:pt x="155794" y="2331492"/>
                </a:lnTo>
                <a:lnTo>
                  <a:pt x="162631" y="2330520"/>
                </a:lnTo>
                <a:lnTo>
                  <a:pt x="163606" y="2330238"/>
                </a:lnTo>
                <a:close/>
                <a:moveTo>
                  <a:pt x="4142034" y="2316612"/>
                </a:moveTo>
                <a:lnTo>
                  <a:pt x="4141633" y="2316933"/>
                </a:lnTo>
                <a:cubicBezTo>
                  <a:pt x="4141541" y="2317007"/>
                  <a:pt x="4141564" y="2316988"/>
                  <a:pt x="4141651" y="2316919"/>
                </a:cubicBezTo>
                <a:close/>
                <a:moveTo>
                  <a:pt x="184096" y="2316611"/>
                </a:moveTo>
                <a:lnTo>
                  <a:pt x="184496" y="2316932"/>
                </a:lnTo>
                <a:cubicBezTo>
                  <a:pt x="184588" y="2317006"/>
                  <a:pt x="184566" y="2316987"/>
                  <a:pt x="184479" y="2316918"/>
                </a:cubicBezTo>
                <a:close/>
                <a:moveTo>
                  <a:pt x="4246836" y="2315113"/>
                </a:moveTo>
                <a:lnTo>
                  <a:pt x="4247443" y="2315168"/>
                </a:lnTo>
                <a:lnTo>
                  <a:pt x="4249340" y="2316208"/>
                </a:lnTo>
                <a:close/>
                <a:moveTo>
                  <a:pt x="79293" y="2315112"/>
                </a:moveTo>
                <a:lnTo>
                  <a:pt x="76789" y="2316207"/>
                </a:lnTo>
                <a:lnTo>
                  <a:pt x="78686" y="2315167"/>
                </a:lnTo>
                <a:close/>
                <a:moveTo>
                  <a:pt x="4194530" y="2308893"/>
                </a:moveTo>
                <a:cubicBezTo>
                  <a:pt x="4194903" y="2308764"/>
                  <a:pt x="4195671" y="2308931"/>
                  <a:pt x="4196313" y="2309232"/>
                </a:cubicBezTo>
                <a:cubicBezTo>
                  <a:pt x="4196955" y="2309534"/>
                  <a:pt x="4197470" y="2309970"/>
                  <a:pt x="4197334" y="2310381"/>
                </a:cubicBezTo>
                <a:cubicBezTo>
                  <a:pt x="4197334" y="2310381"/>
                  <a:pt x="4195127" y="2310593"/>
                  <a:pt x="4194470" y="2309593"/>
                </a:cubicBezTo>
                <a:cubicBezTo>
                  <a:pt x="4194210" y="2309197"/>
                  <a:pt x="4194282" y="2308979"/>
                  <a:pt x="4194530" y="2308893"/>
                </a:cubicBezTo>
                <a:close/>
                <a:moveTo>
                  <a:pt x="131600" y="2308892"/>
                </a:moveTo>
                <a:cubicBezTo>
                  <a:pt x="131847" y="2308978"/>
                  <a:pt x="131920" y="2309196"/>
                  <a:pt x="131659" y="2309592"/>
                </a:cubicBezTo>
                <a:cubicBezTo>
                  <a:pt x="131003" y="2310592"/>
                  <a:pt x="128795" y="2310380"/>
                  <a:pt x="128795" y="2310380"/>
                </a:cubicBezTo>
                <a:cubicBezTo>
                  <a:pt x="128660" y="2309969"/>
                  <a:pt x="129174" y="2309533"/>
                  <a:pt x="129817" y="2309231"/>
                </a:cubicBezTo>
                <a:cubicBezTo>
                  <a:pt x="130459" y="2308930"/>
                  <a:pt x="131227" y="2308763"/>
                  <a:pt x="131600" y="2308892"/>
                </a:cubicBezTo>
                <a:close/>
                <a:moveTo>
                  <a:pt x="4231323" y="2297761"/>
                </a:moveTo>
                <a:cubicBezTo>
                  <a:pt x="4231580" y="2297947"/>
                  <a:pt x="4231841" y="2298344"/>
                  <a:pt x="4232196" y="2298885"/>
                </a:cubicBezTo>
                <a:cubicBezTo>
                  <a:pt x="4230815" y="2300081"/>
                  <a:pt x="4230795" y="2298399"/>
                  <a:pt x="4230467" y="2297898"/>
                </a:cubicBezTo>
                <a:cubicBezTo>
                  <a:pt x="4230812" y="2297599"/>
                  <a:pt x="4231066" y="2297575"/>
                  <a:pt x="4231323" y="2297761"/>
                </a:cubicBezTo>
                <a:close/>
                <a:moveTo>
                  <a:pt x="94806" y="2297760"/>
                </a:moveTo>
                <a:cubicBezTo>
                  <a:pt x="95064" y="2297574"/>
                  <a:pt x="95318" y="2297598"/>
                  <a:pt x="95663" y="2297897"/>
                </a:cubicBezTo>
                <a:cubicBezTo>
                  <a:pt x="95335" y="2298398"/>
                  <a:pt x="95314" y="2300080"/>
                  <a:pt x="93933" y="2298884"/>
                </a:cubicBezTo>
                <a:cubicBezTo>
                  <a:pt x="94289" y="2298343"/>
                  <a:pt x="94549" y="2297946"/>
                  <a:pt x="94806" y="2297760"/>
                </a:cubicBezTo>
                <a:close/>
                <a:moveTo>
                  <a:pt x="4229593" y="2296775"/>
                </a:moveTo>
                <a:cubicBezTo>
                  <a:pt x="4229850" y="2296961"/>
                  <a:pt x="4230111" y="2297356"/>
                  <a:pt x="4230467" y="2297898"/>
                </a:cubicBezTo>
                <a:cubicBezTo>
                  <a:pt x="4229085" y="2299095"/>
                  <a:pt x="4229065" y="2297412"/>
                  <a:pt x="4228737" y="2296912"/>
                </a:cubicBezTo>
                <a:cubicBezTo>
                  <a:pt x="4229081" y="2296613"/>
                  <a:pt x="4229337" y="2296588"/>
                  <a:pt x="4229593" y="2296775"/>
                </a:cubicBezTo>
                <a:close/>
                <a:moveTo>
                  <a:pt x="96536" y="2296774"/>
                </a:moveTo>
                <a:cubicBezTo>
                  <a:pt x="96793" y="2296587"/>
                  <a:pt x="97048" y="2296612"/>
                  <a:pt x="97392" y="2296911"/>
                </a:cubicBezTo>
                <a:cubicBezTo>
                  <a:pt x="97065" y="2297411"/>
                  <a:pt x="97045" y="2299094"/>
                  <a:pt x="95663" y="2297897"/>
                </a:cubicBezTo>
                <a:cubicBezTo>
                  <a:pt x="96019" y="2297355"/>
                  <a:pt x="96280" y="2296960"/>
                  <a:pt x="96536" y="2296774"/>
                </a:cubicBezTo>
                <a:close/>
                <a:moveTo>
                  <a:pt x="4180874" y="2295475"/>
                </a:moveTo>
                <a:cubicBezTo>
                  <a:pt x="4181384" y="2295426"/>
                  <a:pt x="4181976" y="2295502"/>
                  <a:pt x="4182527" y="2295726"/>
                </a:cubicBezTo>
                <a:cubicBezTo>
                  <a:pt x="4183081" y="2295950"/>
                  <a:pt x="4183596" y="2296322"/>
                  <a:pt x="4183952" y="2296864"/>
                </a:cubicBezTo>
                <a:cubicBezTo>
                  <a:pt x="4182243" y="2297559"/>
                  <a:pt x="4181859" y="2296976"/>
                  <a:pt x="4180874" y="2295475"/>
                </a:cubicBezTo>
                <a:close/>
                <a:moveTo>
                  <a:pt x="145255" y="2295474"/>
                </a:moveTo>
                <a:cubicBezTo>
                  <a:pt x="144271" y="2296975"/>
                  <a:pt x="143887" y="2297558"/>
                  <a:pt x="142178" y="2296863"/>
                </a:cubicBezTo>
                <a:cubicBezTo>
                  <a:pt x="142534" y="2296321"/>
                  <a:pt x="143049" y="2295949"/>
                  <a:pt x="143602" y="2295725"/>
                </a:cubicBezTo>
                <a:cubicBezTo>
                  <a:pt x="144154" y="2295501"/>
                  <a:pt x="144746" y="2295425"/>
                  <a:pt x="145255" y="2295474"/>
                </a:cubicBezTo>
                <a:close/>
                <a:moveTo>
                  <a:pt x="4223869" y="2294720"/>
                </a:moveTo>
                <a:cubicBezTo>
                  <a:pt x="4224946" y="2294573"/>
                  <a:pt x="4225648" y="2294749"/>
                  <a:pt x="4226339" y="2295148"/>
                </a:cubicBezTo>
                <a:cubicBezTo>
                  <a:pt x="4227029" y="2295548"/>
                  <a:pt x="4227707" y="2296169"/>
                  <a:pt x="4228737" y="2296912"/>
                </a:cubicBezTo>
                <a:cubicBezTo>
                  <a:pt x="4226698" y="2297107"/>
                  <a:pt x="4224854" y="2296221"/>
                  <a:pt x="4223869" y="2294720"/>
                </a:cubicBezTo>
                <a:close/>
                <a:moveTo>
                  <a:pt x="102260" y="2294719"/>
                </a:moveTo>
                <a:cubicBezTo>
                  <a:pt x="101276" y="2296220"/>
                  <a:pt x="99431" y="2297106"/>
                  <a:pt x="97392" y="2296911"/>
                </a:cubicBezTo>
                <a:cubicBezTo>
                  <a:pt x="98422" y="2296168"/>
                  <a:pt x="99101" y="2295547"/>
                  <a:pt x="99791" y="2295147"/>
                </a:cubicBezTo>
                <a:cubicBezTo>
                  <a:pt x="100482" y="2294748"/>
                  <a:pt x="101183" y="2294572"/>
                  <a:pt x="102260" y="2294719"/>
                </a:cubicBezTo>
                <a:close/>
                <a:moveTo>
                  <a:pt x="4252886" y="2288203"/>
                </a:moveTo>
                <a:lnTo>
                  <a:pt x="4268367" y="2289936"/>
                </a:lnTo>
                <a:lnTo>
                  <a:pt x="4269919" y="2290733"/>
                </a:lnTo>
                <a:lnTo>
                  <a:pt x="4271653" y="2291837"/>
                </a:lnTo>
                <a:lnTo>
                  <a:pt x="4263981" y="2291540"/>
                </a:lnTo>
                <a:lnTo>
                  <a:pt x="4256759" y="2290916"/>
                </a:lnTo>
                <a:lnTo>
                  <a:pt x="4254143" y="2288966"/>
                </a:lnTo>
                <a:close/>
                <a:moveTo>
                  <a:pt x="73244" y="2288202"/>
                </a:moveTo>
                <a:lnTo>
                  <a:pt x="71987" y="2288965"/>
                </a:lnTo>
                <a:lnTo>
                  <a:pt x="69371" y="2290915"/>
                </a:lnTo>
                <a:lnTo>
                  <a:pt x="62148" y="2291539"/>
                </a:lnTo>
                <a:lnTo>
                  <a:pt x="54477" y="2291836"/>
                </a:lnTo>
                <a:lnTo>
                  <a:pt x="56210" y="2290732"/>
                </a:lnTo>
                <a:lnTo>
                  <a:pt x="57762" y="2289935"/>
                </a:lnTo>
                <a:close/>
                <a:moveTo>
                  <a:pt x="4146472" y="2286256"/>
                </a:moveTo>
                <a:lnTo>
                  <a:pt x="4150588" y="2288017"/>
                </a:lnTo>
                <a:lnTo>
                  <a:pt x="4150487" y="2287960"/>
                </a:lnTo>
                <a:cubicBezTo>
                  <a:pt x="4149300" y="2287320"/>
                  <a:pt x="4148123" y="2286746"/>
                  <a:pt x="4147149" y="2286413"/>
                </a:cubicBezTo>
                <a:close/>
                <a:moveTo>
                  <a:pt x="179658" y="2286255"/>
                </a:moveTo>
                <a:lnTo>
                  <a:pt x="178981" y="2286412"/>
                </a:lnTo>
                <a:cubicBezTo>
                  <a:pt x="178006" y="2286745"/>
                  <a:pt x="176830" y="2287319"/>
                  <a:pt x="175643" y="2287959"/>
                </a:cubicBezTo>
                <a:lnTo>
                  <a:pt x="175541" y="2288016"/>
                </a:lnTo>
                <a:close/>
                <a:moveTo>
                  <a:pt x="4208946" y="2280523"/>
                </a:moveTo>
                <a:lnTo>
                  <a:pt x="4212912" y="2280880"/>
                </a:lnTo>
                <a:cubicBezTo>
                  <a:pt x="4218513" y="2282533"/>
                  <a:pt x="4224284" y="2283979"/>
                  <a:pt x="4230384" y="2285161"/>
                </a:cubicBezTo>
                <a:lnTo>
                  <a:pt x="4239294" y="2286399"/>
                </a:lnTo>
                <a:lnTo>
                  <a:pt x="4239074" y="2286542"/>
                </a:lnTo>
                <a:cubicBezTo>
                  <a:pt x="4239526" y="2286939"/>
                  <a:pt x="4240714" y="2287684"/>
                  <a:pt x="4242962" y="2288975"/>
                </a:cubicBezTo>
                <a:lnTo>
                  <a:pt x="4244437" y="2289850"/>
                </a:lnTo>
                <a:lnTo>
                  <a:pt x="4241571" y="2289602"/>
                </a:lnTo>
                <a:lnTo>
                  <a:pt x="4223097" y="2287343"/>
                </a:lnTo>
                <a:lnTo>
                  <a:pt x="4217254" y="2284090"/>
                </a:lnTo>
                <a:close/>
                <a:moveTo>
                  <a:pt x="117184" y="2280522"/>
                </a:moveTo>
                <a:lnTo>
                  <a:pt x="108876" y="2284089"/>
                </a:lnTo>
                <a:lnTo>
                  <a:pt x="103032" y="2287342"/>
                </a:lnTo>
                <a:lnTo>
                  <a:pt x="84558" y="2289601"/>
                </a:lnTo>
                <a:lnTo>
                  <a:pt x="81693" y="2289849"/>
                </a:lnTo>
                <a:lnTo>
                  <a:pt x="83168" y="2288974"/>
                </a:lnTo>
                <a:cubicBezTo>
                  <a:pt x="85415" y="2287683"/>
                  <a:pt x="86603" y="2286938"/>
                  <a:pt x="87056" y="2286541"/>
                </a:cubicBezTo>
                <a:lnTo>
                  <a:pt x="86835" y="2286398"/>
                </a:lnTo>
                <a:lnTo>
                  <a:pt x="95746" y="2285160"/>
                </a:lnTo>
                <a:cubicBezTo>
                  <a:pt x="101846" y="2283978"/>
                  <a:pt x="107616" y="2282532"/>
                  <a:pt x="113218" y="2280879"/>
                </a:cubicBezTo>
                <a:close/>
                <a:moveTo>
                  <a:pt x="4188611" y="2279268"/>
                </a:moveTo>
                <a:cubicBezTo>
                  <a:pt x="4188334" y="2279310"/>
                  <a:pt x="4188243" y="2279479"/>
                  <a:pt x="4188488" y="2279855"/>
                </a:cubicBezTo>
                <a:lnTo>
                  <a:pt x="4189567" y="2280812"/>
                </a:lnTo>
                <a:lnTo>
                  <a:pt x="4189924" y="2280976"/>
                </a:lnTo>
                <a:lnTo>
                  <a:pt x="4190988" y="2281189"/>
                </a:lnTo>
                <a:cubicBezTo>
                  <a:pt x="4191766" y="2281136"/>
                  <a:pt x="4192284" y="2280688"/>
                  <a:pt x="4191929" y="2280146"/>
                </a:cubicBezTo>
                <a:cubicBezTo>
                  <a:pt x="4191929" y="2280146"/>
                  <a:pt x="4189440" y="2279138"/>
                  <a:pt x="4188611" y="2279268"/>
                </a:cubicBezTo>
                <a:close/>
                <a:moveTo>
                  <a:pt x="137519" y="2279267"/>
                </a:moveTo>
                <a:cubicBezTo>
                  <a:pt x="136690" y="2279137"/>
                  <a:pt x="134201" y="2280145"/>
                  <a:pt x="134201" y="2280145"/>
                </a:cubicBezTo>
                <a:cubicBezTo>
                  <a:pt x="133846" y="2280687"/>
                  <a:pt x="134364" y="2281135"/>
                  <a:pt x="135142" y="2281188"/>
                </a:cubicBezTo>
                <a:lnTo>
                  <a:pt x="136206" y="2280975"/>
                </a:lnTo>
                <a:lnTo>
                  <a:pt x="136563" y="2280811"/>
                </a:lnTo>
                <a:lnTo>
                  <a:pt x="137642" y="2279854"/>
                </a:lnTo>
                <a:cubicBezTo>
                  <a:pt x="137887" y="2279478"/>
                  <a:pt x="137795" y="2279309"/>
                  <a:pt x="137519" y="2279267"/>
                </a:cubicBezTo>
                <a:close/>
                <a:moveTo>
                  <a:pt x="4188223" y="2272242"/>
                </a:moveTo>
                <a:lnTo>
                  <a:pt x="4189631" y="2272440"/>
                </a:lnTo>
                <a:cubicBezTo>
                  <a:pt x="4194184" y="2273113"/>
                  <a:pt x="4198565" y="2274019"/>
                  <a:pt x="4201919" y="2276221"/>
                </a:cubicBezTo>
                <a:cubicBezTo>
                  <a:pt x="4202213" y="2276413"/>
                  <a:pt x="4201669" y="2276642"/>
                  <a:pt x="4200693" y="2276856"/>
                </a:cubicBezTo>
                <a:lnTo>
                  <a:pt x="4200037" y="2276949"/>
                </a:lnTo>
                <a:close/>
                <a:moveTo>
                  <a:pt x="137906" y="2272241"/>
                </a:moveTo>
                <a:lnTo>
                  <a:pt x="126093" y="2276948"/>
                </a:lnTo>
                <a:lnTo>
                  <a:pt x="125437" y="2276855"/>
                </a:lnTo>
                <a:cubicBezTo>
                  <a:pt x="124460" y="2276641"/>
                  <a:pt x="123917" y="2276412"/>
                  <a:pt x="124210" y="2276220"/>
                </a:cubicBezTo>
                <a:cubicBezTo>
                  <a:pt x="127565" y="2274018"/>
                  <a:pt x="131946" y="2273112"/>
                  <a:pt x="136499" y="2272439"/>
                </a:cubicBezTo>
                <a:close/>
                <a:moveTo>
                  <a:pt x="4163377" y="2267414"/>
                </a:moveTo>
                <a:lnTo>
                  <a:pt x="4163373" y="2268068"/>
                </a:lnTo>
                <a:cubicBezTo>
                  <a:pt x="4163702" y="2268568"/>
                  <a:pt x="4164392" y="2267970"/>
                  <a:pt x="4164721" y="2268471"/>
                </a:cubicBezTo>
                <a:lnTo>
                  <a:pt x="4165073" y="2268419"/>
                </a:lnTo>
                <a:lnTo>
                  <a:pt x="4165006" y="2268239"/>
                </a:lnTo>
                <a:close/>
                <a:moveTo>
                  <a:pt x="162753" y="2267413"/>
                </a:moveTo>
                <a:lnTo>
                  <a:pt x="161124" y="2268238"/>
                </a:lnTo>
                <a:lnTo>
                  <a:pt x="161057" y="2268418"/>
                </a:lnTo>
                <a:lnTo>
                  <a:pt x="161409" y="2268470"/>
                </a:lnTo>
                <a:cubicBezTo>
                  <a:pt x="161738" y="2267969"/>
                  <a:pt x="162428" y="2268567"/>
                  <a:pt x="162757" y="2268067"/>
                </a:cubicBezTo>
                <a:close/>
                <a:moveTo>
                  <a:pt x="4182079" y="2261921"/>
                </a:moveTo>
                <a:cubicBezTo>
                  <a:pt x="4182079" y="2261921"/>
                  <a:pt x="4181693" y="2262237"/>
                  <a:pt x="4181356" y="2262513"/>
                </a:cubicBezTo>
                <a:lnTo>
                  <a:pt x="4181051" y="2262764"/>
                </a:lnTo>
                <a:lnTo>
                  <a:pt x="4180940" y="2262854"/>
                </a:lnTo>
                <a:cubicBezTo>
                  <a:pt x="4180849" y="2262929"/>
                  <a:pt x="4180827" y="2262948"/>
                  <a:pt x="4180922" y="2262869"/>
                </a:cubicBezTo>
                <a:lnTo>
                  <a:pt x="4181051" y="2262764"/>
                </a:lnTo>
                <a:close/>
                <a:moveTo>
                  <a:pt x="144050" y="2261920"/>
                </a:moveTo>
                <a:lnTo>
                  <a:pt x="145079" y="2262763"/>
                </a:lnTo>
                <a:lnTo>
                  <a:pt x="145207" y="2262868"/>
                </a:lnTo>
                <a:cubicBezTo>
                  <a:pt x="145303" y="2262947"/>
                  <a:pt x="145281" y="2262928"/>
                  <a:pt x="145189" y="2262853"/>
                </a:cubicBezTo>
                <a:lnTo>
                  <a:pt x="145079" y="2262763"/>
                </a:lnTo>
                <a:lnTo>
                  <a:pt x="144774" y="2262512"/>
                </a:lnTo>
                <a:cubicBezTo>
                  <a:pt x="144437" y="2262236"/>
                  <a:pt x="144050" y="2261920"/>
                  <a:pt x="144050" y="2261920"/>
                </a:cubicBezTo>
                <a:close/>
                <a:moveTo>
                  <a:pt x="4149628" y="2255647"/>
                </a:moveTo>
                <a:cubicBezTo>
                  <a:pt x="4149465" y="2255398"/>
                  <a:pt x="4149008" y="2255597"/>
                  <a:pt x="4148635" y="2255920"/>
                </a:cubicBezTo>
                <a:cubicBezTo>
                  <a:pt x="4148261" y="2256245"/>
                  <a:pt x="4147969" y="2256694"/>
                  <a:pt x="4148133" y="2256944"/>
                </a:cubicBezTo>
                <a:cubicBezTo>
                  <a:pt x="4148133" y="2256944"/>
                  <a:pt x="4150647" y="2255549"/>
                  <a:pt x="4149628" y="2255647"/>
                </a:cubicBezTo>
                <a:close/>
                <a:moveTo>
                  <a:pt x="176502" y="2255646"/>
                </a:moveTo>
                <a:cubicBezTo>
                  <a:pt x="175483" y="2255548"/>
                  <a:pt x="177997" y="2256943"/>
                  <a:pt x="177997" y="2256943"/>
                </a:cubicBezTo>
                <a:cubicBezTo>
                  <a:pt x="178161" y="2256693"/>
                  <a:pt x="177869" y="2256244"/>
                  <a:pt x="177495" y="2255919"/>
                </a:cubicBezTo>
                <a:cubicBezTo>
                  <a:pt x="177121" y="2255596"/>
                  <a:pt x="176665" y="2255397"/>
                  <a:pt x="176502" y="2255646"/>
                </a:cubicBezTo>
                <a:close/>
                <a:moveTo>
                  <a:pt x="4256182" y="2251604"/>
                </a:moveTo>
                <a:cubicBezTo>
                  <a:pt x="4256898" y="2251715"/>
                  <a:pt x="4257268" y="2251943"/>
                  <a:pt x="4257345" y="2252187"/>
                </a:cubicBezTo>
                <a:cubicBezTo>
                  <a:pt x="4257460" y="2252554"/>
                  <a:pt x="4256908" y="2252957"/>
                  <a:pt x="4255857" y="2253048"/>
                </a:cubicBezTo>
                <a:cubicBezTo>
                  <a:pt x="4254806" y="2253138"/>
                  <a:pt x="4253254" y="2252916"/>
                  <a:pt x="4251367" y="2252036"/>
                </a:cubicBezTo>
                <a:cubicBezTo>
                  <a:pt x="4253661" y="2251519"/>
                  <a:pt x="4255227" y="2251457"/>
                  <a:pt x="4256182" y="2251604"/>
                </a:cubicBezTo>
                <a:close/>
                <a:moveTo>
                  <a:pt x="69948" y="2251603"/>
                </a:moveTo>
                <a:cubicBezTo>
                  <a:pt x="70903" y="2251456"/>
                  <a:pt x="72469" y="2251518"/>
                  <a:pt x="74762" y="2252035"/>
                </a:cubicBezTo>
                <a:cubicBezTo>
                  <a:pt x="72875" y="2252915"/>
                  <a:pt x="71324" y="2253137"/>
                  <a:pt x="70272" y="2253047"/>
                </a:cubicBezTo>
                <a:cubicBezTo>
                  <a:pt x="69222" y="2252956"/>
                  <a:pt x="68670" y="2252553"/>
                  <a:pt x="68785" y="2252186"/>
                </a:cubicBezTo>
                <a:cubicBezTo>
                  <a:pt x="68861" y="2251942"/>
                  <a:pt x="69232" y="2251714"/>
                  <a:pt x="69948" y="2251603"/>
                </a:cubicBezTo>
                <a:close/>
                <a:moveTo>
                  <a:pt x="4124117" y="2250215"/>
                </a:moveTo>
                <a:cubicBezTo>
                  <a:pt x="4122080" y="2249564"/>
                  <a:pt x="4117843" y="2248908"/>
                  <a:pt x="4118225" y="2250416"/>
                </a:cubicBezTo>
                <a:cubicBezTo>
                  <a:pt x="4118553" y="2250917"/>
                  <a:pt x="4121664" y="2250706"/>
                  <a:pt x="4121664" y="2250706"/>
                </a:cubicBezTo>
                <a:cubicBezTo>
                  <a:pt x="4124114" y="2251004"/>
                  <a:pt x="4125081" y="2250967"/>
                  <a:pt x="4125166" y="2250785"/>
                </a:cubicBezTo>
                <a:cubicBezTo>
                  <a:pt x="4125228" y="2250649"/>
                  <a:pt x="4124795" y="2250433"/>
                  <a:pt x="4124117" y="2250215"/>
                </a:cubicBezTo>
                <a:close/>
                <a:moveTo>
                  <a:pt x="202013" y="2250214"/>
                </a:moveTo>
                <a:cubicBezTo>
                  <a:pt x="201335" y="2250432"/>
                  <a:pt x="200901" y="2250648"/>
                  <a:pt x="200964" y="2250784"/>
                </a:cubicBezTo>
                <a:cubicBezTo>
                  <a:pt x="201049" y="2250966"/>
                  <a:pt x="202016" y="2251003"/>
                  <a:pt x="204466" y="2250705"/>
                </a:cubicBezTo>
                <a:cubicBezTo>
                  <a:pt x="204466" y="2250705"/>
                  <a:pt x="207576" y="2250916"/>
                  <a:pt x="207905" y="2250415"/>
                </a:cubicBezTo>
                <a:cubicBezTo>
                  <a:pt x="208286" y="2248907"/>
                  <a:pt x="204050" y="2249563"/>
                  <a:pt x="202013" y="2250214"/>
                </a:cubicBezTo>
                <a:close/>
                <a:moveTo>
                  <a:pt x="4122565" y="2245414"/>
                </a:moveTo>
                <a:lnTo>
                  <a:pt x="4121895" y="2245442"/>
                </a:lnTo>
                <a:lnTo>
                  <a:pt x="4122015" y="2245492"/>
                </a:lnTo>
                <a:lnTo>
                  <a:pt x="4121735" y="2245449"/>
                </a:lnTo>
                <a:lnTo>
                  <a:pt x="4121529" y="2245458"/>
                </a:lnTo>
                <a:cubicBezTo>
                  <a:pt x="4121204" y="2245505"/>
                  <a:pt x="4120924" y="2245593"/>
                  <a:pt x="4120751" y="2245743"/>
                </a:cubicBezTo>
                <a:cubicBezTo>
                  <a:pt x="4120295" y="2248622"/>
                  <a:pt x="4130788" y="2249211"/>
                  <a:pt x="4132135" y="2249615"/>
                </a:cubicBezTo>
                <a:cubicBezTo>
                  <a:pt x="4137747" y="2251292"/>
                  <a:pt x="4139444" y="2253877"/>
                  <a:pt x="4143687" y="2253471"/>
                </a:cubicBezTo>
                <a:cubicBezTo>
                  <a:pt x="4138438" y="2250694"/>
                  <a:pt x="4131512" y="2247015"/>
                  <a:pt x="4123862" y="2245533"/>
                </a:cubicBezTo>
                <a:cubicBezTo>
                  <a:pt x="4123862" y="2245533"/>
                  <a:pt x="4123257" y="2245436"/>
                  <a:pt x="4122565" y="2245414"/>
                </a:cubicBezTo>
                <a:close/>
                <a:moveTo>
                  <a:pt x="203565" y="2245413"/>
                </a:moveTo>
                <a:cubicBezTo>
                  <a:pt x="202873" y="2245435"/>
                  <a:pt x="202268" y="2245532"/>
                  <a:pt x="202268" y="2245532"/>
                </a:cubicBezTo>
                <a:cubicBezTo>
                  <a:pt x="194618" y="2247014"/>
                  <a:pt x="187692" y="2250693"/>
                  <a:pt x="182442" y="2253470"/>
                </a:cubicBezTo>
                <a:cubicBezTo>
                  <a:pt x="186686" y="2253876"/>
                  <a:pt x="188383" y="2251291"/>
                  <a:pt x="193995" y="2249614"/>
                </a:cubicBezTo>
                <a:cubicBezTo>
                  <a:pt x="195342" y="2249210"/>
                  <a:pt x="205835" y="2248621"/>
                  <a:pt x="205379" y="2245742"/>
                </a:cubicBezTo>
                <a:cubicBezTo>
                  <a:pt x="205206" y="2245592"/>
                  <a:pt x="204925" y="2245504"/>
                  <a:pt x="204601" y="2245457"/>
                </a:cubicBezTo>
                <a:lnTo>
                  <a:pt x="204395" y="2245448"/>
                </a:lnTo>
                <a:lnTo>
                  <a:pt x="204115" y="2245491"/>
                </a:lnTo>
                <a:lnTo>
                  <a:pt x="204235" y="2245441"/>
                </a:lnTo>
                <a:close/>
                <a:moveTo>
                  <a:pt x="4116595" y="2243219"/>
                </a:moveTo>
                <a:lnTo>
                  <a:pt x="4120047" y="2244667"/>
                </a:lnTo>
                <a:lnTo>
                  <a:pt x="4119805" y="2244279"/>
                </a:lnTo>
                <a:cubicBezTo>
                  <a:pt x="4119587" y="2244122"/>
                  <a:pt x="4119256" y="2243964"/>
                  <a:pt x="4118853" y="2243814"/>
                </a:cubicBezTo>
                <a:cubicBezTo>
                  <a:pt x="4118251" y="2243589"/>
                  <a:pt x="4117481" y="2243384"/>
                  <a:pt x="4116671" y="2243227"/>
                </a:cubicBezTo>
                <a:close/>
                <a:moveTo>
                  <a:pt x="209535" y="2243218"/>
                </a:moveTo>
                <a:lnTo>
                  <a:pt x="209459" y="2243226"/>
                </a:lnTo>
                <a:cubicBezTo>
                  <a:pt x="208649" y="2243383"/>
                  <a:pt x="207879" y="2243588"/>
                  <a:pt x="207276" y="2243813"/>
                </a:cubicBezTo>
                <a:cubicBezTo>
                  <a:pt x="206874" y="2243963"/>
                  <a:pt x="206543" y="2244121"/>
                  <a:pt x="206324" y="2244278"/>
                </a:cubicBezTo>
                <a:lnTo>
                  <a:pt x="206082" y="2244666"/>
                </a:lnTo>
                <a:close/>
                <a:moveTo>
                  <a:pt x="4112306" y="2243131"/>
                </a:moveTo>
                <a:lnTo>
                  <a:pt x="4111640" y="2243957"/>
                </a:lnTo>
                <a:cubicBezTo>
                  <a:pt x="4111927" y="2244395"/>
                  <a:pt x="4117820" y="2245584"/>
                  <a:pt x="4119608" y="2245073"/>
                </a:cubicBezTo>
                <a:lnTo>
                  <a:pt x="4119674" y="2245028"/>
                </a:lnTo>
                <a:lnTo>
                  <a:pt x="4115584" y="2243971"/>
                </a:lnTo>
                <a:close/>
                <a:moveTo>
                  <a:pt x="213824" y="2243130"/>
                </a:moveTo>
                <a:lnTo>
                  <a:pt x="210545" y="2243970"/>
                </a:lnTo>
                <a:lnTo>
                  <a:pt x="206455" y="2245027"/>
                </a:lnTo>
                <a:lnTo>
                  <a:pt x="206521" y="2245072"/>
                </a:lnTo>
                <a:cubicBezTo>
                  <a:pt x="208310" y="2245583"/>
                  <a:pt x="214203" y="2244394"/>
                  <a:pt x="214490" y="2243956"/>
                </a:cubicBezTo>
                <a:close/>
                <a:moveTo>
                  <a:pt x="4091862" y="2241263"/>
                </a:moveTo>
                <a:lnTo>
                  <a:pt x="4091130" y="2242283"/>
                </a:lnTo>
                <a:cubicBezTo>
                  <a:pt x="4091130" y="2242283"/>
                  <a:pt x="4091130" y="2242283"/>
                  <a:pt x="4093390" y="2243074"/>
                </a:cubicBezTo>
                <a:lnTo>
                  <a:pt x="4092604" y="2243322"/>
                </a:lnTo>
                <a:lnTo>
                  <a:pt x="4095140" y="2244387"/>
                </a:lnTo>
                <a:cubicBezTo>
                  <a:pt x="4099022" y="2245079"/>
                  <a:pt x="4102132" y="2244869"/>
                  <a:pt x="4104613" y="2245075"/>
                </a:cubicBezTo>
                <a:cubicBezTo>
                  <a:pt x="4104969" y="2245616"/>
                  <a:pt x="4105319" y="2245737"/>
                  <a:pt x="4105581" y="2245724"/>
                </a:cubicBezTo>
                <a:cubicBezTo>
                  <a:pt x="4105842" y="2245710"/>
                  <a:pt x="4106015" y="2245561"/>
                  <a:pt x="4106015" y="2245561"/>
                </a:cubicBezTo>
                <a:cubicBezTo>
                  <a:pt x="4106105" y="2245287"/>
                  <a:pt x="4106130" y="2245118"/>
                  <a:pt x="4106099" y="2245019"/>
                </a:cubicBezTo>
                <a:cubicBezTo>
                  <a:pt x="4106069" y="2244921"/>
                  <a:pt x="4105983" y="2244893"/>
                  <a:pt x="4105852" y="2244900"/>
                </a:cubicBezTo>
                <a:cubicBezTo>
                  <a:pt x="4105591" y="2244914"/>
                  <a:pt x="4105151" y="2245067"/>
                  <a:pt x="4104613" y="2245075"/>
                </a:cubicBezTo>
                <a:close/>
                <a:moveTo>
                  <a:pt x="234268" y="2241262"/>
                </a:moveTo>
                <a:lnTo>
                  <a:pt x="221516" y="2245074"/>
                </a:lnTo>
                <a:cubicBezTo>
                  <a:pt x="220979" y="2245066"/>
                  <a:pt x="220539" y="2244913"/>
                  <a:pt x="220278" y="2244899"/>
                </a:cubicBezTo>
                <a:cubicBezTo>
                  <a:pt x="220147" y="2244892"/>
                  <a:pt x="220061" y="2244920"/>
                  <a:pt x="220030" y="2245018"/>
                </a:cubicBezTo>
                <a:cubicBezTo>
                  <a:pt x="220000" y="2245117"/>
                  <a:pt x="220025" y="2245286"/>
                  <a:pt x="220114" y="2245560"/>
                </a:cubicBezTo>
                <a:cubicBezTo>
                  <a:pt x="220114" y="2245560"/>
                  <a:pt x="220288" y="2245709"/>
                  <a:pt x="220549" y="2245723"/>
                </a:cubicBezTo>
                <a:cubicBezTo>
                  <a:pt x="220811" y="2245736"/>
                  <a:pt x="221160" y="2245615"/>
                  <a:pt x="221516" y="2245074"/>
                </a:cubicBezTo>
                <a:cubicBezTo>
                  <a:pt x="223998" y="2244868"/>
                  <a:pt x="227107" y="2245078"/>
                  <a:pt x="230990" y="2244386"/>
                </a:cubicBezTo>
                <a:lnTo>
                  <a:pt x="233526" y="2243321"/>
                </a:lnTo>
                <a:lnTo>
                  <a:pt x="232739" y="2243073"/>
                </a:lnTo>
                <a:cubicBezTo>
                  <a:pt x="235000" y="2242282"/>
                  <a:pt x="235000" y="2242282"/>
                  <a:pt x="235000" y="2242282"/>
                </a:cubicBezTo>
                <a:close/>
                <a:moveTo>
                  <a:pt x="4099470" y="2238647"/>
                </a:moveTo>
                <a:lnTo>
                  <a:pt x="4097065" y="2238702"/>
                </a:lnTo>
                <a:lnTo>
                  <a:pt x="4093913" y="2239537"/>
                </a:lnTo>
                <a:lnTo>
                  <a:pt x="4095359" y="2240013"/>
                </a:lnTo>
                <a:cubicBezTo>
                  <a:pt x="4097285" y="2240370"/>
                  <a:pt x="4099481" y="2240691"/>
                  <a:pt x="4100913" y="2241086"/>
                </a:cubicBezTo>
                <a:cubicBezTo>
                  <a:pt x="4101677" y="2241013"/>
                  <a:pt x="4106540" y="2242391"/>
                  <a:pt x="4108938" y="2242410"/>
                </a:cubicBezTo>
                <a:lnTo>
                  <a:pt x="4109091" y="2242392"/>
                </a:lnTo>
                <a:lnTo>
                  <a:pt x="4103942" y="2240236"/>
                </a:lnTo>
                <a:close/>
                <a:moveTo>
                  <a:pt x="226659" y="2238646"/>
                </a:moveTo>
                <a:lnTo>
                  <a:pt x="222187" y="2240235"/>
                </a:lnTo>
                <a:lnTo>
                  <a:pt x="217039" y="2242391"/>
                </a:lnTo>
                <a:lnTo>
                  <a:pt x="217192" y="2242409"/>
                </a:lnTo>
                <a:cubicBezTo>
                  <a:pt x="219590" y="2242390"/>
                  <a:pt x="224453" y="2241012"/>
                  <a:pt x="225217" y="2241085"/>
                </a:cubicBezTo>
                <a:cubicBezTo>
                  <a:pt x="226649" y="2240690"/>
                  <a:pt x="228844" y="2240369"/>
                  <a:pt x="230771" y="2240012"/>
                </a:cubicBezTo>
                <a:lnTo>
                  <a:pt x="232216" y="2239536"/>
                </a:lnTo>
                <a:lnTo>
                  <a:pt x="229065" y="2238701"/>
                </a:lnTo>
                <a:close/>
                <a:moveTo>
                  <a:pt x="4283919" y="2212923"/>
                </a:moveTo>
                <a:lnTo>
                  <a:pt x="4285088" y="2213274"/>
                </a:lnTo>
                <a:cubicBezTo>
                  <a:pt x="4283767" y="2213151"/>
                  <a:pt x="4282621" y="2213090"/>
                  <a:pt x="4282536" y="2213035"/>
                </a:cubicBezTo>
                <a:cubicBezTo>
                  <a:pt x="4282493" y="2213006"/>
                  <a:pt x="4282716" y="2212980"/>
                  <a:pt x="4283314" y="2212947"/>
                </a:cubicBezTo>
                <a:close/>
                <a:moveTo>
                  <a:pt x="42211" y="2212922"/>
                </a:moveTo>
                <a:lnTo>
                  <a:pt x="42815" y="2212946"/>
                </a:lnTo>
                <a:cubicBezTo>
                  <a:pt x="43414" y="2212979"/>
                  <a:pt x="43637" y="2213005"/>
                  <a:pt x="43594" y="2213034"/>
                </a:cubicBezTo>
                <a:cubicBezTo>
                  <a:pt x="43509" y="2213089"/>
                  <a:pt x="42362" y="2213150"/>
                  <a:pt x="41041" y="2213273"/>
                </a:cubicBezTo>
                <a:close/>
                <a:moveTo>
                  <a:pt x="4227809" y="2167894"/>
                </a:moveTo>
                <a:cubicBezTo>
                  <a:pt x="4232176" y="2169329"/>
                  <a:pt x="4232176" y="2169329"/>
                  <a:pt x="4232176" y="2169329"/>
                </a:cubicBezTo>
                <a:lnTo>
                  <a:pt x="4227266" y="2168022"/>
                </a:lnTo>
                <a:close/>
                <a:moveTo>
                  <a:pt x="98320" y="2167893"/>
                </a:moveTo>
                <a:lnTo>
                  <a:pt x="98864" y="2168021"/>
                </a:lnTo>
                <a:lnTo>
                  <a:pt x="93954" y="2169328"/>
                </a:lnTo>
                <a:cubicBezTo>
                  <a:pt x="93954" y="2169328"/>
                  <a:pt x="93954" y="2169328"/>
                  <a:pt x="98320" y="2167893"/>
                </a:cubicBezTo>
                <a:close/>
                <a:moveTo>
                  <a:pt x="4323627" y="2165484"/>
                </a:moveTo>
                <a:lnTo>
                  <a:pt x="4324235" y="2165538"/>
                </a:lnTo>
                <a:lnTo>
                  <a:pt x="4326130" y="2166579"/>
                </a:lnTo>
                <a:close/>
                <a:moveTo>
                  <a:pt x="2503" y="2165483"/>
                </a:moveTo>
                <a:lnTo>
                  <a:pt x="0" y="2166578"/>
                </a:lnTo>
                <a:lnTo>
                  <a:pt x="1895" y="2165537"/>
                </a:lnTo>
                <a:close/>
                <a:moveTo>
                  <a:pt x="4271321" y="2159264"/>
                </a:moveTo>
                <a:cubicBezTo>
                  <a:pt x="4271692" y="2159134"/>
                  <a:pt x="4272462" y="2159302"/>
                  <a:pt x="4273103" y="2159602"/>
                </a:cubicBezTo>
                <a:cubicBezTo>
                  <a:pt x="4273745" y="2159904"/>
                  <a:pt x="4274261" y="2160340"/>
                  <a:pt x="4274126" y="2160753"/>
                </a:cubicBezTo>
                <a:cubicBezTo>
                  <a:pt x="4274126" y="2160753"/>
                  <a:pt x="4271917" y="2160964"/>
                  <a:pt x="4271261" y="2159963"/>
                </a:cubicBezTo>
                <a:cubicBezTo>
                  <a:pt x="4271000" y="2159567"/>
                  <a:pt x="4271073" y="2159350"/>
                  <a:pt x="4271321" y="2159264"/>
                </a:cubicBezTo>
                <a:close/>
                <a:moveTo>
                  <a:pt x="54808" y="2159263"/>
                </a:moveTo>
                <a:cubicBezTo>
                  <a:pt x="55057" y="2159349"/>
                  <a:pt x="55129" y="2159566"/>
                  <a:pt x="54868" y="2159962"/>
                </a:cubicBezTo>
                <a:cubicBezTo>
                  <a:pt x="54212" y="2160963"/>
                  <a:pt x="52004" y="2160752"/>
                  <a:pt x="52004" y="2160752"/>
                </a:cubicBezTo>
                <a:cubicBezTo>
                  <a:pt x="51868" y="2160339"/>
                  <a:pt x="52384" y="2159903"/>
                  <a:pt x="53026" y="2159601"/>
                </a:cubicBezTo>
                <a:cubicBezTo>
                  <a:pt x="53668" y="2159301"/>
                  <a:pt x="54437" y="2159133"/>
                  <a:pt x="54808" y="2159263"/>
                </a:cubicBezTo>
                <a:close/>
                <a:moveTo>
                  <a:pt x="4308114" y="2148132"/>
                </a:moveTo>
                <a:cubicBezTo>
                  <a:pt x="4308372" y="2148317"/>
                  <a:pt x="4308631" y="2148713"/>
                  <a:pt x="4308987" y="2149255"/>
                </a:cubicBezTo>
                <a:cubicBezTo>
                  <a:pt x="4307606" y="2150452"/>
                  <a:pt x="4307585" y="2148769"/>
                  <a:pt x="4307257" y="2148269"/>
                </a:cubicBezTo>
                <a:cubicBezTo>
                  <a:pt x="4307602" y="2147970"/>
                  <a:pt x="4307857" y="2147946"/>
                  <a:pt x="4308114" y="2148132"/>
                </a:cubicBezTo>
                <a:close/>
                <a:moveTo>
                  <a:pt x="18015" y="2148131"/>
                </a:moveTo>
                <a:cubicBezTo>
                  <a:pt x="18273" y="2147945"/>
                  <a:pt x="18527" y="2147969"/>
                  <a:pt x="18872" y="2148268"/>
                </a:cubicBezTo>
                <a:cubicBezTo>
                  <a:pt x="18545" y="2148768"/>
                  <a:pt x="18524" y="2150451"/>
                  <a:pt x="17143" y="2149254"/>
                </a:cubicBezTo>
                <a:cubicBezTo>
                  <a:pt x="17499" y="2148712"/>
                  <a:pt x="17758" y="2148316"/>
                  <a:pt x="18015" y="2148131"/>
                </a:cubicBezTo>
                <a:close/>
                <a:moveTo>
                  <a:pt x="4306385" y="2147145"/>
                </a:moveTo>
                <a:cubicBezTo>
                  <a:pt x="4306641" y="2147331"/>
                  <a:pt x="4306901" y="2147727"/>
                  <a:pt x="4307257" y="2148269"/>
                </a:cubicBezTo>
                <a:cubicBezTo>
                  <a:pt x="4305877" y="2149465"/>
                  <a:pt x="4305855" y="2147783"/>
                  <a:pt x="4305526" y="2147283"/>
                </a:cubicBezTo>
                <a:cubicBezTo>
                  <a:pt x="4305872" y="2146984"/>
                  <a:pt x="4306127" y="2146959"/>
                  <a:pt x="4306385" y="2147145"/>
                </a:cubicBezTo>
                <a:close/>
                <a:moveTo>
                  <a:pt x="19745" y="2147144"/>
                </a:moveTo>
                <a:cubicBezTo>
                  <a:pt x="20002" y="2146958"/>
                  <a:pt x="20258" y="2146983"/>
                  <a:pt x="20603" y="2147282"/>
                </a:cubicBezTo>
                <a:cubicBezTo>
                  <a:pt x="20274" y="2147782"/>
                  <a:pt x="20253" y="2149464"/>
                  <a:pt x="18872" y="2148268"/>
                </a:cubicBezTo>
                <a:cubicBezTo>
                  <a:pt x="19228" y="2147726"/>
                  <a:pt x="19488" y="2147330"/>
                  <a:pt x="19745" y="2147144"/>
                </a:cubicBezTo>
                <a:close/>
                <a:moveTo>
                  <a:pt x="4257665" y="2145846"/>
                </a:moveTo>
                <a:cubicBezTo>
                  <a:pt x="4258173" y="2145797"/>
                  <a:pt x="4258766" y="2145873"/>
                  <a:pt x="4259319" y="2146096"/>
                </a:cubicBezTo>
                <a:cubicBezTo>
                  <a:pt x="4259872" y="2146321"/>
                  <a:pt x="4260387" y="2146692"/>
                  <a:pt x="4260742" y="2147235"/>
                </a:cubicBezTo>
                <a:cubicBezTo>
                  <a:pt x="4259034" y="2147930"/>
                  <a:pt x="4258649" y="2147347"/>
                  <a:pt x="4257665" y="2145846"/>
                </a:cubicBezTo>
                <a:close/>
                <a:moveTo>
                  <a:pt x="68465" y="2145845"/>
                </a:moveTo>
                <a:cubicBezTo>
                  <a:pt x="67480" y="2147346"/>
                  <a:pt x="67095" y="2147929"/>
                  <a:pt x="65387" y="2147234"/>
                </a:cubicBezTo>
                <a:cubicBezTo>
                  <a:pt x="65742" y="2146691"/>
                  <a:pt x="66257" y="2146320"/>
                  <a:pt x="66811" y="2146095"/>
                </a:cubicBezTo>
                <a:cubicBezTo>
                  <a:pt x="67364" y="2145872"/>
                  <a:pt x="67956" y="2145796"/>
                  <a:pt x="68465" y="2145845"/>
                </a:cubicBezTo>
                <a:close/>
                <a:moveTo>
                  <a:pt x="4300660" y="2145090"/>
                </a:moveTo>
                <a:cubicBezTo>
                  <a:pt x="4301736" y="2144943"/>
                  <a:pt x="4302438" y="2145120"/>
                  <a:pt x="4303128" y="2145518"/>
                </a:cubicBezTo>
                <a:cubicBezTo>
                  <a:pt x="4303819" y="2145918"/>
                  <a:pt x="4304498" y="2146539"/>
                  <a:pt x="4305526" y="2147283"/>
                </a:cubicBezTo>
                <a:cubicBezTo>
                  <a:pt x="4303490" y="2147479"/>
                  <a:pt x="4301644" y="2146591"/>
                  <a:pt x="4300660" y="2145090"/>
                </a:cubicBezTo>
                <a:close/>
                <a:moveTo>
                  <a:pt x="25470" y="2145089"/>
                </a:moveTo>
                <a:cubicBezTo>
                  <a:pt x="24485" y="2146590"/>
                  <a:pt x="22640" y="2147478"/>
                  <a:pt x="20603" y="2147282"/>
                </a:cubicBezTo>
                <a:cubicBezTo>
                  <a:pt x="21632" y="2146538"/>
                  <a:pt x="22310" y="2145917"/>
                  <a:pt x="23001" y="2145517"/>
                </a:cubicBezTo>
                <a:cubicBezTo>
                  <a:pt x="23691" y="2145119"/>
                  <a:pt x="24393" y="2144942"/>
                  <a:pt x="25470" y="2145089"/>
                </a:cubicBezTo>
                <a:close/>
                <a:moveTo>
                  <a:pt x="4265401" y="2129638"/>
                </a:moveTo>
                <a:cubicBezTo>
                  <a:pt x="4265126" y="2129681"/>
                  <a:pt x="4265033" y="2129851"/>
                  <a:pt x="4265279" y="2130225"/>
                </a:cubicBezTo>
                <a:cubicBezTo>
                  <a:pt x="4265964" y="2131268"/>
                  <a:pt x="4267002" y="2131611"/>
                  <a:pt x="4267778" y="2131559"/>
                </a:cubicBezTo>
                <a:cubicBezTo>
                  <a:pt x="4268557" y="2131507"/>
                  <a:pt x="4269074" y="2131058"/>
                  <a:pt x="4268719" y="2130516"/>
                </a:cubicBezTo>
                <a:cubicBezTo>
                  <a:pt x="4268719" y="2130516"/>
                  <a:pt x="4266229" y="2129508"/>
                  <a:pt x="4265401" y="2129638"/>
                </a:cubicBezTo>
                <a:close/>
                <a:moveTo>
                  <a:pt x="60728" y="2129637"/>
                </a:moveTo>
                <a:cubicBezTo>
                  <a:pt x="59900" y="2129507"/>
                  <a:pt x="57411" y="2130515"/>
                  <a:pt x="57411" y="2130515"/>
                </a:cubicBezTo>
                <a:cubicBezTo>
                  <a:pt x="57056" y="2131057"/>
                  <a:pt x="57572" y="2131506"/>
                  <a:pt x="58351" y="2131558"/>
                </a:cubicBezTo>
                <a:cubicBezTo>
                  <a:pt x="59128" y="2131610"/>
                  <a:pt x="60166" y="2131267"/>
                  <a:pt x="60850" y="2130224"/>
                </a:cubicBezTo>
                <a:cubicBezTo>
                  <a:pt x="61096" y="2129850"/>
                  <a:pt x="61004" y="2129680"/>
                  <a:pt x="60728" y="2129637"/>
                </a:cubicBezTo>
                <a:close/>
                <a:moveTo>
                  <a:pt x="4230983" y="2119137"/>
                </a:moveTo>
                <a:lnTo>
                  <a:pt x="4241094" y="2122489"/>
                </a:lnTo>
                <a:cubicBezTo>
                  <a:pt x="4239854" y="2122386"/>
                  <a:pt x="4237144" y="2121693"/>
                  <a:pt x="4234829" y="2120951"/>
                </a:cubicBezTo>
                <a:close/>
                <a:moveTo>
                  <a:pt x="95147" y="2119136"/>
                </a:moveTo>
                <a:lnTo>
                  <a:pt x="91301" y="2120950"/>
                </a:lnTo>
                <a:cubicBezTo>
                  <a:pt x="88986" y="2121692"/>
                  <a:pt x="86275" y="2122385"/>
                  <a:pt x="85035" y="2122488"/>
                </a:cubicBezTo>
                <a:close/>
                <a:moveTo>
                  <a:pt x="4230944" y="2119119"/>
                </a:moveTo>
                <a:lnTo>
                  <a:pt x="4230983" y="2119137"/>
                </a:lnTo>
                <a:lnTo>
                  <a:pt x="4230941" y="2119125"/>
                </a:lnTo>
                <a:close/>
                <a:moveTo>
                  <a:pt x="95186" y="2119118"/>
                </a:moveTo>
                <a:lnTo>
                  <a:pt x="95189" y="2119124"/>
                </a:lnTo>
                <a:lnTo>
                  <a:pt x="95147" y="2119136"/>
                </a:lnTo>
                <a:close/>
                <a:moveTo>
                  <a:pt x="4221753" y="2116602"/>
                </a:moveTo>
                <a:cubicBezTo>
                  <a:pt x="4220358" y="2115909"/>
                  <a:pt x="4221114" y="2115957"/>
                  <a:pt x="4225834" y="2117432"/>
                </a:cubicBezTo>
                <a:lnTo>
                  <a:pt x="4230941" y="2119125"/>
                </a:lnTo>
                <a:lnTo>
                  <a:pt x="4230581" y="2120217"/>
                </a:lnTo>
                <a:cubicBezTo>
                  <a:pt x="4226694" y="2118728"/>
                  <a:pt x="4223148" y="2117295"/>
                  <a:pt x="4221753" y="2116602"/>
                </a:cubicBezTo>
                <a:close/>
                <a:moveTo>
                  <a:pt x="104376" y="2116601"/>
                </a:moveTo>
                <a:cubicBezTo>
                  <a:pt x="102982" y="2117294"/>
                  <a:pt x="99436" y="2118727"/>
                  <a:pt x="95549" y="2120216"/>
                </a:cubicBezTo>
                <a:lnTo>
                  <a:pt x="95189" y="2119124"/>
                </a:lnTo>
                <a:lnTo>
                  <a:pt x="100296" y="2117431"/>
                </a:lnTo>
                <a:cubicBezTo>
                  <a:pt x="105015" y="2115956"/>
                  <a:pt x="105771" y="2115908"/>
                  <a:pt x="104376" y="2116601"/>
                </a:cubicBezTo>
                <a:close/>
                <a:moveTo>
                  <a:pt x="4136276" y="2082109"/>
                </a:moveTo>
                <a:cubicBezTo>
                  <a:pt x="4136933" y="2083109"/>
                  <a:pt x="4135109" y="2083904"/>
                  <a:pt x="4134780" y="2083403"/>
                </a:cubicBezTo>
                <a:cubicBezTo>
                  <a:pt x="4134616" y="2083154"/>
                  <a:pt x="4134990" y="2082830"/>
                  <a:pt x="4135405" y="2082569"/>
                </a:cubicBezTo>
                <a:cubicBezTo>
                  <a:pt x="4135820" y="2082308"/>
                  <a:pt x="4136276" y="2082109"/>
                  <a:pt x="4136276" y="2082109"/>
                </a:cubicBezTo>
                <a:close/>
                <a:moveTo>
                  <a:pt x="189854" y="2082108"/>
                </a:moveTo>
                <a:cubicBezTo>
                  <a:pt x="189854" y="2082108"/>
                  <a:pt x="190310" y="2082307"/>
                  <a:pt x="190724" y="2082568"/>
                </a:cubicBezTo>
                <a:cubicBezTo>
                  <a:pt x="191140" y="2082829"/>
                  <a:pt x="191514" y="2083153"/>
                  <a:pt x="191349" y="2083402"/>
                </a:cubicBezTo>
                <a:cubicBezTo>
                  <a:pt x="191021" y="2083903"/>
                  <a:pt x="189197" y="2083108"/>
                  <a:pt x="189854" y="2082108"/>
                </a:cubicBezTo>
                <a:close/>
                <a:moveTo>
                  <a:pt x="4087546" y="2063604"/>
                </a:moveTo>
                <a:cubicBezTo>
                  <a:pt x="4090296" y="2063739"/>
                  <a:pt x="4093001" y="2064012"/>
                  <a:pt x="4093165" y="2064261"/>
                </a:cubicBezTo>
                <a:cubicBezTo>
                  <a:pt x="4103022" y="2065532"/>
                  <a:pt x="4116940" y="2069693"/>
                  <a:pt x="4124918" y="2071675"/>
                </a:cubicBezTo>
                <a:cubicBezTo>
                  <a:pt x="4140874" y="2075641"/>
                  <a:pt x="4152734" y="2078314"/>
                  <a:pt x="4167364" y="2083559"/>
                </a:cubicBezTo>
                <a:cubicBezTo>
                  <a:pt x="4173883" y="2085792"/>
                  <a:pt x="4180022" y="2088101"/>
                  <a:pt x="4185949" y="2090468"/>
                </a:cubicBezTo>
                <a:lnTo>
                  <a:pt x="4198806" y="2095863"/>
                </a:lnTo>
                <a:lnTo>
                  <a:pt x="4197448" y="2095652"/>
                </a:lnTo>
                <a:cubicBezTo>
                  <a:pt x="4194329" y="2094937"/>
                  <a:pt x="4190527" y="2093769"/>
                  <a:pt x="4186986" y="2092961"/>
                </a:cubicBezTo>
                <a:lnTo>
                  <a:pt x="4185935" y="2092785"/>
                </a:lnTo>
                <a:lnTo>
                  <a:pt x="4180734" y="2090607"/>
                </a:lnTo>
                <a:cubicBezTo>
                  <a:pt x="4174917" y="2088330"/>
                  <a:pt x="4169129" y="2086248"/>
                  <a:pt x="4163449" y="2084466"/>
                </a:cubicBezTo>
                <a:cubicBezTo>
                  <a:pt x="4138837" y="2075836"/>
                  <a:pt x="4111971" y="2072297"/>
                  <a:pt x="4085503" y="2066060"/>
                </a:cubicBezTo>
                <a:cubicBezTo>
                  <a:pt x="4085174" y="2065560"/>
                  <a:pt x="4080963" y="2064368"/>
                  <a:pt x="4081654" y="2063770"/>
                </a:cubicBezTo>
                <a:cubicBezTo>
                  <a:pt x="4081999" y="2063471"/>
                  <a:pt x="4084795" y="2063469"/>
                  <a:pt x="4087546" y="2063604"/>
                </a:cubicBezTo>
                <a:close/>
                <a:moveTo>
                  <a:pt x="238584" y="2063603"/>
                </a:moveTo>
                <a:cubicBezTo>
                  <a:pt x="241335" y="2063468"/>
                  <a:pt x="244131" y="2063470"/>
                  <a:pt x="244476" y="2063769"/>
                </a:cubicBezTo>
                <a:cubicBezTo>
                  <a:pt x="245167" y="2064367"/>
                  <a:pt x="240955" y="2065559"/>
                  <a:pt x="240627" y="2066059"/>
                </a:cubicBezTo>
                <a:cubicBezTo>
                  <a:pt x="214158" y="2072296"/>
                  <a:pt x="187293" y="2075835"/>
                  <a:pt x="162681" y="2084465"/>
                </a:cubicBezTo>
                <a:cubicBezTo>
                  <a:pt x="157000" y="2086247"/>
                  <a:pt x="151213" y="2088329"/>
                  <a:pt x="145396" y="2090606"/>
                </a:cubicBezTo>
                <a:lnTo>
                  <a:pt x="140195" y="2092784"/>
                </a:lnTo>
                <a:lnTo>
                  <a:pt x="139144" y="2092960"/>
                </a:lnTo>
                <a:cubicBezTo>
                  <a:pt x="135603" y="2093768"/>
                  <a:pt x="131800" y="2094936"/>
                  <a:pt x="128681" y="2095651"/>
                </a:cubicBezTo>
                <a:lnTo>
                  <a:pt x="127324" y="2095862"/>
                </a:lnTo>
                <a:lnTo>
                  <a:pt x="140181" y="2090467"/>
                </a:lnTo>
                <a:cubicBezTo>
                  <a:pt x="146108" y="2088100"/>
                  <a:pt x="152246" y="2085791"/>
                  <a:pt x="158765" y="2083558"/>
                </a:cubicBezTo>
                <a:cubicBezTo>
                  <a:pt x="173396" y="2078313"/>
                  <a:pt x="185256" y="2075640"/>
                  <a:pt x="201212" y="2071674"/>
                </a:cubicBezTo>
                <a:cubicBezTo>
                  <a:pt x="209190" y="2069692"/>
                  <a:pt x="223108" y="2065531"/>
                  <a:pt x="232965" y="2064260"/>
                </a:cubicBezTo>
                <a:cubicBezTo>
                  <a:pt x="233129" y="2064011"/>
                  <a:pt x="235834" y="2063738"/>
                  <a:pt x="238584" y="2063603"/>
                </a:cubicBezTo>
                <a:close/>
                <a:moveTo>
                  <a:pt x="4094819" y="2057091"/>
                </a:moveTo>
                <a:cubicBezTo>
                  <a:pt x="4095746" y="2056991"/>
                  <a:pt x="4097576" y="2057236"/>
                  <a:pt x="4098951" y="2057680"/>
                </a:cubicBezTo>
                <a:lnTo>
                  <a:pt x="4131319" y="2063993"/>
                </a:lnTo>
                <a:lnTo>
                  <a:pt x="4169102" y="2076971"/>
                </a:lnTo>
                <a:lnTo>
                  <a:pt x="4145009" y="2069627"/>
                </a:lnTo>
                <a:cubicBezTo>
                  <a:pt x="4134850" y="2066873"/>
                  <a:pt x="4124576" y="2064418"/>
                  <a:pt x="4114217" y="2062243"/>
                </a:cubicBezTo>
                <a:cubicBezTo>
                  <a:pt x="4110335" y="2061552"/>
                  <a:pt x="4101337" y="2059667"/>
                  <a:pt x="4096109" y="2058574"/>
                </a:cubicBezTo>
                <a:cubicBezTo>
                  <a:pt x="4093869" y="2057636"/>
                  <a:pt x="4093893" y="2057191"/>
                  <a:pt x="4094819" y="2057091"/>
                </a:cubicBezTo>
                <a:close/>
                <a:moveTo>
                  <a:pt x="231310" y="2057090"/>
                </a:moveTo>
                <a:cubicBezTo>
                  <a:pt x="232237" y="2057190"/>
                  <a:pt x="232261" y="2057635"/>
                  <a:pt x="230020" y="2058573"/>
                </a:cubicBezTo>
                <a:cubicBezTo>
                  <a:pt x="224792" y="2059666"/>
                  <a:pt x="215795" y="2061551"/>
                  <a:pt x="211913" y="2062242"/>
                </a:cubicBezTo>
                <a:cubicBezTo>
                  <a:pt x="201553" y="2064417"/>
                  <a:pt x="191280" y="2066872"/>
                  <a:pt x="181121" y="2069626"/>
                </a:cubicBezTo>
                <a:lnTo>
                  <a:pt x="157027" y="2076970"/>
                </a:lnTo>
                <a:lnTo>
                  <a:pt x="194811" y="2063992"/>
                </a:lnTo>
                <a:lnTo>
                  <a:pt x="227179" y="2057679"/>
                </a:lnTo>
                <a:cubicBezTo>
                  <a:pt x="228554" y="2057235"/>
                  <a:pt x="230384" y="2056990"/>
                  <a:pt x="231310" y="2057090"/>
                </a:cubicBezTo>
                <a:close/>
                <a:moveTo>
                  <a:pt x="4022861" y="2031232"/>
                </a:moveTo>
                <a:cubicBezTo>
                  <a:pt x="4023216" y="2031064"/>
                  <a:pt x="4023998" y="2031118"/>
                  <a:pt x="4024668" y="2031316"/>
                </a:cubicBezTo>
                <a:cubicBezTo>
                  <a:pt x="4025341" y="2031513"/>
                  <a:pt x="4025901" y="2031851"/>
                  <a:pt x="4025812" y="2032251"/>
                </a:cubicBezTo>
                <a:cubicBezTo>
                  <a:pt x="4025812" y="2032251"/>
                  <a:pt x="4023646" y="2032734"/>
                  <a:pt x="4022881" y="2031890"/>
                </a:cubicBezTo>
                <a:cubicBezTo>
                  <a:pt x="4022579" y="2031555"/>
                  <a:pt x="4022625" y="2031344"/>
                  <a:pt x="4022861" y="2031232"/>
                </a:cubicBezTo>
                <a:close/>
                <a:moveTo>
                  <a:pt x="303268" y="2031231"/>
                </a:moveTo>
                <a:cubicBezTo>
                  <a:pt x="303505" y="2031343"/>
                  <a:pt x="303551" y="2031554"/>
                  <a:pt x="303248" y="2031889"/>
                </a:cubicBezTo>
                <a:cubicBezTo>
                  <a:pt x="302483" y="2032733"/>
                  <a:pt x="300317" y="2032250"/>
                  <a:pt x="300317" y="2032250"/>
                </a:cubicBezTo>
                <a:cubicBezTo>
                  <a:pt x="300229" y="2031850"/>
                  <a:pt x="300789" y="2031512"/>
                  <a:pt x="301462" y="2031315"/>
                </a:cubicBezTo>
                <a:cubicBezTo>
                  <a:pt x="302132" y="2031117"/>
                  <a:pt x="302914" y="2031063"/>
                  <a:pt x="303268" y="2031231"/>
                </a:cubicBezTo>
                <a:close/>
                <a:moveTo>
                  <a:pt x="4076078" y="2030210"/>
                </a:moveTo>
                <a:lnTo>
                  <a:pt x="4078078" y="2030931"/>
                </a:lnTo>
                <a:lnTo>
                  <a:pt x="4075470" y="2030238"/>
                </a:lnTo>
                <a:close/>
                <a:moveTo>
                  <a:pt x="250052" y="2030209"/>
                </a:moveTo>
                <a:lnTo>
                  <a:pt x="250660" y="2030237"/>
                </a:lnTo>
                <a:lnTo>
                  <a:pt x="248052" y="2030930"/>
                </a:lnTo>
                <a:close/>
                <a:moveTo>
                  <a:pt x="4010431" y="2026461"/>
                </a:moveTo>
                <a:lnTo>
                  <a:pt x="4009320" y="2028341"/>
                </a:lnTo>
                <a:cubicBezTo>
                  <a:pt x="4008782" y="2028348"/>
                  <a:pt x="4008805" y="2027903"/>
                  <a:pt x="4009090" y="2027443"/>
                </a:cubicBezTo>
                <a:cubicBezTo>
                  <a:pt x="4009376" y="2026984"/>
                  <a:pt x="4009922" y="2026511"/>
                  <a:pt x="4010431" y="2026461"/>
                </a:cubicBezTo>
                <a:close/>
                <a:moveTo>
                  <a:pt x="315699" y="2026460"/>
                </a:moveTo>
                <a:cubicBezTo>
                  <a:pt x="316207" y="2026510"/>
                  <a:pt x="316754" y="2026983"/>
                  <a:pt x="317039" y="2027442"/>
                </a:cubicBezTo>
                <a:cubicBezTo>
                  <a:pt x="317325" y="2027902"/>
                  <a:pt x="317348" y="2028347"/>
                  <a:pt x="316810" y="2028340"/>
                </a:cubicBezTo>
                <a:close/>
                <a:moveTo>
                  <a:pt x="4007783" y="2020539"/>
                </a:moveTo>
                <a:cubicBezTo>
                  <a:pt x="4008283" y="2020428"/>
                  <a:pt x="4008879" y="2020422"/>
                  <a:pt x="4009453" y="2020558"/>
                </a:cubicBezTo>
                <a:cubicBezTo>
                  <a:pt x="4010027" y="2020694"/>
                  <a:pt x="4010579" y="2020973"/>
                  <a:pt x="4010995" y="2021431"/>
                </a:cubicBezTo>
                <a:cubicBezTo>
                  <a:pt x="4009378" y="2022298"/>
                  <a:pt x="4008931" y="2021806"/>
                  <a:pt x="4007783" y="2020539"/>
                </a:cubicBezTo>
                <a:close/>
                <a:moveTo>
                  <a:pt x="318346" y="2020538"/>
                </a:moveTo>
                <a:cubicBezTo>
                  <a:pt x="317199" y="2021805"/>
                  <a:pt x="316752" y="2022297"/>
                  <a:pt x="315135" y="2021430"/>
                </a:cubicBezTo>
                <a:cubicBezTo>
                  <a:pt x="315551" y="2020972"/>
                  <a:pt x="316103" y="2020693"/>
                  <a:pt x="316677" y="2020557"/>
                </a:cubicBezTo>
                <a:cubicBezTo>
                  <a:pt x="317251" y="2020421"/>
                  <a:pt x="317847" y="2020427"/>
                  <a:pt x="318346" y="2020538"/>
                </a:cubicBezTo>
                <a:close/>
                <a:moveTo>
                  <a:pt x="4058101" y="2016131"/>
                </a:moveTo>
                <a:cubicBezTo>
                  <a:pt x="4058378" y="2016271"/>
                  <a:pt x="4058680" y="2016605"/>
                  <a:pt x="4059096" y="2017063"/>
                </a:cubicBezTo>
                <a:cubicBezTo>
                  <a:pt x="4058478" y="2017707"/>
                  <a:pt x="4058117" y="2017639"/>
                  <a:pt x="4057862" y="2017359"/>
                </a:cubicBezTo>
                <a:cubicBezTo>
                  <a:pt x="4057606" y="2017077"/>
                  <a:pt x="4057457" y="2016581"/>
                  <a:pt x="4057266" y="2016370"/>
                </a:cubicBezTo>
                <a:cubicBezTo>
                  <a:pt x="4057574" y="2016049"/>
                  <a:pt x="4057824" y="2015993"/>
                  <a:pt x="4058101" y="2016131"/>
                </a:cubicBezTo>
                <a:close/>
                <a:moveTo>
                  <a:pt x="268029" y="2016130"/>
                </a:moveTo>
                <a:cubicBezTo>
                  <a:pt x="268306" y="2015992"/>
                  <a:pt x="268556" y="2016048"/>
                  <a:pt x="268864" y="2016369"/>
                </a:cubicBezTo>
                <a:cubicBezTo>
                  <a:pt x="268673" y="2016580"/>
                  <a:pt x="268524" y="2017076"/>
                  <a:pt x="268268" y="2017358"/>
                </a:cubicBezTo>
                <a:cubicBezTo>
                  <a:pt x="268012" y="2017638"/>
                  <a:pt x="267652" y="2017706"/>
                  <a:pt x="267034" y="2017062"/>
                </a:cubicBezTo>
                <a:cubicBezTo>
                  <a:pt x="267450" y="2016604"/>
                  <a:pt x="267752" y="2016270"/>
                  <a:pt x="268029" y="2016130"/>
                </a:cubicBezTo>
                <a:close/>
                <a:moveTo>
                  <a:pt x="4056271" y="2015440"/>
                </a:moveTo>
                <a:cubicBezTo>
                  <a:pt x="4056548" y="2015579"/>
                  <a:pt x="4056851" y="2015913"/>
                  <a:pt x="4057266" y="2016370"/>
                </a:cubicBezTo>
                <a:cubicBezTo>
                  <a:pt x="4056649" y="2017015"/>
                  <a:pt x="4056287" y="2016948"/>
                  <a:pt x="4056032" y="2016667"/>
                </a:cubicBezTo>
                <a:cubicBezTo>
                  <a:pt x="4055778" y="2016385"/>
                  <a:pt x="4055628" y="2015889"/>
                  <a:pt x="4055437" y="2015679"/>
                </a:cubicBezTo>
                <a:cubicBezTo>
                  <a:pt x="4055745" y="2015356"/>
                  <a:pt x="4055995" y="2015300"/>
                  <a:pt x="4056271" y="2015440"/>
                </a:cubicBezTo>
                <a:close/>
                <a:moveTo>
                  <a:pt x="269859" y="2015439"/>
                </a:moveTo>
                <a:cubicBezTo>
                  <a:pt x="270135" y="2015299"/>
                  <a:pt x="270384" y="2015355"/>
                  <a:pt x="270693" y="2015678"/>
                </a:cubicBezTo>
                <a:cubicBezTo>
                  <a:pt x="270502" y="2015888"/>
                  <a:pt x="270352" y="2016384"/>
                  <a:pt x="270098" y="2016666"/>
                </a:cubicBezTo>
                <a:cubicBezTo>
                  <a:pt x="269842" y="2016947"/>
                  <a:pt x="269481" y="2017014"/>
                  <a:pt x="268864" y="2016369"/>
                </a:cubicBezTo>
                <a:cubicBezTo>
                  <a:pt x="269279" y="2015912"/>
                  <a:pt x="269581" y="2015578"/>
                  <a:pt x="269859" y="2015439"/>
                </a:cubicBezTo>
                <a:close/>
                <a:moveTo>
                  <a:pt x="4050358" y="2014273"/>
                </a:moveTo>
                <a:cubicBezTo>
                  <a:pt x="4051409" y="2013997"/>
                  <a:pt x="4052126" y="2014069"/>
                  <a:pt x="4052857" y="2014351"/>
                </a:cubicBezTo>
                <a:cubicBezTo>
                  <a:pt x="4053587" y="2014632"/>
                  <a:pt x="4054331" y="2015122"/>
                  <a:pt x="4055437" y="2015679"/>
                </a:cubicBezTo>
                <a:cubicBezTo>
                  <a:pt x="4053438" y="2016124"/>
                  <a:pt x="4051506" y="2015539"/>
                  <a:pt x="4050358" y="2014273"/>
                </a:cubicBezTo>
                <a:close/>
                <a:moveTo>
                  <a:pt x="275771" y="2014272"/>
                </a:moveTo>
                <a:cubicBezTo>
                  <a:pt x="274623" y="2015538"/>
                  <a:pt x="272692" y="2016123"/>
                  <a:pt x="270693" y="2015678"/>
                </a:cubicBezTo>
                <a:cubicBezTo>
                  <a:pt x="271799" y="2015121"/>
                  <a:pt x="272543" y="2014631"/>
                  <a:pt x="273273" y="2014350"/>
                </a:cubicBezTo>
                <a:cubicBezTo>
                  <a:pt x="274004" y="2014068"/>
                  <a:pt x="274721" y="2013996"/>
                  <a:pt x="275771" y="2014272"/>
                </a:cubicBezTo>
                <a:close/>
                <a:moveTo>
                  <a:pt x="4013613" y="2004487"/>
                </a:moveTo>
                <a:cubicBezTo>
                  <a:pt x="4013344" y="2004561"/>
                  <a:pt x="4013273" y="2004732"/>
                  <a:pt x="4013559" y="2005048"/>
                </a:cubicBezTo>
                <a:cubicBezTo>
                  <a:pt x="4014357" y="2005927"/>
                  <a:pt x="4015425" y="2006112"/>
                  <a:pt x="4016190" y="2005963"/>
                </a:cubicBezTo>
                <a:cubicBezTo>
                  <a:pt x="4016956" y="2005814"/>
                  <a:pt x="4017419" y="2005330"/>
                  <a:pt x="4017004" y="2004873"/>
                </a:cubicBezTo>
                <a:cubicBezTo>
                  <a:pt x="4017004" y="2004873"/>
                  <a:pt x="4014421" y="2004259"/>
                  <a:pt x="4013613" y="2004487"/>
                </a:cubicBezTo>
                <a:close/>
                <a:moveTo>
                  <a:pt x="312517" y="2004486"/>
                </a:moveTo>
                <a:cubicBezTo>
                  <a:pt x="311709" y="2004258"/>
                  <a:pt x="309126" y="2004872"/>
                  <a:pt x="309126" y="2004872"/>
                </a:cubicBezTo>
                <a:cubicBezTo>
                  <a:pt x="308710" y="2005329"/>
                  <a:pt x="309174" y="2005813"/>
                  <a:pt x="309940" y="2005962"/>
                </a:cubicBezTo>
                <a:cubicBezTo>
                  <a:pt x="310705" y="2006111"/>
                  <a:pt x="311772" y="2005926"/>
                  <a:pt x="312571" y="2005047"/>
                </a:cubicBezTo>
                <a:cubicBezTo>
                  <a:pt x="312857" y="2004731"/>
                  <a:pt x="312786" y="2004560"/>
                  <a:pt x="312517" y="2004486"/>
                </a:cubicBezTo>
                <a:close/>
                <a:moveTo>
                  <a:pt x="3978265" y="1999191"/>
                </a:moveTo>
                <a:lnTo>
                  <a:pt x="3988680" y="2000994"/>
                </a:lnTo>
                <a:cubicBezTo>
                  <a:pt x="3987438" y="2001059"/>
                  <a:pt x="3984670" y="2000766"/>
                  <a:pt x="3982289" y="2000377"/>
                </a:cubicBezTo>
                <a:close/>
                <a:moveTo>
                  <a:pt x="347865" y="1999190"/>
                </a:moveTo>
                <a:lnTo>
                  <a:pt x="343841" y="2000376"/>
                </a:lnTo>
                <a:cubicBezTo>
                  <a:pt x="341460" y="2000765"/>
                  <a:pt x="338691" y="2001058"/>
                  <a:pt x="337449" y="2000993"/>
                </a:cubicBezTo>
                <a:close/>
                <a:moveTo>
                  <a:pt x="3978224" y="1999179"/>
                </a:moveTo>
                <a:lnTo>
                  <a:pt x="3978265" y="1999191"/>
                </a:lnTo>
                <a:lnTo>
                  <a:pt x="3978223" y="1999184"/>
                </a:lnTo>
                <a:close/>
                <a:moveTo>
                  <a:pt x="347905" y="1999178"/>
                </a:moveTo>
                <a:lnTo>
                  <a:pt x="347906" y="1999183"/>
                </a:lnTo>
                <a:lnTo>
                  <a:pt x="347865" y="1999190"/>
                </a:lnTo>
                <a:close/>
                <a:moveTo>
                  <a:pt x="3968819" y="1998031"/>
                </a:moveTo>
                <a:cubicBezTo>
                  <a:pt x="3967355" y="1997568"/>
                  <a:pt x="3968112" y="1997514"/>
                  <a:pt x="3972963" y="1998274"/>
                </a:cubicBezTo>
                <a:lnTo>
                  <a:pt x="3978223" y="1999184"/>
                </a:lnTo>
                <a:lnTo>
                  <a:pt x="3977990" y="2000246"/>
                </a:lnTo>
                <a:cubicBezTo>
                  <a:pt x="3973964" y="1999366"/>
                  <a:pt x="3970282" y="1998494"/>
                  <a:pt x="3968819" y="1998031"/>
                </a:cubicBezTo>
                <a:close/>
                <a:moveTo>
                  <a:pt x="357311" y="1998030"/>
                </a:moveTo>
                <a:cubicBezTo>
                  <a:pt x="355848" y="1998493"/>
                  <a:pt x="352166" y="1999365"/>
                  <a:pt x="348140" y="2000245"/>
                </a:cubicBezTo>
                <a:lnTo>
                  <a:pt x="347906" y="1999183"/>
                </a:lnTo>
                <a:lnTo>
                  <a:pt x="353167" y="1998273"/>
                </a:lnTo>
                <a:cubicBezTo>
                  <a:pt x="358017" y="1997513"/>
                  <a:pt x="358774" y="1997567"/>
                  <a:pt x="357311" y="1998030"/>
                </a:cubicBezTo>
                <a:close/>
                <a:moveTo>
                  <a:pt x="3880077" y="1977064"/>
                </a:moveTo>
                <a:cubicBezTo>
                  <a:pt x="3880843" y="1977907"/>
                  <a:pt x="3879124" y="1978882"/>
                  <a:pt x="3878741" y="1978460"/>
                </a:cubicBezTo>
                <a:cubicBezTo>
                  <a:pt x="3878549" y="1978249"/>
                  <a:pt x="3878883" y="1977901"/>
                  <a:pt x="3879265" y="1977604"/>
                </a:cubicBezTo>
                <a:cubicBezTo>
                  <a:pt x="3879648" y="1977308"/>
                  <a:pt x="3880077" y="1977064"/>
                  <a:pt x="3880077" y="1977064"/>
                </a:cubicBezTo>
                <a:close/>
                <a:moveTo>
                  <a:pt x="446052" y="1977063"/>
                </a:moveTo>
                <a:cubicBezTo>
                  <a:pt x="446052" y="1977063"/>
                  <a:pt x="446481" y="1977307"/>
                  <a:pt x="446864" y="1977603"/>
                </a:cubicBezTo>
                <a:cubicBezTo>
                  <a:pt x="447246" y="1977900"/>
                  <a:pt x="447581" y="1978248"/>
                  <a:pt x="447389" y="1978459"/>
                </a:cubicBezTo>
                <a:cubicBezTo>
                  <a:pt x="447005" y="1978881"/>
                  <a:pt x="445286" y="1977906"/>
                  <a:pt x="446052" y="1977063"/>
                </a:cubicBezTo>
                <a:close/>
                <a:moveTo>
                  <a:pt x="3794221" y="1976106"/>
                </a:moveTo>
                <a:lnTo>
                  <a:pt x="3790921" y="1976380"/>
                </a:lnTo>
                <a:cubicBezTo>
                  <a:pt x="3787026" y="1976238"/>
                  <a:pt x="3783033" y="1975937"/>
                  <a:pt x="3779883" y="1976293"/>
                </a:cubicBezTo>
                <a:lnTo>
                  <a:pt x="3772649" y="1976126"/>
                </a:lnTo>
                <a:lnTo>
                  <a:pt x="3801305" y="1977860"/>
                </a:lnTo>
                <a:lnTo>
                  <a:pt x="3806282" y="1977985"/>
                </a:lnTo>
                <a:lnTo>
                  <a:pt x="3807370" y="1977985"/>
                </a:lnTo>
                <a:lnTo>
                  <a:pt x="3803923" y="1976771"/>
                </a:lnTo>
                <a:close/>
                <a:moveTo>
                  <a:pt x="531909" y="1976105"/>
                </a:moveTo>
                <a:lnTo>
                  <a:pt x="522207" y="1976770"/>
                </a:lnTo>
                <a:lnTo>
                  <a:pt x="518760" y="1977984"/>
                </a:lnTo>
                <a:lnTo>
                  <a:pt x="519847" y="1977984"/>
                </a:lnTo>
                <a:lnTo>
                  <a:pt x="524824" y="1977859"/>
                </a:lnTo>
                <a:lnTo>
                  <a:pt x="553480" y="1976125"/>
                </a:lnTo>
                <a:lnTo>
                  <a:pt x="546247" y="1976292"/>
                </a:lnTo>
                <a:cubicBezTo>
                  <a:pt x="543096" y="1975936"/>
                  <a:pt x="539104" y="1976237"/>
                  <a:pt x="535208" y="1976379"/>
                </a:cubicBezTo>
                <a:close/>
                <a:moveTo>
                  <a:pt x="3828554" y="1969415"/>
                </a:moveTo>
                <a:lnTo>
                  <a:pt x="3829755" y="1969589"/>
                </a:lnTo>
                <a:cubicBezTo>
                  <a:pt x="3828430" y="1969647"/>
                  <a:pt x="3827285" y="1969739"/>
                  <a:pt x="3827194" y="1969698"/>
                </a:cubicBezTo>
                <a:cubicBezTo>
                  <a:pt x="3827149" y="1969678"/>
                  <a:pt x="3827368" y="1969624"/>
                  <a:pt x="3827958" y="1969516"/>
                </a:cubicBezTo>
                <a:close/>
                <a:moveTo>
                  <a:pt x="497576" y="1969414"/>
                </a:moveTo>
                <a:lnTo>
                  <a:pt x="498172" y="1969515"/>
                </a:lnTo>
                <a:cubicBezTo>
                  <a:pt x="498762" y="1969623"/>
                  <a:pt x="498980" y="1969677"/>
                  <a:pt x="498935" y="1969697"/>
                </a:cubicBezTo>
                <a:cubicBezTo>
                  <a:pt x="498845" y="1969738"/>
                  <a:pt x="497700" y="1969646"/>
                  <a:pt x="496375" y="1969588"/>
                </a:cubicBezTo>
                <a:close/>
                <a:moveTo>
                  <a:pt x="3836093" y="1959198"/>
                </a:moveTo>
                <a:cubicBezTo>
                  <a:pt x="3837001" y="1958985"/>
                  <a:pt x="3838846" y="1958976"/>
                  <a:pt x="3840260" y="1959211"/>
                </a:cubicBezTo>
                <a:lnTo>
                  <a:pt x="3873095" y="1960884"/>
                </a:lnTo>
                <a:lnTo>
                  <a:pt x="3912063" y="1968044"/>
                </a:lnTo>
                <a:lnTo>
                  <a:pt x="3887321" y="1964343"/>
                </a:lnTo>
                <a:cubicBezTo>
                  <a:pt x="3876927" y="1963100"/>
                  <a:pt x="3866454" y="1962151"/>
                  <a:pt x="3855926" y="1961472"/>
                </a:cubicBezTo>
                <a:cubicBezTo>
                  <a:pt x="3851995" y="1961332"/>
                  <a:pt x="3842853" y="1960747"/>
                  <a:pt x="3837541" y="1960408"/>
                </a:cubicBezTo>
                <a:cubicBezTo>
                  <a:pt x="3835213" y="1959827"/>
                  <a:pt x="3835185" y="1959411"/>
                  <a:pt x="3836093" y="1959198"/>
                </a:cubicBezTo>
                <a:close/>
                <a:moveTo>
                  <a:pt x="490036" y="1959197"/>
                </a:moveTo>
                <a:cubicBezTo>
                  <a:pt x="490945" y="1959410"/>
                  <a:pt x="490917" y="1959826"/>
                  <a:pt x="488588" y="1960407"/>
                </a:cubicBezTo>
                <a:cubicBezTo>
                  <a:pt x="483276" y="1960746"/>
                  <a:pt x="474135" y="1961331"/>
                  <a:pt x="470204" y="1961471"/>
                </a:cubicBezTo>
                <a:cubicBezTo>
                  <a:pt x="459675" y="1962150"/>
                  <a:pt x="449203" y="1963099"/>
                  <a:pt x="438809" y="1964342"/>
                </a:cubicBezTo>
                <a:lnTo>
                  <a:pt x="414067" y="1968043"/>
                </a:lnTo>
                <a:lnTo>
                  <a:pt x="453035" y="1960883"/>
                </a:lnTo>
                <a:lnTo>
                  <a:pt x="485870" y="1959210"/>
                </a:lnTo>
                <a:cubicBezTo>
                  <a:pt x="487284" y="1958975"/>
                  <a:pt x="489129" y="1958984"/>
                  <a:pt x="490036" y="1959197"/>
                </a:cubicBezTo>
                <a:close/>
                <a:moveTo>
                  <a:pt x="3809943" y="1921217"/>
                </a:moveTo>
                <a:cubicBezTo>
                  <a:pt x="3810297" y="1921049"/>
                  <a:pt x="3811079" y="1921104"/>
                  <a:pt x="3811750" y="1921300"/>
                </a:cubicBezTo>
                <a:cubicBezTo>
                  <a:pt x="3812422" y="1921498"/>
                  <a:pt x="3812982" y="1921837"/>
                  <a:pt x="3812895" y="1922236"/>
                </a:cubicBezTo>
                <a:cubicBezTo>
                  <a:pt x="3812895" y="1922236"/>
                  <a:pt x="3810728" y="1922718"/>
                  <a:pt x="3809963" y="1921874"/>
                </a:cubicBezTo>
                <a:cubicBezTo>
                  <a:pt x="3809660" y="1921540"/>
                  <a:pt x="3809706" y="1921328"/>
                  <a:pt x="3809943" y="1921217"/>
                </a:cubicBezTo>
                <a:close/>
                <a:moveTo>
                  <a:pt x="516187" y="1921216"/>
                </a:moveTo>
                <a:cubicBezTo>
                  <a:pt x="516424" y="1921327"/>
                  <a:pt x="516470" y="1921539"/>
                  <a:pt x="516167" y="1921873"/>
                </a:cubicBezTo>
                <a:cubicBezTo>
                  <a:pt x="515402" y="1922717"/>
                  <a:pt x="513235" y="1922235"/>
                  <a:pt x="513235" y="1922235"/>
                </a:cubicBezTo>
                <a:cubicBezTo>
                  <a:pt x="513148" y="1921836"/>
                  <a:pt x="513708" y="1921497"/>
                  <a:pt x="514380" y="1921299"/>
                </a:cubicBezTo>
                <a:cubicBezTo>
                  <a:pt x="515051" y="1921103"/>
                  <a:pt x="515833" y="1921048"/>
                  <a:pt x="516187" y="1921216"/>
                </a:cubicBezTo>
                <a:close/>
                <a:moveTo>
                  <a:pt x="3863159" y="1920194"/>
                </a:moveTo>
                <a:lnTo>
                  <a:pt x="3865160" y="1920915"/>
                </a:lnTo>
                <a:lnTo>
                  <a:pt x="3862551" y="1920222"/>
                </a:lnTo>
                <a:close/>
                <a:moveTo>
                  <a:pt x="462970" y="1920193"/>
                </a:moveTo>
                <a:lnTo>
                  <a:pt x="463579" y="1920221"/>
                </a:lnTo>
                <a:lnTo>
                  <a:pt x="460970" y="1920914"/>
                </a:lnTo>
                <a:close/>
                <a:moveTo>
                  <a:pt x="3794864" y="1910523"/>
                </a:moveTo>
                <a:cubicBezTo>
                  <a:pt x="3795365" y="1910412"/>
                  <a:pt x="3795960" y="1910406"/>
                  <a:pt x="3796534" y="1910543"/>
                </a:cubicBezTo>
                <a:cubicBezTo>
                  <a:pt x="3797108" y="1910679"/>
                  <a:pt x="3797662" y="1910957"/>
                  <a:pt x="3798076" y="1911415"/>
                </a:cubicBezTo>
                <a:cubicBezTo>
                  <a:pt x="3796459" y="1912283"/>
                  <a:pt x="3796013" y="1911790"/>
                  <a:pt x="3794864" y="1910523"/>
                </a:cubicBezTo>
                <a:close/>
                <a:moveTo>
                  <a:pt x="531266" y="1910522"/>
                </a:moveTo>
                <a:cubicBezTo>
                  <a:pt x="530117" y="1911789"/>
                  <a:pt x="529670" y="1912282"/>
                  <a:pt x="528054" y="1911414"/>
                </a:cubicBezTo>
                <a:cubicBezTo>
                  <a:pt x="528468" y="1910956"/>
                  <a:pt x="529022" y="1910678"/>
                  <a:pt x="529595" y="1910542"/>
                </a:cubicBezTo>
                <a:cubicBezTo>
                  <a:pt x="530170" y="1910405"/>
                  <a:pt x="530765" y="1910411"/>
                  <a:pt x="531266" y="1910522"/>
                </a:cubicBezTo>
                <a:close/>
                <a:moveTo>
                  <a:pt x="3845182" y="1906116"/>
                </a:moveTo>
                <a:cubicBezTo>
                  <a:pt x="3845458" y="1906256"/>
                  <a:pt x="3845762" y="1906590"/>
                  <a:pt x="3846176" y="1907047"/>
                </a:cubicBezTo>
                <a:cubicBezTo>
                  <a:pt x="3845559" y="1907692"/>
                  <a:pt x="3845198" y="1907624"/>
                  <a:pt x="3844943" y="1907343"/>
                </a:cubicBezTo>
                <a:cubicBezTo>
                  <a:pt x="3844688" y="1907062"/>
                  <a:pt x="3844539" y="1906566"/>
                  <a:pt x="3844348" y="1906354"/>
                </a:cubicBezTo>
                <a:cubicBezTo>
                  <a:pt x="3844656" y="1906033"/>
                  <a:pt x="3844906" y="1905978"/>
                  <a:pt x="3845182" y="1906116"/>
                </a:cubicBezTo>
                <a:close/>
                <a:moveTo>
                  <a:pt x="480948" y="1906115"/>
                </a:moveTo>
                <a:cubicBezTo>
                  <a:pt x="481224" y="1905977"/>
                  <a:pt x="481474" y="1906032"/>
                  <a:pt x="481782" y="1906353"/>
                </a:cubicBezTo>
                <a:cubicBezTo>
                  <a:pt x="481591" y="1906565"/>
                  <a:pt x="481442" y="1907061"/>
                  <a:pt x="481186" y="1907342"/>
                </a:cubicBezTo>
                <a:cubicBezTo>
                  <a:pt x="480932" y="1907623"/>
                  <a:pt x="480570" y="1907691"/>
                  <a:pt x="479953" y="1907046"/>
                </a:cubicBezTo>
                <a:cubicBezTo>
                  <a:pt x="480368" y="1906589"/>
                  <a:pt x="480671" y="1906255"/>
                  <a:pt x="480948" y="1906115"/>
                </a:cubicBezTo>
                <a:close/>
                <a:moveTo>
                  <a:pt x="3843353" y="1905424"/>
                </a:moveTo>
                <a:cubicBezTo>
                  <a:pt x="3843630" y="1905564"/>
                  <a:pt x="3843933" y="1905898"/>
                  <a:pt x="3844348" y="1906354"/>
                </a:cubicBezTo>
                <a:cubicBezTo>
                  <a:pt x="3843730" y="1906999"/>
                  <a:pt x="3843369" y="1906932"/>
                  <a:pt x="3843114" y="1906651"/>
                </a:cubicBezTo>
                <a:cubicBezTo>
                  <a:pt x="3842859" y="1906369"/>
                  <a:pt x="3842711" y="1905874"/>
                  <a:pt x="3842518" y="1905662"/>
                </a:cubicBezTo>
                <a:cubicBezTo>
                  <a:pt x="3842827" y="1905341"/>
                  <a:pt x="3843077" y="1905286"/>
                  <a:pt x="3843353" y="1905424"/>
                </a:cubicBezTo>
                <a:close/>
                <a:moveTo>
                  <a:pt x="482777" y="1905423"/>
                </a:moveTo>
                <a:cubicBezTo>
                  <a:pt x="483052" y="1905285"/>
                  <a:pt x="483303" y="1905340"/>
                  <a:pt x="483612" y="1905661"/>
                </a:cubicBezTo>
                <a:cubicBezTo>
                  <a:pt x="483419" y="1905873"/>
                  <a:pt x="483271" y="1906368"/>
                  <a:pt x="483015" y="1906650"/>
                </a:cubicBezTo>
                <a:cubicBezTo>
                  <a:pt x="482761" y="1906931"/>
                  <a:pt x="482399" y="1906998"/>
                  <a:pt x="481782" y="1906353"/>
                </a:cubicBezTo>
                <a:cubicBezTo>
                  <a:pt x="482197" y="1905897"/>
                  <a:pt x="482500" y="1905563"/>
                  <a:pt x="482777" y="1905423"/>
                </a:cubicBezTo>
                <a:close/>
                <a:moveTo>
                  <a:pt x="3837439" y="1904258"/>
                </a:moveTo>
                <a:cubicBezTo>
                  <a:pt x="3838491" y="1903981"/>
                  <a:pt x="3839208" y="1904054"/>
                  <a:pt x="3839938" y="1904335"/>
                </a:cubicBezTo>
                <a:cubicBezTo>
                  <a:pt x="3840668" y="1904616"/>
                  <a:pt x="3841413" y="1905106"/>
                  <a:pt x="3842518" y="1905662"/>
                </a:cubicBezTo>
                <a:cubicBezTo>
                  <a:pt x="3840518" y="1906108"/>
                  <a:pt x="3838587" y="1905524"/>
                  <a:pt x="3837439" y="1904258"/>
                </a:cubicBezTo>
                <a:close/>
                <a:moveTo>
                  <a:pt x="488691" y="1904257"/>
                </a:moveTo>
                <a:cubicBezTo>
                  <a:pt x="487543" y="1905523"/>
                  <a:pt x="485611" y="1906107"/>
                  <a:pt x="483612" y="1905661"/>
                </a:cubicBezTo>
                <a:cubicBezTo>
                  <a:pt x="484717" y="1905105"/>
                  <a:pt x="485461" y="1904615"/>
                  <a:pt x="486191" y="1904334"/>
                </a:cubicBezTo>
                <a:cubicBezTo>
                  <a:pt x="486922" y="1904053"/>
                  <a:pt x="487639" y="1903980"/>
                  <a:pt x="488691" y="1904257"/>
                </a:cubicBezTo>
                <a:close/>
                <a:moveTo>
                  <a:pt x="3800695" y="1894471"/>
                </a:moveTo>
                <a:cubicBezTo>
                  <a:pt x="3800426" y="1894547"/>
                  <a:pt x="3800353" y="1894717"/>
                  <a:pt x="3800641" y="1895033"/>
                </a:cubicBezTo>
                <a:cubicBezTo>
                  <a:pt x="3801438" y="1895912"/>
                  <a:pt x="3802507" y="1896097"/>
                  <a:pt x="3803272" y="1895947"/>
                </a:cubicBezTo>
                <a:cubicBezTo>
                  <a:pt x="3804038" y="1895798"/>
                  <a:pt x="3804500" y="1895315"/>
                  <a:pt x="3804086" y="1894858"/>
                </a:cubicBezTo>
                <a:cubicBezTo>
                  <a:pt x="3804086" y="1894858"/>
                  <a:pt x="3801502" y="1894243"/>
                  <a:pt x="3800695" y="1894471"/>
                </a:cubicBezTo>
                <a:close/>
                <a:moveTo>
                  <a:pt x="525435" y="1894470"/>
                </a:moveTo>
                <a:cubicBezTo>
                  <a:pt x="524628" y="1894242"/>
                  <a:pt x="522044" y="1894857"/>
                  <a:pt x="522044" y="1894857"/>
                </a:cubicBezTo>
                <a:cubicBezTo>
                  <a:pt x="521630" y="1895314"/>
                  <a:pt x="522092" y="1895797"/>
                  <a:pt x="522858" y="1895946"/>
                </a:cubicBezTo>
                <a:cubicBezTo>
                  <a:pt x="523623" y="1896096"/>
                  <a:pt x="524692" y="1895911"/>
                  <a:pt x="525489" y="1895032"/>
                </a:cubicBezTo>
                <a:cubicBezTo>
                  <a:pt x="525776" y="1894716"/>
                  <a:pt x="525704" y="1894546"/>
                  <a:pt x="525435" y="1894470"/>
                </a:cubicBezTo>
                <a:close/>
                <a:moveTo>
                  <a:pt x="3765348" y="1889176"/>
                </a:moveTo>
                <a:lnTo>
                  <a:pt x="3775762" y="1890979"/>
                </a:lnTo>
                <a:cubicBezTo>
                  <a:pt x="3774520" y="1891044"/>
                  <a:pt x="3771752" y="1890751"/>
                  <a:pt x="3769370" y="1890363"/>
                </a:cubicBezTo>
                <a:close/>
                <a:moveTo>
                  <a:pt x="560782" y="1889175"/>
                </a:moveTo>
                <a:lnTo>
                  <a:pt x="556760" y="1890362"/>
                </a:lnTo>
                <a:cubicBezTo>
                  <a:pt x="554378" y="1890750"/>
                  <a:pt x="551610" y="1891043"/>
                  <a:pt x="550368" y="1890978"/>
                </a:cubicBezTo>
                <a:close/>
                <a:moveTo>
                  <a:pt x="3765306" y="1889164"/>
                </a:moveTo>
                <a:lnTo>
                  <a:pt x="3765348" y="1889176"/>
                </a:lnTo>
                <a:lnTo>
                  <a:pt x="3765305" y="1889169"/>
                </a:lnTo>
                <a:close/>
                <a:moveTo>
                  <a:pt x="560824" y="1889163"/>
                </a:moveTo>
                <a:lnTo>
                  <a:pt x="560825" y="1889168"/>
                </a:lnTo>
                <a:lnTo>
                  <a:pt x="560782" y="1889175"/>
                </a:lnTo>
                <a:close/>
                <a:moveTo>
                  <a:pt x="3755900" y="1888016"/>
                </a:moveTo>
                <a:cubicBezTo>
                  <a:pt x="3754438" y="1887552"/>
                  <a:pt x="3755194" y="1887499"/>
                  <a:pt x="3760045" y="1888258"/>
                </a:cubicBezTo>
                <a:lnTo>
                  <a:pt x="3765305" y="1889169"/>
                </a:lnTo>
                <a:lnTo>
                  <a:pt x="3765072" y="1890231"/>
                </a:lnTo>
                <a:cubicBezTo>
                  <a:pt x="3761046" y="1889351"/>
                  <a:pt x="3757364" y="1888479"/>
                  <a:pt x="3755900" y="1888016"/>
                </a:cubicBezTo>
                <a:close/>
                <a:moveTo>
                  <a:pt x="570229" y="1888015"/>
                </a:moveTo>
                <a:cubicBezTo>
                  <a:pt x="568766" y="1888478"/>
                  <a:pt x="565083" y="1889350"/>
                  <a:pt x="561058" y="1890230"/>
                </a:cubicBezTo>
                <a:lnTo>
                  <a:pt x="560825" y="1889168"/>
                </a:lnTo>
                <a:lnTo>
                  <a:pt x="566084" y="1888257"/>
                </a:lnTo>
                <a:cubicBezTo>
                  <a:pt x="570936" y="1887498"/>
                  <a:pt x="571692" y="1887551"/>
                  <a:pt x="570229" y="1888015"/>
                </a:cubicBezTo>
                <a:close/>
                <a:moveTo>
                  <a:pt x="2110806" y="1876587"/>
                </a:moveTo>
                <a:lnTo>
                  <a:pt x="2109845" y="1877255"/>
                </a:lnTo>
                <a:lnTo>
                  <a:pt x="2109110" y="1877357"/>
                </a:lnTo>
                <a:lnTo>
                  <a:pt x="2110579" y="1876688"/>
                </a:lnTo>
                <a:close/>
                <a:moveTo>
                  <a:pt x="2215324" y="1876586"/>
                </a:moveTo>
                <a:lnTo>
                  <a:pt x="2215551" y="1876687"/>
                </a:lnTo>
                <a:lnTo>
                  <a:pt x="2217020" y="1877356"/>
                </a:lnTo>
                <a:lnTo>
                  <a:pt x="2216284" y="1877254"/>
                </a:lnTo>
                <a:close/>
                <a:moveTo>
                  <a:pt x="3667159" y="1867048"/>
                </a:moveTo>
                <a:cubicBezTo>
                  <a:pt x="3667924" y="1867892"/>
                  <a:pt x="3666205" y="1868868"/>
                  <a:pt x="3665822" y="1868445"/>
                </a:cubicBezTo>
                <a:cubicBezTo>
                  <a:pt x="3665631" y="1868233"/>
                  <a:pt x="3665965" y="1867885"/>
                  <a:pt x="3666347" y="1867588"/>
                </a:cubicBezTo>
                <a:cubicBezTo>
                  <a:pt x="3666730" y="1867292"/>
                  <a:pt x="3667159" y="1867048"/>
                  <a:pt x="3667159" y="1867048"/>
                </a:cubicBezTo>
                <a:close/>
                <a:moveTo>
                  <a:pt x="658971" y="1867047"/>
                </a:moveTo>
                <a:cubicBezTo>
                  <a:pt x="658971" y="1867047"/>
                  <a:pt x="659400" y="1867291"/>
                  <a:pt x="659783" y="1867587"/>
                </a:cubicBezTo>
                <a:cubicBezTo>
                  <a:pt x="660165" y="1867884"/>
                  <a:pt x="660499" y="1868232"/>
                  <a:pt x="660307" y="1868444"/>
                </a:cubicBezTo>
                <a:cubicBezTo>
                  <a:pt x="659925" y="1868867"/>
                  <a:pt x="658206" y="1867891"/>
                  <a:pt x="658971" y="1867047"/>
                </a:cubicBezTo>
                <a:close/>
                <a:moveTo>
                  <a:pt x="2163066" y="1866749"/>
                </a:moveTo>
                <a:lnTo>
                  <a:pt x="2161638" y="1867671"/>
                </a:lnTo>
                <a:lnTo>
                  <a:pt x="2163066" y="1868585"/>
                </a:lnTo>
                <a:lnTo>
                  <a:pt x="2164493" y="1867671"/>
                </a:lnTo>
                <a:close/>
                <a:moveTo>
                  <a:pt x="2114591" y="1863368"/>
                </a:moveTo>
                <a:lnTo>
                  <a:pt x="2114908" y="1863613"/>
                </a:lnTo>
                <a:cubicBezTo>
                  <a:pt x="2114144" y="1864256"/>
                  <a:pt x="2113490" y="1864805"/>
                  <a:pt x="2113490" y="1864805"/>
                </a:cubicBezTo>
                <a:lnTo>
                  <a:pt x="2113957" y="1863489"/>
                </a:lnTo>
                <a:close/>
                <a:moveTo>
                  <a:pt x="2211539" y="1863367"/>
                </a:moveTo>
                <a:lnTo>
                  <a:pt x="2212173" y="1863488"/>
                </a:lnTo>
                <a:lnTo>
                  <a:pt x="2212640" y="1864804"/>
                </a:lnTo>
                <a:cubicBezTo>
                  <a:pt x="2212640" y="1864804"/>
                  <a:pt x="2211986" y="1864255"/>
                  <a:pt x="2211222" y="1863612"/>
                </a:cubicBezTo>
                <a:close/>
                <a:moveTo>
                  <a:pt x="3548722" y="1863075"/>
                </a:moveTo>
                <a:lnTo>
                  <a:pt x="3553282" y="1864289"/>
                </a:lnTo>
                <a:lnTo>
                  <a:pt x="3559384" y="1866089"/>
                </a:lnTo>
                <a:lnTo>
                  <a:pt x="3588388" y="1867845"/>
                </a:lnTo>
                <a:cubicBezTo>
                  <a:pt x="3589801" y="1868080"/>
                  <a:pt x="3592974" y="1868156"/>
                  <a:pt x="3594534" y="1867999"/>
                </a:cubicBezTo>
                <a:cubicBezTo>
                  <a:pt x="3595313" y="1867920"/>
                  <a:pt x="3595690" y="1867784"/>
                  <a:pt x="3595242" y="1867579"/>
                </a:cubicBezTo>
                <a:cubicBezTo>
                  <a:pt x="3594795" y="1867376"/>
                  <a:pt x="3593522" y="1867104"/>
                  <a:pt x="3591004" y="1866756"/>
                </a:cubicBezTo>
                <a:cubicBezTo>
                  <a:pt x="3586176" y="1866731"/>
                  <a:pt x="3580862" y="1866392"/>
                  <a:pt x="3576486" y="1865760"/>
                </a:cubicBezTo>
                <a:lnTo>
                  <a:pt x="3573682" y="1865399"/>
                </a:lnTo>
                <a:lnTo>
                  <a:pt x="3576684" y="1866361"/>
                </a:lnTo>
                <a:lnTo>
                  <a:pt x="3571724" y="1865148"/>
                </a:lnTo>
                <a:lnTo>
                  <a:pt x="3556991" y="1863252"/>
                </a:lnTo>
                <a:close/>
                <a:moveTo>
                  <a:pt x="777407" y="1863074"/>
                </a:moveTo>
                <a:lnTo>
                  <a:pt x="769139" y="1863251"/>
                </a:lnTo>
                <a:lnTo>
                  <a:pt x="754406" y="1865147"/>
                </a:lnTo>
                <a:lnTo>
                  <a:pt x="749445" y="1866360"/>
                </a:lnTo>
                <a:lnTo>
                  <a:pt x="752448" y="1865398"/>
                </a:lnTo>
                <a:lnTo>
                  <a:pt x="749644" y="1865759"/>
                </a:lnTo>
                <a:cubicBezTo>
                  <a:pt x="745268" y="1866391"/>
                  <a:pt x="739954" y="1866730"/>
                  <a:pt x="735126" y="1866755"/>
                </a:cubicBezTo>
                <a:cubicBezTo>
                  <a:pt x="732608" y="1867103"/>
                  <a:pt x="731335" y="1867375"/>
                  <a:pt x="730888" y="1867578"/>
                </a:cubicBezTo>
                <a:cubicBezTo>
                  <a:pt x="730440" y="1867783"/>
                  <a:pt x="730817" y="1867919"/>
                  <a:pt x="731596" y="1867998"/>
                </a:cubicBezTo>
                <a:cubicBezTo>
                  <a:pt x="733156" y="1868155"/>
                  <a:pt x="736328" y="1868079"/>
                  <a:pt x="737742" y="1867844"/>
                </a:cubicBezTo>
                <a:lnTo>
                  <a:pt x="766745" y="1866088"/>
                </a:lnTo>
                <a:lnTo>
                  <a:pt x="772848" y="1864288"/>
                </a:lnTo>
                <a:close/>
                <a:moveTo>
                  <a:pt x="2169660" y="1862487"/>
                </a:moveTo>
                <a:lnTo>
                  <a:pt x="2167654" y="1863783"/>
                </a:lnTo>
                <a:lnTo>
                  <a:pt x="2169080" y="1864734"/>
                </a:lnTo>
                <a:lnTo>
                  <a:pt x="2171122" y="1863427"/>
                </a:lnTo>
                <a:close/>
                <a:moveTo>
                  <a:pt x="2156471" y="1862487"/>
                </a:moveTo>
                <a:lnTo>
                  <a:pt x="2155009" y="1863427"/>
                </a:lnTo>
                <a:lnTo>
                  <a:pt x="2157051" y="1864734"/>
                </a:lnTo>
                <a:lnTo>
                  <a:pt x="2158477" y="1863783"/>
                </a:lnTo>
                <a:close/>
                <a:moveTo>
                  <a:pt x="3635094" y="1860006"/>
                </a:moveTo>
                <a:lnTo>
                  <a:pt x="3636642" y="1860602"/>
                </a:lnTo>
                <a:lnTo>
                  <a:pt x="3635361" y="1860023"/>
                </a:lnTo>
                <a:close/>
                <a:moveTo>
                  <a:pt x="691041" y="1860005"/>
                </a:moveTo>
                <a:lnTo>
                  <a:pt x="690774" y="1860022"/>
                </a:lnTo>
                <a:lnTo>
                  <a:pt x="689487" y="1860603"/>
                </a:lnTo>
                <a:close/>
                <a:moveTo>
                  <a:pt x="3577129" y="1860004"/>
                </a:moveTo>
                <a:cubicBezTo>
                  <a:pt x="3577628" y="1859893"/>
                  <a:pt x="3578224" y="1859887"/>
                  <a:pt x="3578799" y="1860023"/>
                </a:cubicBezTo>
                <a:cubicBezTo>
                  <a:pt x="3579372" y="1860160"/>
                  <a:pt x="3579925" y="1860438"/>
                  <a:pt x="3580341" y="1860897"/>
                </a:cubicBezTo>
                <a:cubicBezTo>
                  <a:pt x="3578725" y="1861763"/>
                  <a:pt x="3578277" y="1861271"/>
                  <a:pt x="3577129" y="1860004"/>
                </a:cubicBezTo>
                <a:close/>
                <a:moveTo>
                  <a:pt x="749001" y="1860003"/>
                </a:moveTo>
                <a:cubicBezTo>
                  <a:pt x="747853" y="1861270"/>
                  <a:pt x="747405" y="1861762"/>
                  <a:pt x="745789" y="1860896"/>
                </a:cubicBezTo>
                <a:cubicBezTo>
                  <a:pt x="746204" y="1860437"/>
                  <a:pt x="746757" y="1860159"/>
                  <a:pt x="747331" y="1860022"/>
                </a:cubicBezTo>
                <a:cubicBezTo>
                  <a:pt x="747905" y="1859886"/>
                  <a:pt x="748501" y="1859892"/>
                  <a:pt x="749001" y="1860003"/>
                </a:cubicBezTo>
                <a:close/>
                <a:moveTo>
                  <a:pt x="2173739" y="1859850"/>
                </a:moveTo>
                <a:lnTo>
                  <a:pt x="2172892" y="1860398"/>
                </a:lnTo>
                <a:lnTo>
                  <a:pt x="2174370" y="1861347"/>
                </a:lnTo>
                <a:lnTo>
                  <a:pt x="2175175" y="1860832"/>
                </a:lnTo>
                <a:close/>
                <a:moveTo>
                  <a:pt x="2152392" y="1859850"/>
                </a:moveTo>
                <a:lnTo>
                  <a:pt x="2150956" y="1860832"/>
                </a:lnTo>
                <a:lnTo>
                  <a:pt x="2151761" y="1861347"/>
                </a:lnTo>
                <a:lnTo>
                  <a:pt x="2153239" y="1860398"/>
                </a:lnTo>
                <a:close/>
                <a:moveTo>
                  <a:pt x="2135720" y="1859342"/>
                </a:moveTo>
                <a:lnTo>
                  <a:pt x="2116238" y="1872801"/>
                </a:lnTo>
                <a:lnTo>
                  <a:pt x="2116081" y="1872911"/>
                </a:lnTo>
                <a:lnTo>
                  <a:pt x="2111824" y="1874866"/>
                </a:lnTo>
                <a:cubicBezTo>
                  <a:pt x="2110502" y="1875521"/>
                  <a:pt x="2109732" y="1875969"/>
                  <a:pt x="2110016" y="1875982"/>
                </a:cubicBezTo>
                <a:cubicBezTo>
                  <a:pt x="2108397" y="1875322"/>
                  <a:pt x="2108177" y="1872305"/>
                  <a:pt x="2110640" y="1872424"/>
                </a:cubicBezTo>
                <a:cubicBezTo>
                  <a:pt x="2107040" y="1872251"/>
                  <a:pt x="2111294" y="1871875"/>
                  <a:pt x="2106106" y="1874047"/>
                </a:cubicBezTo>
                <a:cubicBezTo>
                  <a:pt x="2099313" y="1876725"/>
                  <a:pt x="2103349" y="1873332"/>
                  <a:pt x="2103349" y="1873332"/>
                </a:cubicBezTo>
                <a:cubicBezTo>
                  <a:pt x="2106074" y="1871040"/>
                  <a:pt x="2114112" y="1868327"/>
                  <a:pt x="2115421" y="1867226"/>
                </a:cubicBezTo>
                <a:cubicBezTo>
                  <a:pt x="2115421" y="1867226"/>
                  <a:pt x="2115110" y="1865465"/>
                  <a:pt x="2114908" y="1863613"/>
                </a:cubicBezTo>
                <a:lnTo>
                  <a:pt x="2116362" y="1863030"/>
                </a:lnTo>
                <a:close/>
                <a:moveTo>
                  <a:pt x="2190410" y="1859341"/>
                </a:moveTo>
                <a:lnTo>
                  <a:pt x="2209767" y="1863029"/>
                </a:lnTo>
                <a:lnTo>
                  <a:pt x="2211222" y="1863612"/>
                </a:lnTo>
                <a:cubicBezTo>
                  <a:pt x="2211020" y="1865464"/>
                  <a:pt x="2210708" y="1867225"/>
                  <a:pt x="2210708" y="1867225"/>
                </a:cubicBezTo>
                <a:cubicBezTo>
                  <a:pt x="2212017" y="1868326"/>
                  <a:pt x="2220055" y="1871039"/>
                  <a:pt x="2222781" y="1873331"/>
                </a:cubicBezTo>
                <a:cubicBezTo>
                  <a:pt x="2222781" y="1873331"/>
                  <a:pt x="2226816" y="1876724"/>
                  <a:pt x="2220024" y="1874046"/>
                </a:cubicBezTo>
                <a:cubicBezTo>
                  <a:pt x="2214835" y="1871874"/>
                  <a:pt x="2219090" y="1872250"/>
                  <a:pt x="2215489" y="1872423"/>
                </a:cubicBezTo>
                <a:cubicBezTo>
                  <a:pt x="2217953" y="1872304"/>
                  <a:pt x="2217733" y="1875321"/>
                  <a:pt x="2216114" y="1875981"/>
                </a:cubicBezTo>
                <a:cubicBezTo>
                  <a:pt x="2216398" y="1875968"/>
                  <a:pt x="2215628" y="1875520"/>
                  <a:pt x="2214305" y="1874865"/>
                </a:cubicBezTo>
                <a:lnTo>
                  <a:pt x="2210049" y="1872910"/>
                </a:lnTo>
                <a:lnTo>
                  <a:pt x="2209892" y="1872800"/>
                </a:lnTo>
                <a:close/>
                <a:moveTo>
                  <a:pt x="2163066" y="1858247"/>
                </a:moveTo>
                <a:lnTo>
                  <a:pt x="2161173" y="1859464"/>
                </a:lnTo>
                <a:lnTo>
                  <a:pt x="2163066" y="1860725"/>
                </a:lnTo>
                <a:lnTo>
                  <a:pt x="2164958" y="1859464"/>
                </a:lnTo>
                <a:close/>
                <a:moveTo>
                  <a:pt x="3626278" y="1855916"/>
                </a:moveTo>
                <a:lnTo>
                  <a:pt x="3626156" y="1855945"/>
                </a:lnTo>
                <a:lnTo>
                  <a:pt x="3626863" y="1856337"/>
                </a:lnTo>
                <a:lnTo>
                  <a:pt x="3626915" y="1856340"/>
                </a:lnTo>
                <a:lnTo>
                  <a:pt x="3626803" y="1856154"/>
                </a:lnTo>
                <a:close/>
                <a:moveTo>
                  <a:pt x="699855" y="1855916"/>
                </a:moveTo>
                <a:lnTo>
                  <a:pt x="699325" y="1856156"/>
                </a:lnTo>
                <a:lnTo>
                  <a:pt x="699214" y="1856339"/>
                </a:lnTo>
                <a:lnTo>
                  <a:pt x="699271" y="1856336"/>
                </a:lnTo>
                <a:lnTo>
                  <a:pt x="699976" y="1855945"/>
                </a:lnTo>
                <a:close/>
                <a:moveTo>
                  <a:pt x="3528964" y="1855911"/>
                </a:moveTo>
                <a:cubicBezTo>
                  <a:pt x="3526690" y="1856163"/>
                  <a:pt x="3524969" y="1856694"/>
                  <a:pt x="3527540" y="1857432"/>
                </a:cubicBezTo>
                <a:lnTo>
                  <a:pt x="3539727" y="1860679"/>
                </a:lnTo>
                <a:lnTo>
                  <a:pt x="3557469" y="1861664"/>
                </a:lnTo>
                <a:lnTo>
                  <a:pt x="3555076" y="1861078"/>
                </a:lnTo>
                <a:cubicBezTo>
                  <a:pt x="3548483" y="1858942"/>
                  <a:pt x="3541930" y="1856850"/>
                  <a:pt x="3533705" y="1856060"/>
                </a:cubicBezTo>
                <a:cubicBezTo>
                  <a:pt x="3534064" y="1855684"/>
                  <a:pt x="3531238" y="1855658"/>
                  <a:pt x="3528964" y="1855911"/>
                </a:cubicBezTo>
                <a:close/>
                <a:moveTo>
                  <a:pt x="797165" y="1855910"/>
                </a:moveTo>
                <a:cubicBezTo>
                  <a:pt x="794892" y="1855657"/>
                  <a:pt x="792066" y="1855683"/>
                  <a:pt x="792425" y="1856059"/>
                </a:cubicBezTo>
                <a:cubicBezTo>
                  <a:pt x="784200" y="1856849"/>
                  <a:pt x="777647" y="1858941"/>
                  <a:pt x="771054" y="1861077"/>
                </a:cubicBezTo>
                <a:lnTo>
                  <a:pt x="768660" y="1861663"/>
                </a:lnTo>
                <a:lnTo>
                  <a:pt x="786403" y="1860678"/>
                </a:lnTo>
                <a:lnTo>
                  <a:pt x="798590" y="1857431"/>
                </a:lnTo>
                <a:cubicBezTo>
                  <a:pt x="801160" y="1856693"/>
                  <a:pt x="799440" y="1856162"/>
                  <a:pt x="797165" y="1855910"/>
                </a:cubicBezTo>
                <a:close/>
                <a:moveTo>
                  <a:pt x="2167356" y="1855489"/>
                </a:moveTo>
                <a:lnTo>
                  <a:pt x="2166301" y="1856167"/>
                </a:lnTo>
                <a:lnTo>
                  <a:pt x="2168137" y="1857346"/>
                </a:lnTo>
                <a:lnTo>
                  <a:pt x="2169117" y="1856692"/>
                </a:lnTo>
                <a:close/>
                <a:moveTo>
                  <a:pt x="2158775" y="1855489"/>
                </a:moveTo>
                <a:lnTo>
                  <a:pt x="2157014" y="1856692"/>
                </a:lnTo>
                <a:lnTo>
                  <a:pt x="2157994" y="1857346"/>
                </a:lnTo>
                <a:lnTo>
                  <a:pt x="2159830" y="1856167"/>
                </a:lnTo>
                <a:close/>
                <a:moveTo>
                  <a:pt x="3620092" y="1853847"/>
                </a:moveTo>
                <a:lnTo>
                  <a:pt x="3624716" y="1856203"/>
                </a:lnTo>
                <a:lnTo>
                  <a:pt x="3625296" y="1856239"/>
                </a:lnTo>
                <a:lnTo>
                  <a:pt x="3625292" y="1855989"/>
                </a:lnTo>
                <a:lnTo>
                  <a:pt x="3624865" y="1855279"/>
                </a:lnTo>
                <a:lnTo>
                  <a:pt x="3624224" y="1854989"/>
                </a:lnTo>
                <a:close/>
                <a:moveTo>
                  <a:pt x="706046" y="1853843"/>
                </a:moveTo>
                <a:lnTo>
                  <a:pt x="701917" y="1854985"/>
                </a:lnTo>
                <a:lnTo>
                  <a:pt x="701263" y="1855281"/>
                </a:lnTo>
                <a:lnTo>
                  <a:pt x="700838" y="1855988"/>
                </a:lnTo>
                <a:lnTo>
                  <a:pt x="700834" y="1856238"/>
                </a:lnTo>
                <a:lnTo>
                  <a:pt x="701418" y="1856202"/>
                </a:lnTo>
                <a:close/>
                <a:moveTo>
                  <a:pt x="3568498" y="1852033"/>
                </a:moveTo>
                <a:cubicBezTo>
                  <a:pt x="3567647" y="1853745"/>
                  <a:pt x="3578766" y="1856511"/>
                  <a:pt x="3570813" y="1853040"/>
                </a:cubicBezTo>
                <a:cubicBezTo>
                  <a:pt x="3583528" y="1857565"/>
                  <a:pt x="3595029" y="1860754"/>
                  <a:pt x="3607464" y="1864749"/>
                </a:cubicBezTo>
                <a:cubicBezTo>
                  <a:pt x="3607654" y="1864961"/>
                  <a:pt x="3611071" y="1865638"/>
                  <a:pt x="3614468" y="1866457"/>
                </a:cubicBezTo>
                <a:lnTo>
                  <a:pt x="3615399" y="1866803"/>
                </a:lnTo>
                <a:lnTo>
                  <a:pt x="3623859" y="1867187"/>
                </a:lnTo>
                <a:lnTo>
                  <a:pt x="3608346" y="1862218"/>
                </a:lnTo>
                <a:cubicBezTo>
                  <a:pt x="3600868" y="1859961"/>
                  <a:pt x="3593720" y="1857875"/>
                  <a:pt x="3586863" y="1855723"/>
                </a:cubicBezTo>
                <a:cubicBezTo>
                  <a:pt x="3585480" y="1855524"/>
                  <a:pt x="3570070" y="1849569"/>
                  <a:pt x="3568498" y="1852033"/>
                </a:cubicBezTo>
                <a:close/>
                <a:moveTo>
                  <a:pt x="757632" y="1852032"/>
                </a:moveTo>
                <a:cubicBezTo>
                  <a:pt x="756060" y="1849568"/>
                  <a:pt x="740649" y="1855523"/>
                  <a:pt x="739267" y="1855722"/>
                </a:cubicBezTo>
                <a:cubicBezTo>
                  <a:pt x="732410" y="1857874"/>
                  <a:pt x="725262" y="1859960"/>
                  <a:pt x="717784" y="1862217"/>
                </a:cubicBezTo>
                <a:lnTo>
                  <a:pt x="702271" y="1867186"/>
                </a:lnTo>
                <a:lnTo>
                  <a:pt x="710731" y="1866802"/>
                </a:lnTo>
                <a:lnTo>
                  <a:pt x="711662" y="1866456"/>
                </a:lnTo>
                <a:cubicBezTo>
                  <a:pt x="715058" y="1865637"/>
                  <a:pt x="718475" y="1864960"/>
                  <a:pt x="718666" y="1864748"/>
                </a:cubicBezTo>
                <a:cubicBezTo>
                  <a:pt x="731101" y="1860753"/>
                  <a:pt x="742601" y="1857564"/>
                  <a:pt x="755317" y="1853039"/>
                </a:cubicBezTo>
                <a:cubicBezTo>
                  <a:pt x="747363" y="1856510"/>
                  <a:pt x="758482" y="1853744"/>
                  <a:pt x="757632" y="1852032"/>
                </a:cubicBezTo>
                <a:close/>
                <a:moveTo>
                  <a:pt x="710946" y="1851346"/>
                </a:moveTo>
                <a:cubicBezTo>
                  <a:pt x="712586" y="1850409"/>
                  <a:pt x="711810" y="1850588"/>
                  <a:pt x="706560" y="1852886"/>
                </a:cubicBezTo>
                <a:lnTo>
                  <a:pt x="704545" y="1853797"/>
                </a:lnTo>
                <a:lnTo>
                  <a:pt x="706241" y="1853744"/>
                </a:lnTo>
                <a:close/>
                <a:moveTo>
                  <a:pt x="3615184" y="1851345"/>
                </a:moveTo>
                <a:lnTo>
                  <a:pt x="3619893" y="1853745"/>
                </a:lnTo>
                <a:lnTo>
                  <a:pt x="3621589" y="1853798"/>
                </a:lnTo>
                <a:lnTo>
                  <a:pt x="3619570" y="1852885"/>
                </a:lnTo>
                <a:cubicBezTo>
                  <a:pt x="3614320" y="1850587"/>
                  <a:pt x="3613543" y="1850408"/>
                  <a:pt x="3615184" y="1851345"/>
                </a:cubicBezTo>
                <a:close/>
                <a:moveTo>
                  <a:pt x="3624891" y="1850408"/>
                </a:moveTo>
                <a:lnTo>
                  <a:pt x="3636003" y="1856829"/>
                </a:lnTo>
                <a:lnTo>
                  <a:pt x="3636029" y="1856907"/>
                </a:lnTo>
                <a:lnTo>
                  <a:pt x="3639194" y="1857104"/>
                </a:lnTo>
                <a:lnTo>
                  <a:pt x="3644103" y="1857651"/>
                </a:lnTo>
                <a:lnTo>
                  <a:pt x="3630792" y="1850750"/>
                </a:lnTo>
                <a:close/>
                <a:moveTo>
                  <a:pt x="701243" y="1850406"/>
                </a:moveTo>
                <a:lnTo>
                  <a:pt x="695342" y="1850748"/>
                </a:lnTo>
                <a:lnTo>
                  <a:pt x="682032" y="1857649"/>
                </a:lnTo>
                <a:lnTo>
                  <a:pt x="686936" y="1857103"/>
                </a:lnTo>
                <a:lnTo>
                  <a:pt x="690101" y="1856906"/>
                </a:lnTo>
                <a:lnTo>
                  <a:pt x="690127" y="1856830"/>
                </a:lnTo>
                <a:close/>
                <a:moveTo>
                  <a:pt x="3523510" y="1849399"/>
                </a:moveTo>
                <a:cubicBezTo>
                  <a:pt x="3522298" y="1849277"/>
                  <a:pt x="3520704" y="1849230"/>
                  <a:pt x="3520396" y="1849553"/>
                </a:cubicBezTo>
                <a:cubicBezTo>
                  <a:pt x="3518442" y="1851595"/>
                  <a:pt x="3525920" y="1851452"/>
                  <a:pt x="3526304" y="1851873"/>
                </a:cubicBezTo>
                <a:cubicBezTo>
                  <a:pt x="3535158" y="1854129"/>
                  <a:pt x="3543901" y="1856262"/>
                  <a:pt x="3552356" y="1858577"/>
                </a:cubicBezTo>
                <a:lnTo>
                  <a:pt x="3562958" y="1861968"/>
                </a:lnTo>
                <a:lnTo>
                  <a:pt x="3564620" y="1862061"/>
                </a:lnTo>
                <a:cubicBezTo>
                  <a:pt x="3578177" y="1863375"/>
                  <a:pt x="3591425" y="1865012"/>
                  <a:pt x="3604413" y="1866306"/>
                </a:cubicBezTo>
                <a:lnTo>
                  <a:pt x="3607610" y="1866450"/>
                </a:lnTo>
                <a:lnTo>
                  <a:pt x="3591454" y="1862058"/>
                </a:lnTo>
                <a:cubicBezTo>
                  <a:pt x="3585081" y="1860327"/>
                  <a:pt x="3578831" y="1858569"/>
                  <a:pt x="3571007" y="1856125"/>
                </a:cubicBezTo>
                <a:cubicBezTo>
                  <a:pt x="3569625" y="1855926"/>
                  <a:pt x="3555083" y="1850708"/>
                  <a:pt x="3554129" y="1852527"/>
                </a:cubicBezTo>
                <a:cubicBezTo>
                  <a:pt x="3554341" y="1854086"/>
                  <a:pt x="3567179" y="1855879"/>
                  <a:pt x="3565797" y="1855679"/>
                </a:cubicBezTo>
                <a:cubicBezTo>
                  <a:pt x="3569774" y="1857414"/>
                  <a:pt x="3572603" y="1857884"/>
                  <a:pt x="3577129" y="1860004"/>
                </a:cubicBezTo>
                <a:cubicBezTo>
                  <a:pt x="3569371" y="1859618"/>
                  <a:pt x="3563249" y="1855739"/>
                  <a:pt x="3556106" y="1854708"/>
                </a:cubicBezTo>
                <a:cubicBezTo>
                  <a:pt x="3554341" y="1854086"/>
                  <a:pt x="3551558" y="1855213"/>
                  <a:pt x="3548730" y="1854744"/>
                </a:cubicBezTo>
                <a:cubicBezTo>
                  <a:pt x="3541035" y="1854428"/>
                  <a:pt x="3531469" y="1850724"/>
                  <a:pt x="3524326" y="1849693"/>
                </a:cubicBezTo>
                <a:cubicBezTo>
                  <a:pt x="3525549" y="1849717"/>
                  <a:pt x="3524721" y="1849520"/>
                  <a:pt x="3523510" y="1849399"/>
                </a:cubicBezTo>
                <a:close/>
                <a:moveTo>
                  <a:pt x="802620" y="1849398"/>
                </a:moveTo>
                <a:cubicBezTo>
                  <a:pt x="801409" y="1849519"/>
                  <a:pt x="800581" y="1849716"/>
                  <a:pt x="801804" y="1849692"/>
                </a:cubicBezTo>
                <a:cubicBezTo>
                  <a:pt x="794661" y="1850723"/>
                  <a:pt x="785095" y="1854427"/>
                  <a:pt x="777399" y="1854743"/>
                </a:cubicBezTo>
                <a:cubicBezTo>
                  <a:pt x="774571" y="1855212"/>
                  <a:pt x="771788" y="1854085"/>
                  <a:pt x="770023" y="1854707"/>
                </a:cubicBezTo>
                <a:cubicBezTo>
                  <a:pt x="762880" y="1855738"/>
                  <a:pt x="756759" y="1859617"/>
                  <a:pt x="749001" y="1860003"/>
                </a:cubicBezTo>
                <a:cubicBezTo>
                  <a:pt x="753527" y="1857883"/>
                  <a:pt x="756355" y="1857413"/>
                  <a:pt x="760332" y="1855678"/>
                </a:cubicBezTo>
                <a:cubicBezTo>
                  <a:pt x="758950" y="1855878"/>
                  <a:pt x="771788" y="1854085"/>
                  <a:pt x="772001" y="1852526"/>
                </a:cubicBezTo>
                <a:cubicBezTo>
                  <a:pt x="771047" y="1850707"/>
                  <a:pt x="756504" y="1855925"/>
                  <a:pt x="755122" y="1856124"/>
                </a:cubicBezTo>
                <a:cubicBezTo>
                  <a:pt x="747299" y="1858568"/>
                  <a:pt x="741049" y="1860326"/>
                  <a:pt x="734675" y="1862057"/>
                </a:cubicBezTo>
                <a:lnTo>
                  <a:pt x="718520" y="1866449"/>
                </a:lnTo>
                <a:lnTo>
                  <a:pt x="721716" y="1866305"/>
                </a:lnTo>
                <a:cubicBezTo>
                  <a:pt x="734705" y="1865011"/>
                  <a:pt x="747952" y="1863374"/>
                  <a:pt x="761509" y="1862060"/>
                </a:cubicBezTo>
                <a:lnTo>
                  <a:pt x="763172" y="1861967"/>
                </a:lnTo>
                <a:lnTo>
                  <a:pt x="773774" y="1858576"/>
                </a:lnTo>
                <a:cubicBezTo>
                  <a:pt x="782229" y="1856261"/>
                  <a:pt x="790972" y="1854128"/>
                  <a:pt x="799825" y="1851872"/>
                </a:cubicBezTo>
                <a:cubicBezTo>
                  <a:pt x="800209" y="1851451"/>
                  <a:pt x="807687" y="1851594"/>
                  <a:pt x="805734" y="1849552"/>
                </a:cubicBezTo>
                <a:cubicBezTo>
                  <a:pt x="805426" y="1849229"/>
                  <a:pt x="803831" y="1849276"/>
                  <a:pt x="802620" y="1849398"/>
                </a:cubicBezTo>
                <a:close/>
                <a:moveTo>
                  <a:pt x="2112402" y="1845859"/>
                </a:moveTo>
                <a:lnTo>
                  <a:pt x="2132925" y="1849287"/>
                </a:lnTo>
                <a:lnTo>
                  <a:pt x="2145668" y="1857446"/>
                </a:lnTo>
                <a:lnTo>
                  <a:pt x="2147940" y="1857013"/>
                </a:lnTo>
                <a:lnTo>
                  <a:pt x="2146491" y="1857973"/>
                </a:lnTo>
                <a:lnTo>
                  <a:pt x="2149432" y="1859856"/>
                </a:lnTo>
                <a:lnTo>
                  <a:pt x="2150865" y="1858863"/>
                </a:lnTo>
                <a:lnTo>
                  <a:pt x="2137136" y="1849991"/>
                </a:lnTo>
                <a:lnTo>
                  <a:pt x="2150245" y="1852181"/>
                </a:lnTo>
                <a:lnTo>
                  <a:pt x="2155478" y="1855669"/>
                </a:lnTo>
                <a:lnTo>
                  <a:pt x="2155627" y="1855566"/>
                </a:lnTo>
                <a:lnTo>
                  <a:pt x="2158222" y="1855133"/>
                </a:lnTo>
                <a:lnTo>
                  <a:pt x="2154821" y="1852946"/>
                </a:lnTo>
                <a:lnTo>
                  <a:pt x="2163068" y="1854323"/>
                </a:lnTo>
                <a:lnTo>
                  <a:pt x="2171308" y="1852947"/>
                </a:lnTo>
                <a:lnTo>
                  <a:pt x="2167910" y="1855132"/>
                </a:lnTo>
                <a:lnTo>
                  <a:pt x="2170503" y="1855565"/>
                </a:lnTo>
                <a:lnTo>
                  <a:pt x="2170653" y="1855669"/>
                </a:lnTo>
                <a:lnTo>
                  <a:pt x="2175885" y="1852182"/>
                </a:lnTo>
                <a:lnTo>
                  <a:pt x="2188993" y="1849992"/>
                </a:lnTo>
                <a:lnTo>
                  <a:pt x="2175266" y="1858863"/>
                </a:lnTo>
                <a:lnTo>
                  <a:pt x="2176700" y="1859856"/>
                </a:lnTo>
                <a:lnTo>
                  <a:pt x="2179640" y="1857973"/>
                </a:lnTo>
                <a:lnTo>
                  <a:pt x="2178189" y="1857012"/>
                </a:lnTo>
                <a:lnTo>
                  <a:pt x="2180464" y="1857446"/>
                </a:lnTo>
                <a:lnTo>
                  <a:pt x="2193205" y="1849288"/>
                </a:lnTo>
                <a:lnTo>
                  <a:pt x="2213728" y="1845860"/>
                </a:lnTo>
                <a:lnTo>
                  <a:pt x="2194617" y="1856592"/>
                </a:lnTo>
                <a:lnTo>
                  <a:pt x="2187987" y="1860820"/>
                </a:lnTo>
                <a:lnTo>
                  <a:pt x="2209915" y="1876382"/>
                </a:lnTo>
                <a:lnTo>
                  <a:pt x="2206801" y="1875956"/>
                </a:lnTo>
                <a:lnTo>
                  <a:pt x="2185926" y="1862135"/>
                </a:lnTo>
                <a:lnTo>
                  <a:pt x="2182836" y="1864105"/>
                </a:lnTo>
                <a:lnTo>
                  <a:pt x="2183374" y="1864477"/>
                </a:lnTo>
                <a:lnTo>
                  <a:pt x="2196844" y="1874591"/>
                </a:lnTo>
                <a:lnTo>
                  <a:pt x="2195121" y="1874355"/>
                </a:lnTo>
                <a:lnTo>
                  <a:pt x="2182219" y="1865644"/>
                </a:lnTo>
                <a:lnTo>
                  <a:pt x="2181352" y="1865052"/>
                </a:lnTo>
                <a:lnTo>
                  <a:pt x="2180314" y="1865714"/>
                </a:lnTo>
                <a:lnTo>
                  <a:pt x="2190595" y="1873735"/>
                </a:lnTo>
                <a:lnTo>
                  <a:pt x="2186224" y="1873137"/>
                </a:lnTo>
                <a:lnTo>
                  <a:pt x="2176813" y="1867086"/>
                </a:lnTo>
                <a:lnTo>
                  <a:pt x="2173497" y="1867678"/>
                </a:lnTo>
                <a:lnTo>
                  <a:pt x="2180514" y="1872354"/>
                </a:lnTo>
                <a:lnTo>
                  <a:pt x="2173379" y="1871377"/>
                </a:lnTo>
                <a:lnTo>
                  <a:pt x="2169027" y="1870601"/>
                </a:lnTo>
                <a:lnTo>
                  <a:pt x="2166448" y="1868935"/>
                </a:lnTo>
                <a:lnTo>
                  <a:pt x="2164230" y="1869330"/>
                </a:lnTo>
                <a:lnTo>
                  <a:pt x="2165127" y="1869905"/>
                </a:lnTo>
                <a:lnTo>
                  <a:pt x="2163068" y="1869538"/>
                </a:lnTo>
                <a:lnTo>
                  <a:pt x="2161002" y="1869906"/>
                </a:lnTo>
                <a:lnTo>
                  <a:pt x="2161902" y="1869330"/>
                </a:lnTo>
                <a:lnTo>
                  <a:pt x="2159684" y="1868934"/>
                </a:lnTo>
                <a:lnTo>
                  <a:pt x="2157103" y="1870602"/>
                </a:lnTo>
                <a:lnTo>
                  <a:pt x="2152751" y="1871378"/>
                </a:lnTo>
                <a:lnTo>
                  <a:pt x="2145615" y="1872355"/>
                </a:lnTo>
                <a:lnTo>
                  <a:pt x="2152635" y="1867677"/>
                </a:lnTo>
                <a:lnTo>
                  <a:pt x="2149319" y="1867086"/>
                </a:lnTo>
                <a:lnTo>
                  <a:pt x="2139906" y="1873138"/>
                </a:lnTo>
                <a:lnTo>
                  <a:pt x="2135535" y="1873736"/>
                </a:lnTo>
                <a:lnTo>
                  <a:pt x="2145817" y="1865714"/>
                </a:lnTo>
                <a:lnTo>
                  <a:pt x="2144779" y="1865052"/>
                </a:lnTo>
                <a:lnTo>
                  <a:pt x="2143911" y="1865645"/>
                </a:lnTo>
                <a:lnTo>
                  <a:pt x="2131009" y="1874356"/>
                </a:lnTo>
                <a:lnTo>
                  <a:pt x="2129286" y="1874592"/>
                </a:lnTo>
                <a:lnTo>
                  <a:pt x="2142756" y="1864478"/>
                </a:lnTo>
                <a:lnTo>
                  <a:pt x="2143295" y="1864105"/>
                </a:lnTo>
                <a:lnTo>
                  <a:pt x="2140205" y="1862135"/>
                </a:lnTo>
                <a:lnTo>
                  <a:pt x="2119329" y="1875957"/>
                </a:lnTo>
                <a:lnTo>
                  <a:pt x="2116215" y="1876383"/>
                </a:lnTo>
                <a:lnTo>
                  <a:pt x="2138144" y="1860820"/>
                </a:lnTo>
                <a:lnTo>
                  <a:pt x="2131513" y="1856591"/>
                </a:lnTo>
                <a:close/>
                <a:moveTo>
                  <a:pt x="3588665" y="1845345"/>
                </a:moveTo>
                <a:cubicBezTo>
                  <a:pt x="3587327" y="1846741"/>
                  <a:pt x="3593237" y="1849062"/>
                  <a:pt x="3594619" y="1849262"/>
                </a:cubicBezTo>
                <a:lnTo>
                  <a:pt x="3618018" y="1856146"/>
                </a:lnTo>
                <a:lnTo>
                  <a:pt x="3621721" y="1856069"/>
                </a:lnTo>
                <a:lnTo>
                  <a:pt x="3621061" y="1855837"/>
                </a:lnTo>
                <a:lnTo>
                  <a:pt x="3615420" y="1852532"/>
                </a:lnTo>
                <a:lnTo>
                  <a:pt x="3596572" y="1847221"/>
                </a:lnTo>
                <a:close/>
                <a:moveTo>
                  <a:pt x="737465" y="1845344"/>
                </a:moveTo>
                <a:lnTo>
                  <a:pt x="729557" y="1847220"/>
                </a:lnTo>
                <a:lnTo>
                  <a:pt x="710716" y="1852529"/>
                </a:lnTo>
                <a:lnTo>
                  <a:pt x="705068" y="1855838"/>
                </a:lnTo>
                <a:lnTo>
                  <a:pt x="704414" y="1856068"/>
                </a:lnTo>
                <a:lnTo>
                  <a:pt x="708111" y="1856145"/>
                </a:lnTo>
                <a:lnTo>
                  <a:pt x="731511" y="1849261"/>
                </a:lnTo>
                <a:cubicBezTo>
                  <a:pt x="732892" y="1849061"/>
                  <a:pt x="738802" y="1846740"/>
                  <a:pt x="737465" y="1845344"/>
                </a:cubicBezTo>
                <a:close/>
                <a:moveTo>
                  <a:pt x="3582958" y="1843952"/>
                </a:moveTo>
                <a:cubicBezTo>
                  <a:pt x="3582690" y="1844027"/>
                  <a:pt x="3582618" y="1844197"/>
                  <a:pt x="3582905" y="1844513"/>
                </a:cubicBezTo>
                <a:cubicBezTo>
                  <a:pt x="3583702" y="1845393"/>
                  <a:pt x="3584770" y="1845578"/>
                  <a:pt x="3585537" y="1845428"/>
                </a:cubicBezTo>
                <a:cubicBezTo>
                  <a:pt x="3586302" y="1845279"/>
                  <a:pt x="3586765" y="1844795"/>
                  <a:pt x="3586350" y="1844340"/>
                </a:cubicBezTo>
                <a:cubicBezTo>
                  <a:pt x="3586350" y="1844340"/>
                  <a:pt x="3583767" y="1843725"/>
                  <a:pt x="3582958" y="1843952"/>
                </a:cubicBezTo>
                <a:close/>
                <a:moveTo>
                  <a:pt x="743171" y="1843951"/>
                </a:moveTo>
                <a:cubicBezTo>
                  <a:pt x="742363" y="1843724"/>
                  <a:pt x="739780" y="1844339"/>
                  <a:pt x="739780" y="1844339"/>
                </a:cubicBezTo>
                <a:cubicBezTo>
                  <a:pt x="739365" y="1844794"/>
                  <a:pt x="739827" y="1845278"/>
                  <a:pt x="740593" y="1845427"/>
                </a:cubicBezTo>
                <a:cubicBezTo>
                  <a:pt x="741359" y="1845577"/>
                  <a:pt x="742428" y="1845392"/>
                  <a:pt x="743225" y="1844512"/>
                </a:cubicBezTo>
                <a:cubicBezTo>
                  <a:pt x="743512" y="1844196"/>
                  <a:pt x="743440" y="1844026"/>
                  <a:pt x="743171" y="1843951"/>
                </a:cubicBezTo>
                <a:close/>
                <a:moveTo>
                  <a:pt x="2082846" y="1841128"/>
                </a:moveTo>
                <a:lnTo>
                  <a:pt x="2073947" y="1847119"/>
                </a:lnTo>
                <a:lnTo>
                  <a:pt x="2069207" y="1850764"/>
                </a:lnTo>
                <a:lnTo>
                  <a:pt x="2067544" y="1851178"/>
                </a:lnTo>
                <a:lnTo>
                  <a:pt x="2055002" y="1854685"/>
                </a:lnTo>
                <a:lnTo>
                  <a:pt x="2060884" y="1852130"/>
                </a:lnTo>
                <a:cubicBezTo>
                  <a:pt x="2067103" y="1849134"/>
                  <a:pt x="2073058" y="1845980"/>
                  <a:pt x="2078894" y="1842674"/>
                </a:cubicBezTo>
                <a:close/>
                <a:moveTo>
                  <a:pt x="2243283" y="1841127"/>
                </a:moveTo>
                <a:lnTo>
                  <a:pt x="2247235" y="1842673"/>
                </a:lnTo>
                <a:cubicBezTo>
                  <a:pt x="2253071" y="1845979"/>
                  <a:pt x="2259026" y="1849133"/>
                  <a:pt x="2265245" y="1852129"/>
                </a:cubicBezTo>
                <a:lnTo>
                  <a:pt x="2271127" y="1854684"/>
                </a:lnTo>
                <a:lnTo>
                  <a:pt x="2258586" y="1851177"/>
                </a:lnTo>
                <a:lnTo>
                  <a:pt x="2256923" y="1850763"/>
                </a:lnTo>
                <a:lnTo>
                  <a:pt x="2252182" y="1847118"/>
                </a:lnTo>
                <a:close/>
                <a:moveTo>
                  <a:pt x="695682" y="1840613"/>
                </a:moveTo>
                <a:lnTo>
                  <a:pt x="696984" y="1840711"/>
                </a:lnTo>
                <a:cubicBezTo>
                  <a:pt x="695893" y="1841923"/>
                  <a:pt x="695391" y="1842481"/>
                  <a:pt x="694905" y="1842001"/>
                </a:cubicBezTo>
                <a:lnTo>
                  <a:pt x="695475" y="1840835"/>
                </a:lnTo>
                <a:lnTo>
                  <a:pt x="695783" y="1840700"/>
                </a:lnTo>
                <a:close/>
                <a:moveTo>
                  <a:pt x="3630448" y="1840612"/>
                </a:moveTo>
                <a:lnTo>
                  <a:pt x="3630347" y="1840699"/>
                </a:lnTo>
                <a:lnTo>
                  <a:pt x="3630655" y="1840834"/>
                </a:lnTo>
                <a:lnTo>
                  <a:pt x="3631225" y="1842000"/>
                </a:lnTo>
                <a:cubicBezTo>
                  <a:pt x="3630739" y="1842480"/>
                  <a:pt x="3630237" y="1841922"/>
                  <a:pt x="3629145" y="1840710"/>
                </a:cubicBezTo>
                <a:close/>
                <a:moveTo>
                  <a:pt x="697989" y="1839593"/>
                </a:moveTo>
                <a:cubicBezTo>
                  <a:pt x="697973" y="1840633"/>
                  <a:pt x="696984" y="1840711"/>
                  <a:pt x="696984" y="1840711"/>
                </a:cubicBezTo>
                <a:cubicBezTo>
                  <a:pt x="696992" y="1840191"/>
                  <a:pt x="697243" y="1839912"/>
                  <a:pt x="697494" y="1839762"/>
                </a:cubicBezTo>
                <a:cubicBezTo>
                  <a:pt x="697743" y="1839613"/>
                  <a:pt x="697989" y="1839593"/>
                  <a:pt x="697989" y="1839593"/>
                </a:cubicBezTo>
                <a:close/>
                <a:moveTo>
                  <a:pt x="3628140" y="1839592"/>
                </a:moveTo>
                <a:cubicBezTo>
                  <a:pt x="3628140" y="1839592"/>
                  <a:pt x="3628387" y="1839612"/>
                  <a:pt x="3628636" y="1839761"/>
                </a:cubicBezTo>
                <a:cubicBezTo>
                  <a:pt x="3628886" y="1839911"/>
                  <a:pt x="3629137" y="1840190"/>
                  <a:pt x="3629145" y="1840710"/>
                </a:cubicBezTo>
                <a:cubicBezTo>
                  <a:pt x="3629145" y="1840710"/>
                  <a:pt x="3628156" y="1840632"/>
                  <a:pt x="3628140" y="1839592"/>
                </a:cubicBezTo>
                <a:close/>
                <a:moveTo>
                  <a:pt x="3547612" y="1838657"/>
                </a:moveTo>
                <a:lnTo>
                  <a:pt x="3558027" y="1840460"/>
                </a:lnTo>
                <a:cubicBezTo>
                  <a:pt x="3556784" y="1840525"/>
                  <a:pt x="3554016" y="1840232"/>
                  <a:pt x="3551635" y="1839842"/>
                </a:cubicBezTo>
                <a:close/>
                <a:moveTo>
                  <a:pt x="778518" y="1838656"/>
                </a:moveTo>
                <a:lnTo>
                  <a:pt x="774494" y="1839841"/>
                </a:lnTo>
                <a:cubicBezTo>
                  <a:pt x="772113" y="1840231"/>
                  <a:pt x="769346" y="1840524"/>
                  <a:pt x="768103" y="1840459"/>
                </a:cubicBezTo>
                <a:close/>
                <a:moveTo>
                  <a:pt x="3547571" y="1838644"/>
                </a:moveTo>
                <a:lnTo>
                  <a:pt x="3547612" y="1838657"/>
                </a:lnTo>
                <a:lnTo>
                  <a:pt x="3547569" y="1838649"/>
                </a:lnTo>
                <a:close/>
                <a:moveTo>
                  <a:pt x="778559" y="1838643"/>
                </a:moveTo>
                <a:lnTo>
                  <a:pt x="778561" y="1838648"/>
                </a:lnTo>
                <a:lnTo>
                  <a:pt x="778518" y="1838656"/>
                </a:lnTo>
                <a:close/>
                <a:moveTo>
                  <a:pt x="3538165" y="1837497"/>
                </a:moveTo>
                <a:cubicBezTo>
                  <a:pt x="3536703" y="1837034"/>
                  <a:pt x="3537459" y="1836980"/>
                  <a:pt x="3542309" y="1837739"/>
                </a:cubicBezTo>
                <a:lnTo>
                  <a:pt x="3547569" y="1838649"/>
                </a:lnTo>
                <a:lnTo>
                  <a:pt x="3547336" y="1839711"/>
                </a:lnTo>
                <a:cubicBezTo>
                  <a:pt x="3543310" y="1838832"/>
                  <a:pt x="3539628" y="1837960"/>
                  <a:pt x="3538165" y="1837497"/>
                </a:cubicBezTo>
                <a:close/>
                <a:moveTo>
                  <a:pt x="787965" y="1837496"/>
                </a:moveTo>
                <a:cubicBezTo>
                  <a:pt x="786501" y="1837959"/>
                  <a:pt x="782820" y="1838831"/>
                  <a:pt x="778794" y="1839710"/>
                </a:cubicBezTo>
                <a:lnTo>
                  <a:pt x="778561" y="1838648"/>
                </a:lnTo>
                <a:lnTo>
                  <a:pt x="783821" y="1837738"/>
                </a:lnTo>
                <a:cubicBezTo>
                  <a:pt x="788671" y="1836979"/>
                  <a:pt x="789427" y="1837033"/>
                  <a:pt x="787965" y="1837496"/>
                </a:cubicBezTo>
                <a:close/>
                <a:moveTo>
                  <a:pt x="692807" y="1832439"/>
                </a:moveTo>
                <a:lnTo>
                  <a:pt x="691691" y="1833158"/>
                </a:lnTo>
                <a:cubicBezTo>
                  <a:pt x="688916" y="1834924"/>
                  <a:pt x="685820" y="1836792"/>
                  <a:pt x="683791" y="1837516"/>
                </a:cubicBezTo>
                <a:cubicBezTo>
                  <a:pt x="681480" y="1837958"/>
                  <a:pt x="682775" y="1836773"/>
                  <a:pt x="685158" y="1835167"/>
                </a:cubicBezTo>
                <a:lnTo>
                  <a:pt x="687237" y="1833883"/>
                </a:lnTo>
                <a:lnTo>
                  <a:pt x="689624" y="1833287"/>
                </a:lnTo>
                <a:close/>
                <a:moveTo>
                  <a:pt x="3633323" y="1832438"/>
                </a:moveTo>
                <a:lnTo>
                  <a:pt x="3636505" y="1833286"/>
                </a:lnTo>
                <a:lnTo>
                  <a:pt x="3638892" y="1833882"/>
                </a:lnTo>
                <a:lnTo>
                  <a:pt x="3640972" y="1835166"/>
                </a:lnTo>
                <a:cubicBezTo>
                  <a:pt x="3643355" y="1836772"/>
                  <a:pt x="3644650" y="1837957"/>
                  <a:pt x="3642338" y="1837515"/>
                </a:cubicBezTo>
                <a:cubicBezTo>
                  <a:pt x="3640310" y="1836791"/>
                  <a:pt x="3637213" y="1834923"/>
                  <a:pt x="3634439" y="1833157"/>
                </a:cubicBezTo>
                <a:close/>
                <a:moveTo>
                  <a:pt x="3535953" y="1831663"/>
                </a:moveTo>
                <a:lnTo>
                  <a:pt x="3535064" y="1833552"/>
                </a:lnTo>
                <a:cubicBezTo>
                  <a:pt x="3534533" y="1833628"/>
                  <a:pt x="3534505" y="1833211"/>
                  <a:pt x="3534735" y="1832748"/>
                </a:cubicBezTo>
                <a:cubicBezTo>
                  <a:pt x="3534966" y="1832285"/>
                  <a:pt x="3535453" y="1831774"/>
                  <a:pt x="3535953" y="1831663"/>
                </a:cubicBezTo>
                <a:close/>
                <a:moveTo>
                  <a:pt x="790177" y="1831662"/>
                </a:moveTo>
                <a:cubicBezTo>
                  <a:pt x="790676" y="1831773"/>
                  <a:pt x="791164" y="1832284"/>
                  <a:pt x="791394" y="1832747"/>
                </a:cubicBezTo>
                <a:cubicBezTo>
                  <a:pt x="791625" y="1833210"/>
                  <a:pt x="791597" y="1833627"/>
                  <a:pt x="791066" y="1833551"/>
                </a:cubicBezTo>
                <a:close/>
                <a:moveTo>
                  <a:pt x="690784" y="1827962"/>
                </a:moveTo>
                <a:lnTo>
                  <a:pt x="679501" y="1834121"/>
                </a:lnTo>
                <a:lnTo>
                  <a:pt x="676756" y="1834478"/>
                </a:lnTo>
                <a:cubicBezTo>
                  <a:pt x="675910" y="1834512"/>
                  <a:pt x="675403" y="1834415"/>
                  <a:pt x="675483" y="1834114"/>
                </a:cubicBezTo>
                <a:cubicBezTo>
                  <a:pt x="675531" y="1833940"/>
                  <a:pt x="675759" y="1833724"/>
                  <a:pt x="676126" y="1833480"/>
                </a:cubicBezTo>
                <a:cubicBezTo>
                  <a:pt x="676495" y="1833236"/>
                  <a:pt x="677004" y="1832962"/>
                  <a:pt x="677611" y="1832672"/>
                </a:cubicBezTo>
                <a:cubicBezTo>
                  <a:pt x="681259" y="1830930"/>
                  <a:pt x="688494" y="1828561"/>
                  <a:pt x="690548" y="1828035"/>
                </a:cubicBezTo>
                <a:close/>
                <a:moveTo>
                  <a:pt x="3635345" y="1827961"/>
                </a:moveTo>
                <a:lnTo>
                  <a:pt x="3635582" y="1828034"/>
                </a:lnTo>
                <a:cubicBezTo>
                  <a:pt x="3637635" y="1828560"/>
                  <a:pt x="3644870" y="1830929"/>
                  <a:pt x="3648518" y="1832671"/>
                </a:cubicBezTo>
                <a:cubicBezTo>
                  <a:pt x="3649125" y="1832961"/>
                  <a:pt x="3649635" y="1833235"/>
                  <a:pt x="3650003" y="1833479"/>
                </a:cubicBezTo>
                <a:cubicBezTo>
                  <a:pt x="3650370" y="1833723"/>
                  <a:pt x="3650599" y="1833939"/>
                  <a:pt x="3650647" y="1834113"/>
                </a:cubicBezTo>
                <a:cubicBezTo>
                  <a:pt x="3650727" y="1834414"/>
                  <a:pt x="3650219" y="1834511"/>
                  <a:pt x="3649374" y="1834477"/>
                </a:cubicBezTo>
                <a:lnTo>
                  <a:pt x="3646629" y="1834120"/>
                </a:lnTo>
                <a:close/>
                <a:moveTo>
                  <a:pt x="2104911" y="1826786"/>
                </a:moveTo>
                <a:lnTo>
                  <a:pt x="2092336" y="1834948"/>
                </a:lnTo>
                <a:lnTo>
                  <a:pt x="2091716" y="1835056"/>
                </a:lnTo>
                <a:cubicBezTo>
                  <a:pt x="2090808" y="1835142"/>
                  <a:pt x="2090329" y="1835083"/>
                  <a:pt x="2090656" y="1834808"/>
                </a:cubicBezTo>
                <a:cubicBezTo>
                  <a:pt x="2094418" y="1831644"/>
                  <a:pt x="2098897" y="1829437"/>
                  <a:pt x="2103494" y="1827405"/>
                </a:cubicBezTo>
                <a:close/>
                <a:moveTo>
                  <a:pt x="2221219" y="1826785"/>
                </a:moveTo>
                <a:lnTo>
                  <a:pt x="2222636" y="1827404"/>
                </a:lnTo>
                <a:cubicBezTo>
                  <a:pt x="2227233" y="1829436"/>
                  <a:pt x="2231712" y="1831643"/>
                  <a:pt x="2235474" y="1834807"/>
                </a:cubicBezTo>
                <a:cubicBezTo>
                  <a:pt x="2235801" y="1835082"/>
                  <a:pt x="2235321" y="1835141"/>
                  <a:pt x="2234413" y="1835055"/>
                </a:cubicBezTo>
                <a:lnTo>
                  <a:pt x="2233794" y="1834947"/>
                </a:lnTo>
                <a:close/>
                <a:moveTo>
                  <a:pt x="1971984" y="1823879"/>
                </a:moveTo>
                <a:cubicBezTo>
                  <a:pt x="1970572" y="1825017"/>
                  <a:pt x="1971376" y="1826267"/>
                  <a:pt x="1972620" y="1826934"/>
                </a:cubicBezTo>
                <a:cubicBezTo>
                  <a:pt x="1973864" y="1827601"/>
                  <a:pt x="1975549" y="1827687"/>
                  <a:pt x="1975897" y="1826495"/>
                </a:cubicBezTo>
                <a:close/>
                <a:moveTo>
                  <a:pt x="2354146" y="1823878"/>
                </a:moveTo>
                <a:lnTo>
                  <a:pt x="2350233" y="1826494"/>
                </a:lnTo>
                <a:cubicBezTo>
                  <a:pt x="2350580" y="1827686"/>
                  <a:pt x="2352266" y="1827600"/>
                  <a:pt x="2353510" y="1826933"/>
                </a:cubicBezTo>
                <a:cubicBezTo>
                  <a:pt x="2354753" y="1826266"/>
                  <a:pt x="2355557" y="1825016"/>
                  <a:pt x="2354146" y="1823878"/>
                </a:cubicBezTo>
                <a:close/>
                <a:moveTo>
                  <a:pt x="2093323" y="1819702"/>
                </a:moveTo>
                <a:lnTo>
                  <a:pt x="2090751" y="1820535"/>
                </a:lnTo>
                <a:lnTo>
                  <a:pt x="2091281" y="1820195"/>
                </a:lnTo>
                <a:lnTo>
                  <a:pt x="2091829" y="1820048"/>
                </a:lnTo>
                <a:close/>
                <a:moveTo>
                  <a:pt x="2232807" y="1819701"/>
                </a:moveTo>
                <a:lnTo>
                  <a:pt x="2234301" y="1820047"/>
                </a:lnTo>
                <a:lnTo>
                  <a:pt x="2234849" y="1820194"/>
                </a:lnTo>
                <a:lnTo>
                  <a:pt x="2235378" y="1820534"/>
                </a:lnTo>
                <a:close/>
                <a:moveTo>
                  <a:pt x="3449424" y="1816529"/>
                </a:moveTo>
                <a:cubicBezTo>
                  <a:pt x="3450189" y="1817373"/>
                  <a:pt x="3448471" y="1818348"/>
                  <a:pt x="3448087" y="1817926"/>
                </a:cubicBezTo>
                <a:cubicBezTo>
                  <a:pt x="3447895" y="1817715"/>
                  <a:pt x="3448229" y="1817366"/>
                  <a:pt x="3448611" y="1817069"/>
                </a:cubicBezTo>
                <a:cubicBezTo>
                  <a:pt x="3448994" y="1816773"/>
                  <a:pt x="3449424" y="1816529"/>
                  <a:pt x="3449424" y="1816529"/>
                </a:cubicBezTo>
                <a:close/>
                <a:moveTo>
                  <a:pt x="876706" y="1816528"/>
                </a:moveTo>
                <a:cubicBezTo>
                  <a:pt x="876706" y="1816528"/>
                  <a:pt x="877136" y="1816772"/>
                  <a:pt x="877519" y="1817068"/>
                </a:cubicBezTo>
                <a:cubicBezTo>
                  <a:pt x="877901" y="1817365"/>
                  <a:pt x="878234" y="1817714"/>
                  <a:pt x="878043" y="1817925"/>
                </a:cubicBezTo>
                <a:cubicBezTo>
                  <a:pt x="877659" y="1818347"/>
                  <a:pt x="875941" y="1817372"/>
                  <a:pt x="876706" y="1816528"/>
                </a:cubicBezTo>
                <a:close/>
                <a:moveTo>
                  <a:pt x="2016917" y="1816475"/>
                </a:moveTo>
                <a:lnTo>
                  <a:pt x="2007172" y="1817998"/>
                </a:lnTo>
                <a:cubicBezTo>
                  <a:pt x="2000788" y="1817676"/>
                  <a:pt x="1991225" y="1819612"/>
                  <a:pt x="1986157" y="1822177"/>
                </a:cubicBezTo>
                <a:lnTo>
                  <a:pt x="1997053" y="1822116"/>
                </a:lnTo>
                <a:lnTo>
                  <a:pt x="1999205" y="1821504"/>
                </a:lnTo>
                <a:lnTo>
                  <a:pt x="2007172" y="1817998"/>
                </a:lnTo>
                <a:lnTo>
                  <a:pt x="2010056" y="1818423"/>
                </a:lnTo>
                <a:close/>
                <a:moveTo>
                  <a:pt x="2309213" y="1816474"/>
                </a:moveTo>
                <a:lnTo>
                  <a:pt x="2316073" y="1818422"/>
                </a:lnTo>
                <a:lnTo>
                  <a:pt x="2318957" y="1817997"/>
                </a:lnTo>
                <a:lnTo>
                  <a:pt x="2326924" y="1821503"/>
                </a:lnTo>
                <a:lnTo>
                  <a:pt x="2329077" y="1822115"/>
                </a:lnTo>
                <a:lnTo>
                  <a:pt x="2339973" y="1822176"/>
                </a:lnTo>
                <a:cubicBezTo>
                  <a:pt x="2334904" y="1819611"/>
                  <a:pt x="2325342" y="1817675"/>
                  <a:pt x="2318957" y="1817997"/>
                </a:cubicBezTo>
                <a:close/>
                <a:moveTo>
                  <a:pt x="2204071" y="1815656"/>
                </a:moveTo>
                <a:lnTo>
                  <a:pt x="2202812" y="1816429"/>
                </a:lnTo>
                <a:lnTo>
                  <a:pt x="2204668" y="1817721"/>
                </a:lnTo>
                <a:lnTo>
                  <a:pt x="2203939" y="1817979"/>
                </a:lnTo>
                <a:lnTo>
                  <a:pt x="2205430" y="1818868"/>
                </a:lnTo>
                <a:lnTo>
                  <a:pt x="2207379" y="1817802"/>
                </a:lnTo>
                <a:close/>
                <a:moveTo>
                  <a:pt x="2122060" y="1815656"/>
                </a:moveTo>
                <a:lnTo>
                  <a:pt x="2118752" y="1817802"/>
                </a:lnTo>
                <a:lnTo>
                  <a:pt x="2120702" y="1818868"/>
                </a:lnTo>
                <a:lnTo>
                  <a:pt x="2122190" y="1817980"/>
                </a:lnTo>
                <a:lnTo>
                  <a:pt x="2121462" y="1817722"/>
                </a:lnTo>
                <a:lnTo>
                  <a:pt x="2123319" y="1816429"/>
                </a:lnTo>
                <a:close/>
                <a:moveTo>
                  <a:pt x="2163066" y="1815228"/>
                </a:moveTo>
                <a:lnTo>
                  <a:pt x="2162955" y="1815298"/>
                </a:lnTo>
                <a:lnTo>
                  <a:pt x="2163066" y="1815348"/>
                </a:lnTo>
                <a:lnTo>
                  <a:pt x="2163177" y="1815298"/>
                </a:lnTo>
                <a:close/>
                <a:moveTo>
                  <a:pt x="2206385" y="1814236"/>
                </a:moveTo>
                <a:lnTo>
                  <a:pt x="2205069" y="1815044"/>
                </a:lnTo>
                <a:lnTo>
                  <a:pt x="2208646" y="1817110"/>
                </a:lnTo>
                <a:lnTo>
                  <a:pt x="2210422" y="1816140"/>
                </a:lnTo>
                <a:lnTo>
                  <a:pt x="2208209" y="1815084"/>
                </a:lnTo>
                <a:close/>
                <a:moveTo>
                  <a:pt x="2119747" y="1814236"/>
                </a:moveTo>
                <a:lnTo>
                  <a:pt x="2117921" y="1815085"/>
                </a:lnTo>
                <a:lnTo>
                  <a:pt x="2115710" y="1816140"/>
                </a:lnTo>
                <a:lnTo>
                  <a:pt x="2117485" y="1817110"/>
                </a:lnTo>
                <a:lnTo>
                  <a:pt x="2121062" y="1815044"/>
                </a:lnTo>
                <a:close/>
                <a:moveTo>
                  <a:pt x="2022308" y="1814228"/>
                </a:moveTo>
                <a:lnTo>
                  <a:pt x="2019750" y="1815671"/>
                </a:lnTo>
                <a:lnTo>
                  <a:pt x="2024817" y="1814232"/>
                </a:lnTo>
                <a:close/>
                <a:moveTo>
                  <a:pt x="2303822" y="1814227"/>
                </a:moveTo>
                <a:lnTo>
                  <a:pt x="2301312" y="1814231"/>
                </a:lnTo>
                <a:lnTo>
                  <a:pt x="2306380" y="1815670"/>
                </a:lnTo>
                <a:close/>
                <a:moveTo>
                  <a:pt x="695871" y="1814035"/>
                </a:moveTo>
                <a:cubicBezTo>
                  <a:pt x="696116" y="1813992"/>
                  <a:pt x="696330" y="1814380"/>
                  <a:pt x="696561" y="1814797"/>
                </a:cubicBezTo>
                <a:cubicBezTo>
                  <a:pt x="695721" y="1815365"/>
                  <a:pt x="695003" y="1815849"/>
                  <a:pt x="695003" y="1815849"/>
                </a:cubicBezTo>
                <a:cubicBezTo>
                  <a:pt x="695353" y="1814548"/>
                  <a:pt x="695627" y="1814076"/>
                  <a:pt x="695871" y="1814035"/>
                </a:cubicBezTo>
                <a:close/>
                <a:moveTo>
                  <a:pt x="3630258" y="1814034"/>
                </a:moveTo>
                <a:cubicBezTo>
                  <a:pt x="3630502" y="1814075"/>
                  <a:pt x="3630777" y="1814547"/>
                  <a:pt x="3631126" y="1815848"/>
                </a:cubicBezTo>
                <a:cubicBezTo>
                  <a:pt x="3631126" y="1815848"/>
                  <a:pt x="3630408" y="1815364"/>
                  <a:pt x="3629569" y="1814796"/>
                </a:cubicBezTo>
                <a:cubicBezTo>
                  <a:pt x="3629799" y="1814379"/>
                  <a:pt x="3630013" y="1813991"/>
                  <a:pt x="3630258" y="1814034"/>
                </a:cubicBezTo>
                <a:close/>
                <a:moveTo>
                  <a:pt x="2095182" y="1813989"/>
                </a:moveTo>
                <a:lnTo>
                  <a:pt x="2081542" y="1817077"/>
                </a:lnTo>
                <a:lnTo>
                  <a:pt x="2056728" y="1824011"/>
                </a:lnTo>
                <a:lnTo>
                  <a:pt x="2094071" y="1816778"/>
                </a:lnTo>
                <a:lnTo>
                  <a:pt x="2082376" y="1820438"/>
                </a:lnTo>
                <a:lnTo>
                  <a:pt x="2054375" y="1824670"/>
                </a:lnTo>
                <a:lnTo>
                  <a:pt x="2009319" y="1837260"/>
                </a:lnTo>
                <a:lnTo>
                  <a:pt x="1953261" y="1854978"/>
                </a:lnTo>
                <a:lnTo>
                  <a:pt x="1964625" y="1856428"/>
                </a:lnTo>
                <a:lnTo>
                  <a:pt x="1965154" y="1856496"/>
                </a:lnTo>
                <a:lnTo>
                  <a:pt x="2025253" y="1837948"/>
                </a:lnTo>
                <a:lnTo>
                  <a:pt x="2075313" y="1824488"/>
                </a:lnTo>
                <a:lnTo>
                  <a:pt x="2075722" y="1825102"/>
                </a:lnTo>
                <a:cubicBezTo>
                  <a:pt x="2076118" y="1825794"/>
                  <a:pt x="2076396" y="1826479"/>
                  <a:pt x="2076131" y="1826725"/>
                </a:cubicBezTo>
                <a:cubicBezTo>
                  <a:pt x="2076266" y="1825694"/>
                  <a:pt x="2069758" y="1834420"/>
                  <a:pt x="2071676" y="1834611"/>
                </a:cubicBezTo>
                <a:cubicBezTo>
                  <a:pt x="2074679" y="1833650"/>
                  <a:pt x="2073785" y="1829796"/>
                  <a:pt x="2076392" y="1828295"/>
                </a:cubicBezTo>
                <a:cubicBezTo>
                  <a:pt x="2076686" y="1833759"/>
                  <a:pt x="2061896" y="1846357"/>
                  <a:pt x="2055314" y="1849718"/>
                </a:cubicBezTo>
                <a:cubicBezTo>
                  <a:pt x="2053703" y="1850149"/>
                  <a:pt x="2046106" y="1853541"/>
                  <a:pt x="2050699" y="1851110"/>
                </a:cubicBezTo>
                <a:cubicBezTo>
                  <a:pt x="2052246" y="1850589"/>
                  <a:pt x="2058124" y="1846066"/>
                  <a:pt x="2057729" y="1845525"/>
                </a:cubicBezTo>
                <a:cubicBezTo>
                  <a:pt x="2056803" y="1845475"/>
                  <a:pt x="2049513" y="1849488"/>
                  <a:pt x="2048983" y="1849978"/>
                </a:cubicBezTo>
                <a:cubicBezTo>
                  <a:pt x="2039176" y="1854806"/>
                  <a:pt x="2029099" y="1857998"/>
                  <a:pt x="2019128" y="1860525"/>
                </a:cubicBezTo>
                <a:lnTo>
                  <a:pt x="2011372" y="1862267"/>
                </a:lnTo>
                <a:lnTo>
                  <a:pt x="2025692" y="1864039"/>
                </a:lnTo>
                <a:cubicBezTo>
                  <a:pt x="2032463" y="1864877"/>
                  <a:pt x="2032463" y="1864877"/>
                  <a:pt x="2032463" y="1864877"/>
                </a:cubicBezTo>
                <a:cubicBezTo>
                  <a:pt x="2046354" y="1867276"/>
                  <a:pt x="2056772" y="1869075"/>
                  <a:pt x="2064586" y="1870424"/>
                </a:cubicBezTo>
                <a:lnTo>
                  <a:pt x="2071394" y="1871599"/>
                </a:lnTo>
                <a:lnTo>
                  <a:pt x="2072633" y="1871363"/>
                </a:lnTo>
                <a:lnTo>
                  <a:pt x="2071748" y="1871660"/>
                </a:lnTo>
                <a:lnTo>
                  <a:pt x="2081081" y="1873272"/>
                </a:lnTo>
                <a:cubicBezTo>
                  <a:pt x="2088026" y="1874471"/>
                  <a:pt x="2088026" y="1874471"/>
                  <a:pt x="2088026" y="1874471"/>
                </a:cubicBezTo>
                <a:cubicBezTo>
                  <a:pt x="2115438" y="1878804"/>
                  <a:pt x="2135997" y="1882053"/>
                  <a:pt x="2151416" y="1884490"/>
                </a:cubicBezTo>
                <a:lnTo>
                  <a:pt x="2163068" y="1886332"/>
                </a:lnTo>
                <a:lnTo>
                  <a:pt x="2174713" y="1884491"/>
                </a:lnTo>
                <a:cubicBezTo>
                  <a:pt x="2190132" y="1882054"/>
                  <a:pt x="2210691" y="1878805"/>
                  <a:pt x="2238103" y="1874472"/>
                </a:cubicBezTo>
                <a:cubicBezTo>
                  <a:pt x="2238103" y="1874472"/>
                  <a:pt x="2238103" y="1874472"/>
                  <a:pt x="2245049" y="1873273"/>
                </a:cubicBezTo>
                <a:lnTo>
                  <a:pt x="2254386" y="1871661"/>
                </a:lnTo>
                <a:lnTo>
                  <a:pt x="2253497" y="1871362"/>
                </a:lnTo>
                <a:lnTo>
                  <a:pt x="2254741" y="1871599"/>
                </a:lnTo>
                <a:lnTo>
                  <a:pt x="2261544" y="1870425"/>
                </a:lnTo>
                <a:cubicBezTo>
                  <a:pt x="2269357" y="1869075"/>
                  <a:pt x="2279775" y="1867277"/>
                  <a:pt x="2293666" y="1864878"/>
                </a:cubicBezTo>
                <a:cubicBezTo>
                  <a:pt x="2293666" y="1864878"/>
                  <a:pt x="2293666" y="1864878"/>
                  <a:pt x="2300437" y="1864040"/>
                </a:cubicBezTo>
                <a:lnTo>
                  <a:pt x="2314764" y="1862267"/>
                </a:lnTo>
                <a:lnTo>
                  <a:pt x="2307002" y="1860524"/>
                </a:lnTo>
                <a:cubicBezTo>
                  <a:pt x="2297031" y="1857997"/>
                  <a:pt x="2286953" y="1854805"/>
                  <a:pt x="2277147" y="1849977"/>
                </a:cubicBezTo>
                <a:cubicBezTo>
                  <a:pt x="2276616" y="1849487"/>
                  <a:pt x="2269327" y="1845474"/>
                  <a:pt x="2268400" y="1845524"/>
                </a:cubicBezTo>
                <a:cubicBezTo>
                  <a:pt x="2268006" y="1846065"/>
                  <a:pt x="2273884" y="1850588"/>
                  <a:pt x="2275430" y="1851109"/>
                </a:cubicBezTo>
                <a:cubicBezTo>
                  <a:pt x="2280023" y="1853540"/>
                  <a:pt x="2272427" y="1850148"/>
                  <a:pt x="2270816" y="1849717"/>
                </a:cubicBezTo>
                <a:cubicBezTo>
                  <a:pt x="2264234" y="1846356"/>
                  <a:pt x="2249444" y="1833758"/>
                  <a:pt x="2249737" y="1828294"/>
                </a:cubicBezTo>
                <a:cubicBezTo>
                  <a:pt x="2252345" y="1829795"/>
                  <a:pt x="2251451" y="1833649"/>
                  <a:pt x="2254453" y="1834610"/>
                </a:cubicBezTo>
                <a:cubicBezTo>
                  <a:pt x="2256372" y="1834419"/>
                  <a:pt x="2249864" y="1825693"/>
                  <a:pt x="2249998" y="1826724"/>
                </a:cubicBezTo>
                <a:cubicBezTo>
                  <a:pt x="2249734" y="1826478"/>
                  <a:pt x="2250012" y="1825793"/>
                  <a:pt x="2250407" y="1825101"/>
                </a:cubicBezTo>
                <a:lnTo>
                  <a:pt x="2250817" y="1824487"/>
                </a:lnTo>
                <a:lnTo>
                  <a:pt x="2300877" y="1837947"/>
                </a:lnTo>
                <a:lnTo>
                  <a:pt x="2360980" y="1856496"/>
                </a:lnTo>
                <a:lnTo>
                  <a:pt x="2361504" y="1856429"/>
                </a:lnTo>
                <a:lnTo>
                  <a:pt x="2372873" y="1854978"/>
                </a:lnTo>
                <a:lnTo>
                  <a:pt x="2316810" y="1837259"/>
                </a:lnTo>
                <a:lnTo>
                  <a:pt x="2271755" y="1824669"/>
                </a:lnTo>
                <a:lnTo>
                  <a:pt x="2243754" y="1820437"/>
                </a:lnTo>
                <a:lnTo>
                  <a:pt x="2232059" y="1816777"/>
                </a:lnTo>
                <a:lnTo>
                  <a:pt x="2269401" y="1824010"/>
                </a:lnTo>
                <a:lnTo>
                  <a:pt x="2244588" y="1817076"/>
                </a:lnTo>
                <a:lnTo>
                  <a:pt x="2230953" y="1813989"/>
                </a:lnTo>
                <a:lnTo>
                  <a:pt x="2224418" y="1815296"/>
                </a:lnTo>
                <a:lnTo>
                  <a:pt x="2227406" y="1815875"/>
                </a:lnTo>
                <a:lnTo>
                  <a:pt x="2231767" y="1818212"/>
                </a:lnTo>
                <a:lnTo>
                  <a:pt x="2232608" y="1818752"/>
                </a:lnTo>
                <a:lnTo>
                  <a:pt x="2227655" y="1818004"/>
                </a:lnTo>
                <a:lnTo>
                  <a:pt x="2221663" y="1815847"/>
                </a:lnTo>
                <a:lnTo>
                  <a:pt x="2218299" y="1816520"/>
                </a:lnTo>
                <a:lnTo>
                  <a:pt x="2220408" y="1815396"/>
                </a:lnTo>
                <a:lnTo>
                  <a:pt x="2218498" y="1814708"/>
                </a:lnTo>
                <a:lnTo>
                  <a:pt x="2217321" y="1814346"/>
                </a:lnTo>
                <a:lnTo>
                  <a:pt x="2215495" y="1815274"/>
                </a:lnTo>
                <a:lnTo>
                  <a:pt x="2220845" y="1820485"/>
                </a:lnTo>
                <a:cubicBezTo>
                  <a:pt x="2220603" y="1820788"/>
                  <a:pt x="2217444" y="1819437"/>
                  <a:pt x="2214346" y="1818011"/>
                </a:cubicBezTo>
                <a:lnTo>
                  <a:pt x="2212159" y="1816968"/>
                </a:lnTo>
                <a:lnTo>
                  <a:pt x="2210540" y="1817790"/>
                </a:lnTo>
                <a:lnTo>
                  <a:pt x="2210180" y="1817996"/>
                </a:lnTo>
                <a:lnTo>
                  <a:pt x="2211107" y="1818531"/>
                </a:lnTo>
                <a:lnTo>
                  <a:pt x="2209306" y="1818320"/>
                </a:lnTo>
                <a:lnTo>
                  <a:pt x="2205715" y="1819038"/>
                </a:lnTo>
                <a:lnTo>
                  <a:pt x="2209095" y="1821053"/>
                </a:lnTo>
                <a:lnTo>
                  <a:pt x="2210342" y="1821680"/>
                </a:lnTo>
                <a:lnTo>
                  <a:pt x="2217411" y="1826621"/>
                </a:lnTo>
                <a:cubicBezTo>
                  <a:pt x="2220521" y="1828907"/>
                  <a:pt x="2223597" y="1831336"/>
                  <a:pt x="2226609" y="1834049"/>
                </a:cubicBezTo>
                <a:cubicBezTo>
                  <a:pt x="2218379" y="1829706"/>
                  <a:pt x="2210895" y="1823960"/>
                  <a:pt x="2202850" y="1818750"/>
                </a:cubicBezTo>
                <a:lnTo>
                  <a:pt x="2200525" y="1817832"/>
                </a:lnTo>
                <a:lnTo>
                  <a:pt x="2200322" y="1817956"/>
                </a:lnTo>
                <a:lnTo>
                  <a:pt x="2203508" y="1820951"/>
                </a:lnTo>
                <a:lnTo>
                  <a:pt x="2232117" y="1840936"/>
                </a:lnTo>
                <a:lnTo>
                  <a:pt x="2230969" y="1840454"/>
                </a:lnTo>
                <a:cubicBezTo>
                  <a:pt x="2225968" y="1838272"/>
                  <a:pt x="2212490" y="1832330"/>
                  <a:pt x="2222198" y="1837291"/>
                </a:cubicBezTo>
                <a:cubicBezTo>
                  <a:pt x="2230658" y="1842215"/>
                  <a:pt x="2219814" y="1837309"/>
                  <a:pt x="2216805" y="1836970"/>
                </a:cubicBezTo>
                <a:cubicBezTo>
                  <a:pt x="2217460" y="1837520"/>
                  <a:pt x="2218113" y="1838070"/>
                  <a:pt x="2218768" y="1838620"/>
                </a:cubicBezTo>
                <a:cubicBezTo>
                  <a:pt x="2218441" y="1838345"/>
                  <a:pt x="2219115" y="1839670"/>
                  <a:pt x="2219801" y="1841152"/>
                </a:cubicBezTo>
                <a:lnTo>
                  <a:pt x="2219933" y="1841569"/>
                </a:lnTo>
                <a:lnTo>
                  <a:pt x="2193202" y="1834925"/>
                </a:lnTo>
                <a:lnTo>
                  <a:pt x="2191550" y="1833648"/>
                </a:lnTo>
                <a:cubicBezTo>
                  <a:pt x="2188193" y="1830989"/>
                  <a:pt x="2182996" y="1826863"/>
                  <a:pt x="2182114" y="1827473"/>
                </a:cubicBezTo>
                <a:cubicBezTo>
                  <a:pt x="2181027" y="1828223"/>
                  <a:pt x="2188714" y="1832943"/>
                  <a:pt x="2189217" y="1833628"/>
                </a:cubicBezTo>
                <a:lnTo>
                  <a:pt x="2189924" y="1834111"/>
                </a:lnTo>
                <a:lnTo>
                  <a:pt x="2165834" y="1828123"/>
                </a:lnTo>
                <a:lnTo>
                  <a:pt x="2163067" y="1827570"/>
                </a:lnTo>
                <a:lnTo>
                  <a:pt x="2160296" y="1828124"/>
                </a:lnTo>
                <a:lnTo>
                  <a:pt x="2136206" y="1834112"/>
                </a:lnTo>
                <a:lnTo>
                  <a:pt x="2136912" y="1833629"/>
                </a:lnTo>
                <a:cubicBezTo>
                  <a:pt x="2137416" y="1832944"/>
                  <a:pt x="2145102" y="1828224"/>
                  <a:pt x="2144016" y="1827474"/>
                </a:cubicBezTo>
                <a:cubicBezTo>
                  <a:pt x="2143134" y="1826864"/>
                  <a:pt x="2137937" y="1830990"/>
                  <a:pt x="2134580" y="1833649"/>
                </a:cubicBezTo>
                <a:lnTo>
                  <a:pt x="2132927" y="1834926"/>
                </a:lnTo>
                <a:lnTo>
                  <a:pt x="2106197" y="1841570"/>
                </a:lnTo>
                <a:lnTo>
                  <a:pt x="2106329" y="1841153"/>
                </a:lnTo>
                <a:cubicBezTo>
                  <a:pt x="2107015" y="1839671"/>
                  <a:pt x="2107688" y="1838346"/>
                  <a:pt x="2107361" y="1838621"/>
                </a:cubicBezTo>
                <a:cubicBezTo>
                  <a:pt x="2108016" y="1838071"/>
                  <a:pt x="2108669" y="1837521"/>
                  <a:pt x="2109324" y="1836971"/>
                </a:cubicBezTo>
                <a:cubicBezTo>
                  <a:pt x="2106316" y="1837310"/>
                  <a:pt x="2095472" y="1842216"/>
                  <a:pt x="2103932" y="1837292"/>
                </a:cubicBezTo>
                <a:cubicBezTo>
                  <a:pt x="2113640" y="1832331"/>
                  <a:pt x="2100162" y="1838273"/>
                  <a:pt x="2095160" y="1840455"/>
                </a:cubicBezTo>
                <a:lnTo>
                  <a:pt x="2094013" y="1840937"/>
                </a:lnTo>
                <a:lnTo>
                  <a:pt x="2122622" y="1820952"/>
                </a:lnTo>
                <a:lnTo>
                  <a:pt x="2125809" y="1817956"/>
                </a:lnTo>
                <a:lnTo>
                  <a:pt x="2125606" y="1817832"/>
                </a:lnTo>
                <a:lnTo>
                  <a:pt x="2123280" y="1818751"/>
                </a:lnTo>
                <a:cubicBezTo>
                  <a:pt x="2115235" y="1823961"/>
                  <a:pt x="2107751" y="1829707"/>
                  <a:pt x="2099521" y="1834050"/>
                </a:cubicBezTo>
                <a:cubicBezTo>
                  <a:pt x="2102533" y="1831337"/>
                  <a:pt x="2105609" y="1828908"/>
                  <a:pt x="2108719" y="1826622"/>
                </a:cubicBezTo>
                <a:lnTo>
                  <a:pt x="2115788" y="1821681"/>
                </a:lnTo>
                <a:lnTo>
                  <a:pt x="2117034" y="1821054"/>
                </a:lnTo>
                <a:lnTo>
                  <a:pt x="2120417" y="1819037"/>
                </a:lnTo>
                <a:lnTo>
                  <a:pt x="2116830" y="1818320"/>
                </a:lnTo>
                <a:lnTo>
                  <a:pt x="2115023" y="1818532"/>
                </a:lnTo>
                <a:lnTo>
                  <a:pt x="2115951" y="1817996"/>
                </a:lnTo>
                <a:lnTo>
                  <a:pt x="2115589" y="1817789"/>
                </a:lnTo>
                <a:lnTo>
                  <a:pt x="2113973" y="1816968"/>
                </a:lnTo>
                <a:lnTo>
                  <a:pt x="2111784" y="1818012"/>
                </a:lnTo>
                <a:cubicBezTo>
                  <a:pt x="2108685" y="1819438"/>
                  <a:pt x="2105526" y="1820789"/>
                  <a:pt x="2105285" y="1820486"/>
                </a:cubicBezTo>
                <a:lnTo>
                  <a:pt x="2110636" y="1815273"/>
                </a:lnTo>
                <a:lnTo>
                  <a:pt x="2108811" y="1814346"/>
                </a:lnTo>
                <a:lnTo>
                  <a:pt x="2107632" y="1814709"/>
                </a:lnTo>
                <a:lnTo>
                  <a:pt x="2105724" y="1815396"/>
                </a:lnTo>
                <a:lnTo>
                  <a:pt x="2107830" y="1816519"/>
                </a:lnTo>
                <a:lnTo>
                  <a:pt x="2104470" y="1815847"/>
                </a:lnTo>
                <a:lnTo>
                  <a:pt x="2098474" y="1818005"/>
                </a:lnTo>
                <a:lnTo>
                  <a:pt x="2093522" y="1818753"/>
                </a:lnTo>
                <a:lnTo>
                  <a:pt x="2094363" y="1818213"/>
                </a:lnTo>
                <a:lnTo>
                  <a:pt x="2098724" y="1815876"/>
                </a:lnTo>
                <a:lnTo>
                  <a:pt x="2101717" y="1815296"/>
                </a:lnTo>
                <a:close/>
                <a:moveTo>
                  <a:pt x="2199818" y="1812895"/>
                </a:moveTo>
                <a:lnTo>
                  <a:pt x="2198392" y="1813329"/>
                </a:lnTo>
                <a:lnTo>
                  <a:pt x="2198597" y="1813493"/>
                </a:lnTo>
                <a:lnTo>
                  <a:pt x="2199036" y="1813799"/>
                </a:lnTo>
                <a:lnTo>
                  <a:pt x="2200905" y="1813600"/>
                </a:lnTo>
                <a:close/>
                <a:moveTo>
                  <a:pt x="2126314" y="1812894"/>
                </a:moveTo>
                <a:lnTo>
                  <a:pt x="2125227" y="1813600"/>
                </a:lnTo>
                <a:lnTo>
                  <a:pt x="2127096" y="1813798"/>
                </a:lnTo>
                <a:lnTo>
                  <a:pt x="2127533" y="1813494"/>
                </a:lnTo>
                <a:lnTo>
                  <a:pt x="2127740" y="1813329"/>
                </a:lnTo>
                <a:close/>
                <a:moveTo>
                  <a:pt x="2202041" y="1812217"/>
                </a:moveTo>
                <a:lnTo>
                  <a:pt x="2200760" y="1812608"/>
                </a:lnTo>
                <a:lnTo>
                  <a:pt x="2202265" y="1813456"/>
                </a:lnTo>
                <a:lnTo>
                  <a:pt x="2204252" y="1813245"/>
                </a:lnTo>
                <a:close/>
                <a:moveTo>
                  <a:pt x="2124091" y="1812217"/>
                </a:moveTo>
                <a:lnTo>
                  <a:pt x="2121881" y="1813244"/>
                </a:lnTo>
                <a:lnTo>
                  <a:pt x="2123867" y="1813455"/>
                </a:lnTo>
                <a:lnTo>
                  <a:pt x="2125372" y="1812607"/>
                </a:lnTo>
                <a:close/>
                <a:moveTo>
                  <a:pt x="2030192" y="1812077"/>
                </a:moveTo>
                <a:lnTo>
                  <a:pt x="2029521" y="1812896"/>
                </a:lnTo>
                <a:lnTo>
                  <a:pt x="2032111" y="1812161"/>
                </a:lnTo>
                <a:close/>
                <a:moveTo>
                  <a:pt x="2295938" y="1812076"/>
                </a:moveTo>
                <a:lnTo>
                  <a:pt x="2294018" y="1812160"/>
                </a:lnTo>
                <a:lnTo>
                  <a:pt x="2296608" y="1812895"/>
                </a:lnTo>
                <a:close/>
                <a:moveTo>
                  <a:pt x="2222010" y="1811965"/>
                </a:moveTo>
                <a:lnTo>
                  <a:pt x="2217926" y="1814039"/>
                </a:lnTo>
                <a:lnTo>
                  <a:pt x="2221761" y="1814782"/>
                </a:lnTo>
                <a:lnTo>
                  <a:pt x="2226032" y="1812875"/>
                </a:lnTo>
                <a:close/>
                <a:moveTo>
                  <a:pt x="2104122" y="1811965"/>
                </a:moveTo>
                <a:lnTo>
                  <a:pt x="2100101" y="1812876"/>
                </a:lnTo>
                <a:lnTo>
                  <a:pt x="2104372" y="1814782"/>
                </a:lnTo>
                <a:lnTo>
                  <a:pt x="2108207" y="1814040"/>
                </a:lnTo>
                <a:close/>
                <a:moveTo>
                  <a:pt x="3245848" y="1809677"/>
                </a:moveTo>
                <a:lnTo>
                  <a:pt x="3250780" y="1811177"/>
                </a:lnTo>
                <a:lnTo>
                  <a:pt x="3254231" y="1812814"/>
                </a:lnTo>
                <a:lnTo>
                  <a:pt x="3313025" y="1813838"/>
                </a:lnTo>
                <a:cubicBezTo>
                  <a:pt x="3331858" y="1815394"/>
                  <a:pt x="3349860" y="1816036"/>
                  <a:pt x="3370652" y="1817326"/>
                </a:cubicBezTo>
                <a:cubicBezTo>
                  <a:pt x="3373481" y="1817796"/>
                  <a:pt x="3383342" y="1817629"/>
                  <a:pt x="3373268" y="1816236"/>
                </a:cubicBezTo>
                <a:cubicBezTo>
                  <a:pt x="3368440" y="1816212"/>
                  <a:pt x="3363127" y="1815873"/>
                  <a:pt x="3358749" y="1815241"/>
                </a:cubicBezTo>
                <a:cubicBezTo>
                  <a:pt x="3350608" y="1814432"/>
                  <a:pt x="3346500" y="1813656"/>
                  <a:pt x="3339254" y="1812733"/>
                </a:cubicBezTo>
                <a:cubicBezTo>
                  <a:pt x="3327284" y="1811678"/>
                  <a:pt x="3312196" y="1812923"/>
                  <a:pt x="3300123" y="1811975"/>
                </a:cubicBezTo>
                <a:close/>
                <a:moveTo>
                  <a:pt x="1080289" y="1809676"/>
                </a:moveTo>
                <a:lnTo>
                  <a:pt x="1026006" y="1811974"/>
                </a:lnTo>
                <a:cubicBezTo>
                  <a:pt x="1013934" y="1812922"/>
                  <a:pt x="998845" y="1811677"/>
                  <a:pt x="986875" y="1812732"/>
                </a:cubicBezTo>
                <a:cubicBezTo>
                  <a:pt x="979629" y="1813655"/>
                  <a:pt x="975521" y="1814431"/>
                  <a:pt x="967380" y="1815240"/>
                </a:cubicBezTo>
                <a:cubicBezTo>
                  <a:pt x="963003" y="1815872"/>
                  <a:pt x="957689" y="1816211"/>
                  <a:pt x="952861" y="1816235"/>
                </a:cubicBezTo>
                <a:cubicBezTo>
                  <a:pt x="942787" y="1817628"/>
                  <a:pt x="952649" y="1817795"/>
                  <a:pt x="955477" y="1817325"/>
                </a:cubicBezTo>
                <a:cubicBezTo>
                  <a:pt x="976270" y="1816035"/>
                  <a:pt x="994272" y="1815393"/>
                  <a:pt x="1013105" y="1813837"/>
                </a:cubicBezTo>
                <a:lnTo>
                  <a:pt x="1071903" y="1812813"/>
                </a:lnTo>
                <a:lnTo>
                  <a:pt x="1075349" y="1811178"/>
                </a:lnTo>
                <a:close/>
                <a:moveTo>
                  <a:pt x="2211210" y="1809520"/>
                </a:moveTo>
                <a:lnTo>
                  <a:pt x="2210362" y="1809681"/>
                </a:lnTo>
                <a:lnTo>
                  <a:pt x="2204560" y="1811449"/>
                </a:lnTo>
                <a:lnTo>
                  <a:pt x="2213309" y="1813144"/>
                </a:lnTo>
                <a:lnTo>
                  <a:pt x="2214241" y="1814052"/>
                </a:lnTo>
                <a:lnTo>
                  <a:pt x="2215007" y="1813634"/>
                </a:lnTo>
                <a:lnTo>
                  <a:pt x="2213605" y="1813202"/>
                </a:lnTo>
                <a:lnTo>
                  <a:pt x="2215224" y="1813516"/>
                </a:lnTo>
                <a:lnTo>
                  <a:pt x="2219064" y="1811417"/>
                </a:lnTo>
                <a:lnTo>
                  <a:pt x="2219218" y="1811333"/>
                </a:lnTo>
                <a:close/>
                <a:moveTo>
                  <a:pt x="2114924" y="1809520"/>
                </a:moveTo>
                <a:lnTo>
                  <a:pt x="2106914" y="1811333"/>
                </a:lnTo>
                <a:lnTo>
                  <a:pt x="2107066" y="1811416"/>
                </a:lnTo>
                <a:lnTo>
                  <a:pt x="2110909" y="1813516"/>
                </a:lnTo>
                <a:lnTo>
                  <a:pt x="2112525" y="1813203"/>
                </a:lnTo>
                <a:lnTo>
                  <a:pt x="2111125" y="1813634"/>
                </a:lnTo>
                <a:lnTo>
                  <a:pt x="2111890" y="1814052"/>
                </a:lnTo>
                <a:lnTo>
                  <a:pt x="2112821" y="1813145"/>
                </a:lnTo>
                <a:lnTo>
                  <a:pt x="2121573" y="1811449"/>
                </a:lnTo>
                <a:lnTo>
                  <a:pt x="2115768" y="1809680"/>
                </a:lnTo>
                <a:close/>
                <a:moveTo>
                  <a:pt x="680687" y="1807081"/>
                </a:moveTo>
                <a:lnTo>
                  <a:pt x="670636" y="1812445"/>
                </a:lnTo>
                <a:lnTo>
                  <a:pt x="669274" y="1812742"/>
                </a:lnTo>
                <a:cubicBezTo>
                  <a:pt x="666671" y="1813351"/>
                  <a:pt x="663694" y="1814103"/>
                  <a:pt x="659909" y="1815144"/>
                </a:cubicBezTo>
                <a:cubicBezTo>
                  <a:pt x="658535" y="1815335"/>
                  <a:pt x="649272" y="1817997"/>
                  <a:pt x="647422" y="1817911"/>
                </a:cubicBezTo>
                <a:lnTo>
                  <a:pt x="648313" y="1817013"/>
                </a:lnTo>
                <a:lnTo>
                  <a:pt x="648802" y="1816649"/>
                </a:lnTo>
                <a:lnTo>
                  <a:pt x="653234" y="1815121"/>
                </a:lnTo>
                <a:cubicBezTo>
                  <a:pt x="658636" y="1813638"/>
                  <a:pt x="665674" y="1812479"/>
                  <a:pt x="668127" y="1811559"/>
                </a:cubicBezTo>
                <a:close/>
                <a:moveTo>
                  <a:pt x="3645443" y="1807080"/>
                </a:moveTo>
                <a:lnTo>
                  <a:pt x="3658003" y="1811558"/>
                </a:lnTo>
                <a:cubicBezTo>
                  <a:pt x="3660456" y="1812478"/>
                  <a:pt x="3667493" y="1813637"/>
                  <a:pt x="3672896" y="1815120"/>
                </a:cubicBezTo>
                <a:lnTo>
                  <a:pt x="3677328" y="1816648"/>
                </a:lnTo>
                <a:lnTo>
                  <a:pt x="3677817" y="1817012"/>
                </a:lnTo>
                <a:lnTo>
                  <a:pt x="3678707" y="1817910"/>
                </a:lnTo>
                <a:cubicBezTo>
                  <a:pt x="3676857" y="1817996"/>
                  <a:pt x="3667594" y="1815334"/>
                  <a:pt x="3666220" y="1815143"/>
                </a:cubicBezTo>
                <a:cubicBezTo>
                  <a:pt x="3662436" y="1814102"/>
                  <a:pt x="3659459" y="1813350"/>
                  <a:pt x="3656856" y="1812741"/>
                </a:cubicBezTo>
                <a:lnTo>
                  <a:pt x="3655493" y="1812444"/>
                </a:lnTo>
                <a:close/>
                <a:moveTo>
                  <a:pt x="1079709" y="1806267"/>
                </a:moveTo>
                <a:lnTo>
                  <a:pt x="1074189" y="1807686"/>
                </a:lnTo>
                <a:lnTo>
                  <a:pt x="1082638" y="1807442"/>
                </a:lnTo>
                <a:close/>
                <a:moveTo>
                  <a:pt x="3246420" y="1806266"/>
                </a:moveTo>
                <a:lnTo>
                  <a:pt x="3243487" y="1807443"/>
                </a:lnTo>
                <a:lnTo>
                  <a:pt x="3251949" y="1807688"/>
                </a:lnTo>
                <a:close/>
                <a:moveTo>
                  <a:pt x="3404615" y="1805537"/>
                </a:moveTo>
                <a:cubicBezTo>
                  <a:pt x="3414539" y="1805441"/>
                  <a:pt x="3428824" y="1807503"/>
                  <a:pt x="3436964" y="1808311"/>
                </a:cubicBezTo>
                <a:cubicBezTo>
                  <a:pt x="3453249" y="1809928"/>
                  <a:pt x="3465321" y="1810876"/>
                  <a:pt x="3480435" y="1813852"/>
                </a:cubicBezTo>
                <a:cubicBezTo>
                  <a:pt x="3487157" y="1815083"/>
                  <a:pt x="3493512" y="1816431"/>
                  <a:pt x="3499662" y="1817864"/>
                </a:cubicBezTo>
                <a:lnTo>
                  <a:pt x="3513034" y="1821208"/>
                </a:lnTo>
                <a:lnTo>
                  <a:pt x="3511662" y="1821189"/>
                </a:lnTo>
                <a:cubicBezTo>
                  <a:pt x="3508486" y="1820928"/>
                  <a:pt x="3504581" y="1820334"/>
                  <a:pt x="3500975" y="1820044"/>
                </a:cubicBezTo>
                <a:lnTo>
                  <a:pt x="3499911" y="1820016"/>
                </a:lnTo>
                <a:lnTo>
                  <a:pt x="3494503" y="1818667"/>
                </a:lnTo>
                <a:cubicBezTo>
                  <a:pt x="3488472" y="1817306"/>
                  <a:pt x="3482493" y="1816121"/>
                  <a:pt x="3476653" y="1815202"/>
                </a:cubicBezTo>
                <a:cubicBezTo>
                  <a:pt x="3451249" y="1810373"/>
                  <a:pt x="3424190" y="1810564"/>
                  <a:pt x="3397217" y="1808199"/>
                </a:cubicBezTo>
                <a:cubicBezTo>
                  <a:pt x="3396834" y="1807777"/>
                  <a:pt x="3392519" y="1807215"/>
                  <a:pt x="3393137" y="1806571"/>
                </a:cubicBezTo>
                <a:cubicBezTo>
                  <a:pt x="3393753" y="1805926"/>
                  <a:pt x="3404232" y="1805115"/>
                  <a:pt x="3404615" y="1805537"/>
                </a:cubicBezTo>
                <a:close/>
                <a:moveTo>
                  <a:pt x="921515" y="1805536"/>
                </a:moveTo>
                <a:cubicBezTo>
                  <a:pt x="921898" y="1805114"/>
                  <a:pt x="932376" y="1805925"/>
                  <a:pt x="932993" y="1806570"/>
                </a:cubicBezTo>
                <a:cubicBezTo>
                  <a:pt x="933610" y="1807214"/>
                  <a:pt x="929295" y="1807776"/>
                  <a:pt x="928913" y="1808198"/>
                </a:cubicBezTo>
                <a:cubicBezTo>
                  <a:pt x="901939" y="1810563"/>
                  <a:pt x="874881" y="1810372"/>
                  <a:pt x="849477" y="1815201"/>
                </a:cubicBezTo>
                <a:cubicBezTo>
                  <a:pt x="843637" y="1816120"/>
                  <a:pt x="837657" y="1817305"/>
                  <a:pt x="831626" y="1818666"/>
                </a:cubicBezTo>
                <a:lnTo>
                  <a:pt x="826219" y="1820015"/>
                </a:lnTo>
                <a:lnTo>
                  <a:pt x="825155" y="1820043"/>
                </a:lnTo>
                <a:cubicBezTo>
                  <a:pt x="821549" y="1820333"/>
                  <a:pt x="817644" y="1820927"/>
                  <a:pt x="814468" y="1821188"/>
                </a:cubicBezTo>
                <a:lnTo>
                  <a:pt x="813096" y="1821207"/>
                </a:lnTo>
                <a:lnTo>
                  <a:pt x="826468" y="1817863"/>
                </a:lnTo>
                <a:cubicBezTo>
                  <a:pt x="832618" y="1816430"/>
                  <a:pt x="838973" y="1815082"/>
                  <a:pt x="845695" y="1813851"/>
                </a:cubicBezTo>
                <a:cubicBezTo>
                  <a:pt x="860809" y="1810875"/>
                  <a:pt x="872881" y="1809927"/>
                  <a:pt x="889166" y="1808310"/>
                </a:cubicBezTo>
                <a:cubicBezTo>
                  <a:pt x="897306" y="1807502"/>
                  <a:pt x="911591" y="1805440"/>
                  <a:pt x="921515" y="1805536"/>
                </a:cubicBezTo>
                <a:close/>
                <a:moveTo>
                  <a:pt x="1020469" y="1803155"/>
                </a:moveTo>
                <a:lnTo>
                  <a:pt x="1017576" y="1804687"/>
                </a:lnTo>
                <a:lnTo>
                  <a:pt x="1019841" y="1803315"/>
                </a:lnTo>
                <a:close/>
                <a:moveTo>
                  <a:pt x="3305660" y="1803154"/>
                </a:moveTo>
                <a:lnTo>
                  <a:pt x="3306289" y="1803314"/>
                </a:lnTo>
                <a:lnTo>
                  <a:pt x="3308553" y="1804686"/>
                </a:lnTo>
                <a:close/>
                <a:moveTo>
                  <a:pt x="2143090" y="1803144"/>
                </a:moveTo>
                <a:lnTo>
                  <a:pt x="2141319" y="1803545"/>
                </a:lnTo>
                <a:lnTo>
                  <a:pt x="2147614" y="1807133"/>
                </a:lnTo>
                <a:lnTo>
                  <a:pt x="2149124" y="1806784"/>
                </a:lnTo>
                <a:close/>
                <a:moveTo>
                  <a:pt x="2183042" y="1803143"/>
                </a:moveTo>
                <a:lnTo>
                  <a:pt x="2177008" y="1806783"/>
                </a:lnTo>
                <a:lnTo>
                  <a:pt x="2178518" y="1807133"/>
                </a:lnTo>
                <a:lnTo>
                  <a:pt x="2184813" y="1803544"/>
                </a:lnTo>
                <a:close/>
                <a:moveTo>
                  <a:pt x="808720" y="1801925"/>
                </a:moveTo>
                <a:cubicBezTo>
                  <a:pt x="807713" y="1803043"/>
                  <a:pt x="809268" y="1803526"/>
                  <a:pt x="809770" y="1802967"/>
                </a:cubicBezTo>
                <a:cubicBezTo>
                  <a:pt x="810022" y="1802688"/>
                  <a:pt x="809760" y="1802427"/>
                  <a:pt x="809434" y="1802237"/>
                </a:cubicBezTo>
                <a:cubicBezTo>
                  <a:pt x="809108" y="1802046"/>
                  <a:pt x="808720" y="1801925"/>
                  <a:pt x="808720" y="1801925"/>
                </a:cubicBezTo>
                <a:close/>
                <a:moveTo>
                  <a:pt x="3517410" y="1801924"/>
                </a:moveTo>
                <a:cubicBezTo>
                  <a:pt x="3517410" y="1801924"/>
                  <a:pt x="3517021" y="1802045"/>
                  <a:pt x="3516695" y="1802236"/>
                </a:cubicBezTo>
                <a:cubicBezTo>
                  <a:pt x="3516369" y="1802426"/>
                  <a:pt x="3516107" y="1802687"/>
                  <a:pt x="3516359" y="1802966"/>
                </a:cubicBezTo>
                <a:cubicBezTo>
                  <a:pt x="3516862" y="1803525"/>
                  <a:pt x="3518416" y="1803042"/>
                  <a:pt x="3517410" y="1801924"/>
                </a:cubicBezTo>
                <a:close/>
                <a:moveTo>
                  <a:pt x="621163" y="1801368"/>
                </a:moveTo>
                <a:lnTo>
                  <a:pt x="619636" y="1802353"/>
                </a:lnTo>
                <a:lnTo>
                  <a:pt x="616333" y="1804762"/>
                </a:lnTo>
                <a:lnTo>
                  <a:pt x="608866" y="1806639"/>
                </a:lnTo>
                <a:lnTo>
                  <a:pt x="601063" y="1808265"/>
                </a:lnTo>
                <a:lnTo>
                  <a:pt x="603185" y="1806857"/>
                </a:lnTo>
                <a:lnTo>
                  <a:pt x="605020" y="1805788"/>
                </a:lnTo>
                <a:close/>
                <a:moveTo>
                  <a:pt x="3704967" y="1801367"/>
                </a:moveTo>
                <a:lnTo>
                  <a:pt x="3721110" y="1805787"/>
                </a:lnTo>
                <a:lnTo>
                  <a:pt x="3722944" y="1806856"/>
                </a:lnTo>
                <a:lnTo>
                  <a:pt x="3725067" y="1808264"/>
                </a:lnTo>
                <a:lnTo>
                  <a:pt x="3717264" y="1806638"/>
                </a:lnTo>
                <a:lnTo>
                  <a:pt x="3709796" y="1804761"/>
                </a:lnTo>
                <a:lnTo>
                  <a:pt x="3706494" y="1802352"/>
                </a:lnTo>
                <a:close/>
                <a:moveTo>
                  <a:pt x="3405439" y="1798663"/>
                </a:moveTo>
                <a:cubicBezTo>
                  <a:pt x="3406347" y="1798450"/>
                  <a:pt x="3408191" y="1798441"/>
                  <a:pt x="3409605" y="1798676"/>
                </a:cubicBezTo>
                <a:lnTo>
                  <a:pt x="3442441" y="1800349"/>
                </a:lnTo>
                <a:lnTo>
                  <a:pt x="3481408" y="1807510"/>
                </a:lnTo>
                <a:lnTo>
                  <a:pt x="3456667" y="1803808"/>
                </a:lnTo>
                <a:cubicBezTo>
                  <a:pt x="3446274" y="1802566"/>
                  <a:pt x="3435800" y="1801616"/>
                  <a:pt x="3425272" y="1800938"/>
                </a:cubicBezTo>
                <a:cubicBezTo>
                  <a:pt x="3421341" y="1800798"/>
                  <a:pt x="3412200" y="1800212"/>
                  <a:pt x="3406888" y="1799873"/>
                </a:cubicBezTo>
                <a:cubicBezTo>
                  <a:pt x="3404558" y="1799293"/>
                  <a:pt x="3404531" y="1798876"/>
                  <a:pt x="3405439" y="1798663"/>
                </a:cubicBezTo>
                <a:close/>
                <a:moveTo>
                  <a:pt x="920691" y="1798662"/>
                </a:moveTo>
                <a:cubicBezTo>
                  <a:pt x="921599" y="1798875"/>
                  <a:pt x="921572" y="1799292"/>
                  <a:pt x="919242" y="1799872"/>
                </a:cubicBezTo>
                <a:cubicBezTo>
                  <a:pt x="913929" y="1800211"/>
                  <a:pt x="904788" y="1800797"/>
                  <a:pt x="900857" y="1800937"/>
                </a:cubicBezTo>
                <a:cubicBezTo>
                  <a:pt x="890330" y="1801615"/>
                  <a:pt x="879856" y="1802565"/>
                  <a:pt x="869463" y="1803807"/>
                </a:cubicBezTo>
                <a:lnTo>
                  <a:pt x="844722" y="1807509"/>
                </a:lnTo>
                <a:lnTo>
                  <a:pt x="883688" y="1800348"/>
                </a:lnTo>
                <a:lnTo>
                  <a:pt x="916524" y="1798675"/>
                </a:lnTo>
                <a:cubicBezTo>
                  <a:pt x="917939" y="1798440"/>
                  <a:pt x="919782" y="1798449"/>
                  <a:pt x="920691" y="1798662"/>
                </a:cubicBezTo>
                <a:close/>
                <a:moveTo>
                  <a:pt x="2163067" y="1798621"/>
                </a:moveTo>
                <a:lnTo>
                  <a:pt x="2150860" y="1801385"/>
                </a:lnTo>
                <a:lnTo>
                  <a:pt x="2163067" y="1803599"/>
                </a:lnTo>
                <a:lnTo>
                  <a:pt x="2175275" y="1801385"/>
                </a:lnTo>
                <a:close/>
                <a:moveTo>
                  <a:pt x="1118954" y="1798107"/>
                </a:moveTo>
                <a:cubicBezTo>
                  <a:pt x="1119142" y="1797406"/>
                  <a:pt x="1115941" y="1798013"/>
                  <a:pt x="1113353" y="1798613"/>
                </a:cubicBezTo>
                <a:lnTo>
                  <a:pt x="1111384" y="1799108"/>
                </a:lnTo>
                <a:lnTo>
                  <a:pt x="1111436" y="1799089"/>
                </a:lnTo>
                <a:lnTo>
                  <a:pt x="1111051" y="1799191"/>
                </a:lnTo>
                <a:lnTo>
                  <a:pt x="1110434" y="1799347"/>
                </a:lnTo>
                <a:cubicBezTo>
                  <a:pt x="1110190" y="1799414"/>
                  <a:pt x="1110110" y="1799440"/>
                  <a:pt x="1110256" y="1799404"/>
                </a:cubicBezTo>
                <a:lnTo>
                  <a:pt x="1111051" y="1799191"/>
                </a:lnTo>
                <a:lnTo>
                  <a:pt x="1111384" y="1799108"/>
                </a:lnTo>
                <a:lnTo>
                  <a:pt x="1096275" y="1804620"/>
                </a:lnTo>
                <a:lnTo>
                  <a:pt x="1085347" y="1807337"/>
                </a:lnTo>
                <a:lnTo>
                  <a:pt x="1088406" y="1807207"/>
                </a:lnTo>
                <a:lnTo>
                  <a:pt x="1108442" y="1801112"/>
                </a:lnTo>
                <a:cubicBezTo>
                  <a:pt x="1108442" y="1801112"/>
                  <a:pt x="1119025" y="1800025"/>
                  <a:pt x="1118954" y="1798107"/>
                </a:cubicBezTo>
                <a:close/>
                <a:moveTo>
                  <a:pt x="3207176" y="1798106"/>
                </a:moveTo>
                <a:cubicBezTo>
                  <a:pt x="3207104" y="1800024"/>
                  <a:pt x="3217688" y="1801111"/>
                  <a:pt x="3217688" y="1801111"/>
                </a:cubicBezTo>
                <a:lnTo>
                  <a:pt x="3237732" y="1807208"/>
                </a:lnTo>
                <a:lnTo>
                  <a:pt x="3240792" y="1807339"/>
                </a:lnTo>
                <a:lnTo>
                  <a:pt x="3229855" y="1804619"/>
                </a:lnTo>
                <a:lnTo>
                  <a:pt x="3214746" y="1799107"/>
                </a:lnTo>
                <a:lnTo>
                  <a:pt x="3215078" y="1799190"/>
                </a:lnTo>
                <a:lnTo>
                  <a:pt x="3215874" y="1799403"/>
                </a:lnTo>
                <a:cubicBezTo>
                  <a:pt x="3216019" y="1799439"/>
                  <a:pt x="3215940" y="1799413"/>
                  <a:pt x="3215696" y="1799346"/>
                </a:cubicBezTo>
                <a:lnTo>
                  <a:pt x="3215078" y="1799190"/>
                </a:lnTo>
                <a:lnTo>
                  <a:pt x="3214693" y="1799088"/>
                </a:lnTo>
                <a:lnTo>
                  <a:pt x="3214746" y="1799107"/>
                </a:lnTo>
                <a:lnTo>
                  <a:pt x="3212777" y="1798612"/>
                </a:lnTo>
                <a:cubicBezTo>
                  <a:pt x="3210189" y="1798012"/>
                  <a:pt x="3206988" y="1797405"/>
                  <a:pt x="3207176" y="1798106"/>
                </a:cubicBezTo>
                <a:close/>
                <a:moveTo>
                  <a:pt x="3339093" y="1793763"/>
                </a:moveTo>
                <a:lnTo>
                  <a:pt x="3354162" y="1794238"/>
                </a:lnTo>
                <a:lnTo>
                  <a:pt x="3355504" y="1794778"/>
                </a:lnTo>
                <a:lnTo>
                  <a:pt x="3357232" y="1795665"/>
                </a:lnTo>
                <a:lnTo>
                  <a:pt x="3349867" y="1795971"/>
                </a:lnTo>
                <a:lnTo>
                  <a:pt x="3342909" y="1795941"/>
                </a:lnTo>
                <a:lnTo>
                  <a:pt x="3340285" y="1794343"/>
                </a:lnTo>
                <a:close/>
                <a:moveTo>
                  <a:pt x="987037" y="1793762"/>
                </a:moveTo>
                <a:lnTo>
                  <a:pt x="985845" y="1794342"/>
                </a:lnTo>
                <a:lnTo>
                  <a:pt x="983221" y="1795940"/>
                </a:lnTo>
                <a:lnTo>
                  <a:pt x="976263" y="1795970"/>
                </a:lnTo>
                <a:lnTo>
                  <a:pt x="968898" y="1795664"/>
                </a:lnTo>
                <a:lnTo>
                  <a:pt x="970626" y="1794777"/>
                </a:lnTo>
                <a:lnTo>
                  <a:pt x="971968" y="1794237"/>
                </a:lnTo>
                <a:close/>
                <a:moveTo>
                  <a:pt x="3302429" y="1791915"/>
                </a:moveTo>
                <a:lnTo>
                  <a:pt x="3320651" y="1793181"/>
                </a:lnTo>
                <a:lnTo>
                  <a:pt x="3325899" y="1793347"/>
                </a:lnTo>
                <a:lnTo>
                  <a:pt x="3329574" y="1795197"/>
                </a:lnTo>
                <a:lnTo>
                  <a:pt x="3331040" y="1795892"/>
                </a:lnTo>
                <a:lnTo>
                  <a:pt x="3328280" y="1795880"/>
                </a:lnTo>
                <a:lnTo>
                  <a:pt x="3310447" y="1795194"/>
                </a:lnTo>
                <a:lnTo>
                  <a:pt x="3304652" y="1792639"/>
                </a:lnTo>
                <a:close/>
                <a:moveTo>
                  <a:pt x="1023701" y="1791914"/>
                </a:moveTo>
                <a:lnTo>
                  <a:pt x="1021478" y="1792638"/>
                </a:lnTo>
                <a:lnTo>
                  <a:pt x="1015683" y="1795193"/>
                </a:lnTo>
                <a:lnTo>
                  <a:pt x="997850" y="1795879"/>
                </a:lnTo>
                <a:lnTo>
                  <a:pt x="995090" y="1795891"/>
                </a:lnTo>
                <a:lnTo>
                  <a:pt x="996556" y="1795196"/>
                </a:lnTo>
                <a:lnTo>
                  <a:pt x="1000231" y="1793346"/>
                </a:lnTo>
                <a:lnTo>
                  <a:pt x="1005479" y="1793180"/>
                </a:lnTo>
                <a:close/>
                <a:moveTo>
                  <a:pt x="667936" y="1786053"/>
                </a:moveTo>
                <a:lnTo>
                  <a:pt x="658359" y="1791072"/>
                </a:lnTo>
                <a:lnTo>
                  <a:pt x="651365" y="1795349"/>
                </a:lnTo>
                <a:lnTo>
                  <a:pt x="632035" y="1800815"/>
                </a:lnTo>
                <a:lnTo>
                  <a:pt x="629073" y="1801560"/>
                </a:lnTo>
                <a:lnTo>
                  <a:pt x="630859" y="1800426"/>
                </a:lnTo>
                <a:cubicBezTo>
                  <a:pt x="633560" y="1798741"/>
                  <a:pt x="635011" y="1797788"/>
                  <a:pt x="635603" y="1797311"/>
                </a:cubicBezTo>
                <a:lnTo>
                  <a:pt x="635434" y="1797204"/>
                </a:lnTo>
                <a:lnTo>
                  <a:pt x="644808" y="1794421"/>
                </a:lnTo>
                <a:cubicBezTo>
                  <a:pt x="651341" y="1792178"/>
                  <a:pt x="657636" y="1789728"/>
                  <a:pt x="663832" y="1787099"/>
                </a:cubicBezTo>
                <a:close/>
                <a:moveTo>
                  <a:pt x="3658193" y="1786052"/>
                </a:moveTo>
                <a:lnTo>
                  <a:pt x="3662298" y="1787098"/>
                </a:lnTo>
                <a:cubicBezTo>
                  <a:pt x="3668494" y="1789727"/>
                  <a:pt x="3674789" y="1792177"/>
                  <a:pt x="3681322" y="1794420"/>
                </a:cubicBezTo>
                <a:lnTo>
                  <a:pt x="3690696" y="1797203"/>
                </a:lnTo>
                <a:lnTo>
                  <a:pt x="3690526" y="1797310"/>
                </a:lnTo>
                <a:cubicBezTo>
                  <a:pt x="3691119" y="1797787"/>
                  <a:pt x="3692569" y="1798740"/>
                  <a:pt x="3695271" y="1800425"/>
                </a:cubicBezTo>
                <a:lnTo>
                  <a:pt x="3697057" y="1801559"/>
                </a:lnTo>
                <a:lnTo>
                  <a:pt x="3694094" y="1800814"/>
                </a:lnTo>
                <a:lnTo>
                  <a:pt x="3674764" y="1795348"/>
                </a:lnTo>
                <a:lnTo>
                  <a:pt x="3667770" y="1791071"/>
                </a:lnTo>
                <a:close/>
                <a:moveTo>
                  <a:pt x="804490" y="1784520"/>
                </a:moveTo>
                <a:cubicBezTo>
                  <a:pt x="796799" y="1786773"/>
                  <a:pt x="786024" y="1791434"/>
                  <a:pt x="779305" y="1794648"/>
                </a:cubicBezTo>
                <a:cubicBezTo>
                  <a:pt x="778465" y="1795049"/>
                  <a:pt x="777835" y="1795384"/>
                  <a:pt x="777381" y="1795657"/>
                </a:cubicBezTo>
                <a:cubicBezTo>
                  <a:pt x="775796" y="1796612"/>
                  <a:pt x="776382" y="1796821"/>
                  <a:pt x="777764" y="1796591"/>
                </a:cubicBezTo>
                <a:cubicBezTo>
                  <a:pt x="779146" y="1796360"/>
                  <a:pt x="781324" y="1795689"/>
                  <a:pt x="782921" y="1794881"/>
                </a:cubicBezTo>
                <a:cubicBezTo>
                  <a:pt x="791132" y="1791029"/>
                  <a:pt x="797750" y="1788947"/>
                  <a:pt x="804490" y="1784520"/>
                </a:cubicBezTo>
                <a:close/>
                <a:moveTo>
                  <a:pt x="3521640" y="1784519"/>
                </a:moveTo>
                <a:cubicBezTo>
                  <a:pt x="3528380" y="1788946"/>
                  <a:pt x="3534997" y="1791028"/>
                  <a:pt x="3543209" y="1794880"/>
                </a:cubicBezTo>
                <a:cubicBezTo>
                  <a:pt x="3544806" y="1795688"/>
                  <a:pt x="3546983" y="1796359"/>
                  <a:pt x="3548365" y="1796590"/>
                </a:cubicBezTo>
                <a:cubicBezTo>
                  <a:pt x="3549747" y="1796820"/>
                  <a:pt x="3550334" y="1796611"/>
                  <a:pt x="3548748" y="1795656"/>
                </a:cubicBezTo>
                <a:cubicBezTo>
                  <a:pt x="3548295" y="1795383"/>
                  <a:pt x="3547664" y="1795048"/>
                  <a:pt x="3546824" y="1794647"/>
                </a:cubicBezTo>
                <a:cubicBezTo>
                  <a:pt x="3540105" y="1791433"/>
                  <a:pt x="3529330" y="1786772"/>
                  <a:pt x="3521640" y="1784519"/>
                </a:cubicBezTo>
                <a:close/>
                <a:moveTo>
                  <a:pt x="1042874" y="1783041"/>
                </a:moveTo>
                <a:cubicBezTo>
                  <a:pt x="1042372" y="1783599"/>
                  <a:pt x="1041767" y="1785292"/>
                  <a:pt x="1040795" y="1784331"/>
                </a:cubicBezTo>
                <a:cubicBezTo>
                  <a:pt x="1041341" y="1783724"/>
                  <a:pt x="1041739" y="1783282"/>
                  <a:pt x="1042062" y="1783051"/>
                </a:cubicBezTo>
                <a:cubicBezTo>
                  <a:pt x="1042386" y="1782820"/>
                  <a:pt x="1042632" y="1782800"/>
                  <a:pt x="1042874" y="1783041"/>
                </a:cubicBezTo>
                <a:close/>
                <a:moveTo>
                  <a:pt x="3283255" y="1783040"/>
                </a:moveTo>
                <a:cubicBezTo>
                  <a:pt x="3283497" y="1782799"/>
                  <a:pt x="3283744" y="1782819"/>
                  <a:pt x="3284067" y="1783050"/>
                </a:cubicBezTo>
                <a:cubicBezTo>
                  <a:pt x="3284390" y="1783281"/>
                  <a:pt x="3284789" y="1783723"/>
                  <a:pt x="3285334" y="1784330"/>
                </a:cubicBezTo>
                <a:cubicBezTo>
                  <a:pt x="3284362" y="1785291"/>
                  <a:pt x="3283757" y="1783598"/>
                  <a:pt x="3283255" y="1783040"/>
                </a:cubicBezTo>
                <a:close/>
                <a:moveTo>
                  <a:pt x="1044954" y="1781751"/>
                </a:moveTo>
                <a:cubicBezTo>
                  <a:pt x="1044451" y="1782310"/>
                  <a:pt x="1043845" y="1784002"/>
                  <a:pt x="1042874" y="1783041"/>
                </a:cubicBezTo>
                <a:cubicBezTo>
                  <a:pt x="1043420" y="1782435"/>
                  <a:pt x="1043819" y="1781993"/>
                  <a:pt x="1044141" y="1781762"/>
                </a:cubicBezTo>
                <a:cubicBezTo>
                  <a:pt x="1044464" y="1781530"/>
                  <a:pt x="1044711" y="1781511"/>
                  <a:pt x="1044954" y="1781751"/>
                </a:cubicBezTo>
                <a:close/>
                <a:moveTo>
                  <a:pt x="3281176" y="1781750"/>
                </a:moveTo>
                <a:cubicBezTo>
                  <a:pt x="3281419" y="1781510"/>
                  <a:pt x="3281665" y="1781529"/>
                  <a:pt x="3281989" y="1781761"/>
                </a:cubicBezTo>
                <a:cubicBezTo>
                  <a:pt x="3282310" y="1781992"/>
                  <a:pt x="3282710" y="1782434"/>
                  <a:pt x="3283255" y="1783040"/>
                </a:cubicBezTo>
                <a:cubicBezTo>
                  <a:pt x="3282284" y="1784001"/>
                  <a:pt x="3281679" y="1782309"/>
                  <a:pt x="3281176" y="1781750"/>
                </a:cubicBezTo>
                <a:close/>
                <a:moveTo>
                  <a:pt x="814257" y="1781152"/>
                </a:moveTo>
                <a:cubicBezTo>
                  <a:pt x="813184" y="1781235"/>
                  <a:pt x="812156" y="1781317"/>
                  <a:pt x="811194" y="1781598"/>
                </a:cubicBezTo>
                <a:cubicBezTo>
                  <a:pt x="810713" y="1781740"/>
                  <a:pt x="810250" y="1781930"/>
                  <a:pt x="809807" y="1782196"/>
                </a:cubicBezTo>
                <a:cubicBezTo>
                  <a:pt x="809364" y="1782463"/>
                  <a:pt x="808941" y="1782804"/>
                  <a:pt x="808544" y="1783247"/>
                </a:cubicBezTo>
                <a:cubicBezTo>
                  <a:pt x="810605" y="1782998"/>
                  <a:pt x="812160" y="1783480"/>
                  <a:pt x="814257" y="1781152"/>
                </a:cubicBezTo>
                <a:close/>
                <a:moveTo>
                  <a:pt x="3511873" y="1781151"/>
                </a:moveTo>
                <a:cubicBezTo>
                  <a:pt x="3513969" y="1783479"/>
                  <a:pt x="3515525" y="1782997"/>
                  <a:pt x="3517586" y="1783246"/>
                </a:cubicBezTo>
                <a:cubicBezTo>
                  <a:pt x="3517189" y="1782803"/>
                  <a:pt x="3516766" y="1782462"/>
                  <a:pt x="3516322" y="1782195"/>
                </a:cubicBezTo>
                <a:cubicBezTo>
                  <a:pt x="3515880" y="1781929"/>
                  <a:pt x="3515416" y="1781739"/>
                  <a:pt x="3514936" y="1781597"/>
                </a:cubicBezTo>
                <a:cubicBezTo>
                  <a:pt x="3513974" y="1781316"/>
                  <a:pt x="3512945" y="1781234"/>
                  <a:pt x="3511873" y="1781151"/>
                </a:cubicBezTo>
                <a:close/>
                <a:moveTo>
                  <a:pt x="3318218" y="1781143"/>
                </a:moveTo>
                <a:lnTo>
                  <a:pt x="3317328" y="1783032"/>
                </a:lnTo>
                <a:cubicBezTo>
                  <a:pt x="3316797" y="1783109"/>
                  <a:pt x="3316770" y="1782692"/>
                  <a:pt x="3317001" y="1782229"/>
                </a:cubicBezTo>
                <a:cubicBezTo>
                  <a:pt x="3317230" y="1781765"/>
                  <a:pt x="3317718" y="1781255"/>
                  <a:pt x="3318218" y="1781143"/>
                </a:cubicBezTo>
                <a:close/>
                <a:moveTo>
                  <a:pt x="1007912" y="1781142"/>
                </a:moveTo>
                <a:cubicBezTo>
                  <a:pt x="1008412" y="1781254"/>
                  <a:pt x="1008899" y="1781764"/>
                  <a:pt x="1009129" y="1782228"/>
                </a:cubicBezTo>
                <a:cubicBezTo>
                  <a:pt x="1009360" y="1782691"/>
                  <a:pt x="1009333" y="1783108"/>
                  <a:pt x="1008802" y="1783031"/>
                </a:cubicBezTo>
                <a:close/>
                <a:moveTo>
                  <a:pt x="1050600" y="1778708"/>
                </a:moveTo>
                <a:cubicBezTo>
                  <a:pt x="1049091" y="1780385"/>
                  <a:pt x="1046931" y="1781594"/>
                  <a:pt x="1044954" y="1781751"/>
                </a:cubicBezTo>
                <a:cubicBezTo>
                  <a:pt x="1046246" y="1780827"/>
                  <a:pt x="1047142" y="1780085"/>
                  <a:pt x="1047973" y="1779565"/>
                </a:cubicBezTo>
                <a:cubicBezTo>
                  <a:pt x="1048805" y="1779045"/>
                  <a:pt x="1049571" y="1778746"/>
                  <a:pt x="1050600" y="1778708"/>
                </a:cubicBezTo>
                <a:close/>
                <a:moveTo>
                  <a:pt x="3275530" y="1778707"/>
                </a:moveTo>
                <a:cubicBezTo>
                  <a:pt x="3276558" y="1778745"/>
                  <a:pt x="3277324" y="1779044"/>
                  <a:pt x="3278156" y="1779564"/>
                </a:cubicBezTo>
                <a:cubicBezTo>
                  <a:pt x="3278987" y="1780084"/>
                  <a:pt x="3279883" y="1780826"/>
                  <a:pt x="3281176" y="1781750"/>
                </a:cubicBezTo>
                <a:cubicBezTo>
                  <a:pt x="3279199" y="1781593"/>
                  <a:pt x="3277039" y="1780384"/>
                  <a:pt x="3275530" y="1778707"/>
                </a:cubicBezTo>
                <a:close/>
                <a:moveTo>
                  <a:pt x="800552" y="1777411"/>
                </a:moveTo>
                <a:lnTo>
                  <a:pt x="797670" y="1780333"/>
                </a:lnTo>
                <a:lnTo>
                  <a:pt x="796998" y="1780580"/>
                </a:lnTo>
                <a:cubicBezTo>
                  <a:pt x="786593" y="1784638"/>
                  <a:pt x="776316" y="1788956"/>
                  <a:pt x="767066" y="1793453"/>
                </a:cubicBezTo>
                <a:cubicBezTo>
                  <a:pt x="739851" y="1806857"/>
                  <a:pt x="720811" y="1818488"/>
                  <a:pt x="697669" y="1829407"/>
                </a:cubicBezTo>
                <a:lnTo>
                  <a:pt x="696603" y="1830044"/>
                </a:lnTo>
                <a:lnTo>
                  <a:pt x="696089" y="1829990"/>
                </a:lnTo>
                <a:lnTo>
                  <a:pt x="692349" y="1830724"/>
                </a:lnTo>
                <a:lnTo>
                  <a:pt x="693047" y="1830292"/>
                </a:lnTo>
                <a:cubicBezTo>
                  <a:pt x="716812" y="1816642"/>
                  <a:pt x="740895" y="1803486"/>
                  <a:pt x="764540" y="1792009"/>
                </a:cubicBezTo>
                <a:close/>
                <a:moveTo>
                  <a:pt x="3525577" y="1777410"/>
                </a:moveTo>
                <a:lnTo>
                  <a:pt x="3561589" y="1792008"/>
                </a:lnTo>
                <a:cubicBezTo>
                  <a:pt x="3585235" y="1803485"/>
                  <a:pt x="3609318" y="1816641"/>
                  <a:pt x="3633083" y="1830291"/>
                </a:cubicBezTo>
                <a:lnTo>
                  <a:pt x="3633781" y="1830723"/>
                </a:lnTo>
                <a:lnTo>
                  <a:pt x="3630041" y="1829989"/>
                </a:lnTo>
                <a:lnTo>
                  <a:pt x="3629527" y="1830043"/>
                </a:lnTo>
                <a:lnTo>
                  <a:pt x="3628461" y="1829406"/>
                </a:lnTo>
                <a:cubicBezTo>
                  <a:pt x="3605318" y="1818487"/>
                  <a:pt x="3586279" y="1806856"/>
                  <a:pt x="3559064" y="1793452"/>
                </a:cubicBezTo>
                <a:cubicBezTo>
                  <a:pt x="3549813" y="1788955"/>
                  <a:pt x="3539537" y="1784637"/>
                  <a:pt x="3529131" y="1780579"/>
                </a:cubicBezTo>
                <a:lnTo>
                  <a:pt x="3528459" y="1780332"/>
                </a:lnTo>
                <a:close/>
                <a:moveTo>
                  <a:pt x="691612" y="1774154"/>
                </a:moveTo>
                <a:lnTo>
                  <a:pt x="678119" y="1780924"/>
                </a:lnTo>
                <a:lnTo>
                  <a:pt x="677495" y="1780945"/>
                </a:lnTo>
                <a:cubicBezTo>
                  <a:pt x="676588" y="1780899"/>
                  <a:pt x="676122" y="1780763"/>
                  <a:pt x="676482" y="1780520"/>
                </a:cubicBezTo>
                <a:cubicBezTo>
                  <a:pt x="680614" y="1777728"/>
                  <a:pt x="685326" y="1776061"/>
                  <a:pt x="690131" y="1774597"/>
                </a:cubicBezTo>
                <a:close/>
                <a:moveTo>
                  <a:pt x="3634518" y="1774153"/>
                </a:moveTo>
                <a:lnTo>
                  <a:pt x="3635998" y="1774596"/>
                </a:lnTo>
                <a:cubicBezTo>
                  <a:pt x="3640804" y="1776060"/>
                  <a:pt x="3645516" y="1777727"/>
                  <a:pt x="3649648" y="1780519"/>
                </a:cubicBezTo>
                <a:cubicBezTo>
                  <a:pt x="3650008" y="1780762"/>
                  <a:pt x="3649542" y="1780898"/>
                  <a:pt x="3648635" y="1780944"/>
                </a:cubicBezTo>
                <a:lnTo>
                  <a:pt x="3648011" y="1780923"/>
                </a:lnTo>
                <a:close/>
                <a:moveTo>
                  <a:pt x="869914" y="1774063"/>
                </a:moveTo>
                <a:cubicBezTo>
                  <a:pt x="869429" y="1773581"/>
                  <a:pt x="858692" y="1775990"/>
                  <a:pt x="858189" y="1776549"/>
                </a:cubicBezTo>
                <a:cubicBezTo>
                  <a:pt x="847853" y="1779530"/>
                  <a:pt x="832437" y="1786116"/>
                  <a:pt x="823742" y="1789487"/>
                </a:cubicBezTo>
                <a:cubicBezTo>
                  <a:pt x="806349" y="1796229"/>
                  <a:pt x="793515" y="1800966"/>
                  <a:pt x="777008" y="1808762"/>
                </a:cubicBezTo>
                <a:lnTo>
                  <a:pt x="698314" y="1849218"/>
                </a:lnTo>
                <a:lnTo>
                  <a:pt x="698788" y="1849194"/>
                </a:lnTo>
                <a:cubicBezTo>
                  <a:pt x="700203" y="1848959"/>
                  <a:pt x="702047" y="1848968"/>
                  <a:pt x="702955" y="1849181"/>
                </a:cubicBezTo>
                <a:lnTo>
                  <a:pt x="702030" y="1849954"/>
                </a:lnTo>
                <a:lnTo>
                  <a:pt x="741077" y="1828513"/>
                </a:lnTo>
                <a:cubicBezTo>
                  <a:pt x="754497" y="1821361"/>
                  <a:pt x="767983" y="1814539"/>
                  <a:pt x="780625" y="1808995"/>
                </a:cubicBezTo>
                <a:cubicBezTo>
                  <a:pt x="808326" y="1796072"/>
                  <a:pt x="836522" y="1787869"/>
                  <a:pt x="865256" y="1777027"/>
                </a:cubicBezTo>
                <a:cubicBezTo>
                  <a:pt x="865759" y="1776468"/>
                  <a:pt x="870400" y="1774544"/>
                  <a:pt x="869914" y="1774063"/>
                </a:cubicBezTo>
                <a:close/>
                <a:moveTo>
                  <a:pt x="3456215" y="1774062"/>
                </a:moveTo>
                <a:cubicBezTo>
                  <a:pt x="3455729" y="1774543"/>
                  <a:pt x="3460370" y="1776467"/>
                  <a:pt x="3460873" y="1777026"/>
                </a:cubicBezTo>
                <a:cubicBezTo>
                  <a:pt x="3489608" y="1787868"/>
                  <a:pt x="3517804" y="1796071"/>
                  <a:pt x="3545505" y="1808994"/>
                </a:cubicBezTo>
                <a:cubicBezTo>
                  <a:pt x="3558147" y="1814538"/>
                  <a:pt x="3571633" y="1821360"/>
                  <a:pt x="3585053" y="1828512"/>
                </a:cubicBezTo>
                <a:lnTo>
                  <a:pt x="3624093" y="1849950"/>
                </a:lnTo>
                <a:lnTo>
                  <a:pt x="3623175" y="1849182"/>
                </a:lnTo>
                <a:cubicBezTo>
                  <a:pt x="3624083" y="1848969"/>
                  <a:pt x="3625927" y="1848960"/>
                  <a:pt x="3627342" y="1849195"/>
                </a:cubicBezTo>
                <a:lnTo>
                  <a:pt x="3627820" y="1849220"/>
                </a:lnTo>
                <a:lnTo>
                  <a:pt x="3549121" y="1808761"/>
                </a:lnTo>
                <a:cubicBezTo>
                  <a:pt x="3532614" y="1800965"/>
                  <a:pt x="3519781" y="1796228"/>
                  <a:pt x="3502388" y="1789486"/>
                </a:cubicBezTo>
                <a:cubicBezTo>
                  <a:pt x="3493692" y="1786115"/>
                  <a:pt x="3478276" y="1779529"/>
                  <a:pt x="3467940" y="1776548"/>
                </a:cubicBezTo>
                <a:cubicBezTo>
                  <a:pt x="3467437" y="1775989"/>
                  <a:pt x="3456700" y="1773580"/>
                  <a:pt x="3456215" y="1774062"/>
                </a:cubicBezTo>
                <a:close/>
                <a:moveTo>
                  <a:pt x="1093498" y="1772024"/>
                </a:moveTo>
                <a:cubicBezTo>
                  <a:pt x="1091990" y="1773701"/>
                  <a:pt x="1091402" y="1774354"/>
                  <a:pt x="1089928" y="1773952"/>
                </a:cubicBezTo>
                <a:cubicBezTo>
                  <a:pt x="1090473" y="1773346"/>
                  <a:pt x="1091120" y="1772883"/>
                  <a:pt x="1091752" y="1772563"/>
                </a:cubicBezTo>
                <a:cubicBezTo>
                  <a:pt x="1092385" y="1772242"/>
                  <a:pt x="1093006" y="1772063"/>
                  <a:pt x="1093498" y="1772024"/>
                </a:cubicBezTo>
                <a:close/>
                <a:moveTo>
                  <a:pt x="3232631" y="1772023"/>
                </a:moveTo>
                <a:cubicBezTo>
                  <a:pt x="3233123" y="1772062"/>
                  <a:pt x="3233745" y="1772241"/>
                  <a:pt x="3234378" y="1772562"/>
                </a:cubicBezTo>
                <a:cubicBezTo>
                  <a:pt x="3235009" y="1772882"/>
                  <a:pt x="3235656" y="1773345"/>
                  <a:pt x="3236202" y="1773951"/>
                </a:cubicBezTo>
                <a:cubicBezTo>
                  <a:pt x="3234728" y="1774353"/>
                  <a:pt x="3234140" y="1773700"/>
                  <a:pt x="3232631" y="1772023"/>
                </a:cubicBezTo>
                <a:close/>
                <a:moveTo>
                  <a:pt x="852511" y="1771684"/>
                </a:moveTo>
                <a:lnTo>
                  <a:pt x="816717" y="1784006"/>
                </a:lnTo>
                <a:cubicBezTo>
                  <a:pt x="804153" y="1788635"/>
                  <a:pt x="791581" y="1793676"/>
                  <a:pt x="778729" y="1799540"/>
                </a:cubicBezTo>
                <a:cubicBezTo>
                  <a:pt x="750946" y="1812383"/>
                  <a:pt x="724702" y="1826748"/>
                  <a:pt x="697989" y="1839593"/>
                </a:cubicBezTo>
                <a:cubicBezTo>
                  <a:pt x="719210" y="1825539"/>
                  <a:pt x="742323" y="1811421"/>
                  <a:pt x="766352" y="1801557"/>
                </a:cubicBezTo>
                <a:lnTo>
                  <a:pt x="771297" y="1799120"/>
                </a:lnTo>
                <a:lnTo>
                  <a:pt x="771213" y="1799207"/>
                </a:lnTo>
                <a:lnTo>
                  <a:pt x="757963" y="1807429"/>
                </a:lnTo>
                <a:cubicBezTo>
                  <a:pt x="742285" y="1817464"/>
                  <a:pt x="759056" y="1808668"/>
                  <a:pt x="768649" y="1801902"/>
                </a:cubicBezTo>
                <a:lnTo>
                  <a:pt x="771213" y="1799207"/>
                </a:lnTo>
                <a:lnTo>
                  <a:pt x="771580" y="1798980"/>
                </a:lnTo>
                <a:lnTo>
                  <a:pt x="771297" y="1799120"/>
                </a:lnTo>
                <a:lnTo>
                  <a:pt x="774179" y="1796092"/>
                </a:lnTo>
                <a:cubicBezTo>
                  <a:pt x="773208" y="1795131"/>
                  <a:pt x="757169" y="1804448"/>
                  <a:pt x="754186" y="1805722"/>
                </a:cubicBezTo>
                <a:cubicBezTo>
                  <a:pt x="735668" y="1815755"/>
                  <a:pt x="714000" y="1827076"/>
                  <a:pt x="695984" y="1836550"/>
                </a:cubicBezTo>
                <a:cubicBezTo>
                  <a:pt x="715125" y="1823785"/>
                  <a:pt x="733123" y="1815351"/>
                  <a:pt x="750570" y="1805489"/>
                </a:cubicBezTo>
                <a:cubicBezTo>
                  <a:pt x="752044" y="1805893"/>
                  <a:pt x="753135" y="1804680"/>
                  <a:pt x="754140" y="1803563"/>
                </a:cubicBezTo>
                <a:cubicBezTo>
                  <a:pt x="751111" y="1802677"/>
                  <a:pt x="763945" y="1797940"/>
                  <a:pt x="767597" y="1796094"/>
                </a:cubicBezTo>
                <a:cubicBezTo>
                  <a:pt x="777299" y="1791605"/>
                  <a:pt x="787086" y="1787022"/>
                  <a:pt x="796772" y="1783573"/>
                </a:cubicBezTo>
                <a:lnTo>
                  <a:pt x="803737" y="1780833"/>
                </a:lnTo>
                <a:close/>
                <a:moveTo>
                  <a:pt x="3473618" y="1771683"/>
                </a:moveTo>
                <a:lnTo>
                  <a:pt x="3522392" y="1780832"/>
                </a:lnTo>
                <a:lnTo>
                  <a:pt x="3529357" y="1783572"/>
                </a:lnTo>
                <a:cubicBezTo>
                  <a:pt x="3539044" y="1787021"/>
                  <a:pt x="3548831" y="1791604"/>
                  <a:pt x="3558532" y="1796093"/>
                </a:cubicBezTo>
                <a:cubicBezTo>
                  <a:pt x="3562184" y="1797939"/>
                  <a:pt x="3575019" y="1802676"/>
                  <a:pt x="3571989" y="1803562"/>
                </a:cubicBezTo>
                <a:cubicBezTo>
                  <a:pt x="3572994" y="1804679"/>
                  <a:pt x="3574086" y="1805892"/>
                  <a:pt x="3575560" y="1805488"/>
                </a:cubicBezTo>
                <a:cubicBezTo>
                  <a:pt x="3593006" y="1815350"/>
                  <a:pt x="3611004" y="1823784"/>
                  <a:pt x="3630145" y="1836549"/>
                </a:cubicBezTo>
                <a:cubicBezTo>
                  <a:pt x="3612130" y="1827075"/>
                  <a:pt x="3590462" y="1815754"/>
                  <a:pt x="3571943" y="1805721"/>
                </a:cubicBezTo>
                <a:cubicBezTo>
                  <a:pt x="3568961" y="1804447"/>
                  <a:pt x="3552921" y="1795130"/>
                  <a:pt x="3551950" y="1796091"/>
                </a:cubicBezTo>
                <a:lnTo>
                  <a:pt x="3554833" y="1799119"/>
                </a:lnTo>
                <a:lnTo>
                  <a:pt x="3554550" y="1798979"/>
                </a:lnTo>
                <a:lnTo>
                  <a:pt x="3554917" y="1799206"/>
                </a:lnTo>
                <a:lnTo>
                  <a:pt x="3557481" y="1801901"/>
                </a:lnTo>
                <a:cubicBezTo>
                  <a:pt x="3567074" y="1808667"/>
                  <a:pt x="3583844" y="1817463"/>
                  <a:pt x="3568167" y="1807428"/>
                </a:cubicBezTo>
                <a:lnTo>
                  <a:pt x="3554917" y="1799206"/>
                </a:lnTo>
                <a:lnTo>
                  <a:pt x="3554833" y="1799119"/>
                </a:lnTo>
                <a:lnTo>
                  <a:pt x="3559777" y="1801556"/>
                </a:lnTo>
                <a:cubicBezTo>
                  <a:pt x="3583806" y="1811420"/>
                  <a:pt x="3606920" y="1825538"/>
                  <a:pt x="3628140" y="1839592"/>
                </a:cubicBezTo>
                <a:cubicBezTo>
                  <a:pt x="3601427" y="1826747"/>
                  <a:pt x="3575183" y="1812382"/>
                  <a:pt x="3547401" y="1799539"/>
                </a:cubicBezTo>
                <a:cubicBezTo>
                  <a:pt x="3534548" y="1793675"/>
                  <a:pt x="3521977" y="1788634"/>
                  <a:pt x="3509412" y="1784005"/>
                </a:cubicBezTo>
                <a:close/>
                <a:moveTo>
                  <a:pt x="1132231" y="1766060"/>
                </a:moveTo>
                <a:cubicBezTo>
                  <a:pt x="1129723" y="1767145"/>
                  <a:pt x="1125471" y="1769234"/>
                  <a:pt x="1123645" y="1770157"/>
                </a:cubicBezTo>
                <a:lnTo>
                  <a:pt x="1093203" y="1785210"/>
                </a:lnTo>
                <a:lnTo>
                  <a:pt x="1099836" y="1784465"/>
                </a:lnTo>
                <a:lnTo>
                  <a:pt x="1130347" y="1767984"/>
                </a:lnTo>
                <a:cubicBezTo>
                  <a:pt x="1135501" y="1764893"/>
                  <a:pt x="1134738" y="1764975"/>
                  <a:pt x="1132231" y="1766060"/>
                </a:cubicBezTo>
                <a:close/>
                <a:moveTo>
                  <a:pt x="3193899" y="1766059"/>
                </a:moveTo>
                <a:cubicBezTo>
                  <a:pt x="3191391" y="1764974"/>
                  <a:pt x="3190629" y="1764892"/>
                  <a:pt x="3195783" y="1767983"/>
                </a:cubicBezTo>
                <a:lnTo>
                  <a:pt x="3226298" y="1784466"/>
                </a:lnTo>
                <a:lnTo>
                  <a:pt x="3232932" y="1785212"/>
                </a:lnTo>
                <a:lnTo>
                  <a:pt x="3202485" y="1770156"/>
                </a:lnTo>
                <a:cubicBezTo>
                  <a:pt x="3200659" y="1769233"/>
                  <a:pt x="3196407" y="1767144"/>
                  <a:pt x="3193899" y="1766059"/>
                </a:cubicBezTo>
                <a:close/>
                <a:moveTo>
                  <a:pt x="634199" y="1764888"/>
                </a:moveTo>
                <a:lnTo>
                  <a:pt x="630058" y="1766430"/>
                </a:lnTo>
                <a:lnTo>
                  <a:pt x="629182" y="1765986"/>
                </a:lnTo>
                <a:cubicBezTo>
                  <a:pt x="629344" y="1765728"/>
                  <a:pt x="629796" y="1765434"/>
                  <a:pt x="630552" y="1765199"/>
                </a:cubicBezTo>
                <a:close/>
                <a:moveTo>
                  <a:pt x="3691931" y="1764887"/>
                </a:moveTo>
                <a:lnTo>
                  <a:pt x="3695577" y="1765198"/>
                </a:lnTo>
                <a:cubicBezTo>
                  <a:pt x="3696333" y="1765433"/>
                  <a:pt x="3696786" y="1765727"/>
                  <a:pt x="3696947" y="1765985"/>
                </a:cubicBezTo>
                <a:lnTo>
                  <a:pt x="3696071" y="1766429"/>
                </a:lnTo>
                <a:close/>
                <a:moveTo>
                  <a:pt x="717953" y="1764702"/>
                </a:moveTo>
                <a:cubicBezTo>
                  <a:pt x="717697" y="1764700"/>
                  <a:pt x="717313" y="1764841"/>
                  <a:pt x="716921" y="1765042"/>
                </a:cubicBezTo>
                <a:cubicBezTo>
                  <a:pt x="716531" y="1765242"/>
                  <a:pt x="716132" y="1765505"/>
                  <a:pt x="715850" y="1765748"/>
                </a:cubicBezTo>
                <a:cubicBezTo>
                  <a:pt x="715285" y="1766232"/>
                  <a:pt x="715182" y="1766633"/>
                  <a:pt x="716514" y="1766300"/>
                </a:cubicBezTo>
                <a:cubicBezTo>
                  <a:pt x="717017" y="1765742"/>
                  <a:pt x="717503" y="1766222"/>
                  <a:pt x="718007" y="1765663"/>
                </a:cubicBezTo>
                <a:cubicBezTo>
                  <a:pt x="718409" y="1764961"/>
                  <a:pt x="718296" y="1764705"/>
                  <a:pt x="717953" y="1764702"/>
                </a:cubicBezTo>
                <a:close/>
                <a:moveTo>
                  <a:pt x="3608176" y="1764701"/>
                </a:moveTo>
                <a:cubicBezTo>
                  <a:pt x="3607834" y="1764704"/>
                  <a:pt x="3607720" y="1764960"/>
                  <a:pt x="3608123" y="1765662"/>
                </a:cubicBezTo>
                <a:cubicBezTo>
                  <a:pt x="3608626" y="1766221"/>
                  <a:pt x="3609112" y="1765741"/>
                  <a:pt x="3609615" y="1766299"/>
                </a:cubicBezTo>
                <a:cubicBezTo>
                  <a:pt x="3610948" y="1766632"/>
                  <a:pt x="3610845" y="1766231"/>
                  <a:pt x="3610279" y="1765747"/>
                </a:cubicBezTo>
                <a:cubicBezTo>
                  <a:pt x="3609997" y="1765504"/>
                  <a:pt x="3609599" y="1765241"/>
                  <a:pt x="3609209" y="1765041"/>
                </a:cubicBezTo>
                <a:cubicBezTo>
                  <a:pt x="3608817" y="1764840"/>
                  <a:pt x="3608433" y="1764699"/>
                  <a:pt x="3608176" y="1764701"/>
                </a:cubicBezTo>
                <a:close/>
                <a:moveTo>
                  <a:pt x="924016" y="1764024"/>
                </a:moveTo>
                <a:lnTo>
                  <a:pt x="924374" y="1764631"/>
                </a:lnTo>
                <a:lnTo>
                  <a:pt x="929122" y="1764859"/>
                </a:lnTo>
                <a:lnTo>
                  <a:pt x="921988" y="1767410"/>
                </a:lnTo>
                <a:cubicBezTo>
                  <a:pt x="911994" y="1770884"/>
                  <a:pt x="901751" y="1774399"/>
                  <a:pt x="890742" y="1778298"/>
                </a:cubicBezTo>
                <a:cubicBezTo>
                  <a:pt x="889208" y="1778983"/>
                  <a:pt x="885879" y="1780047"/>
                  <a:pt x="884289" y="1780368"/>
                </a:cubicBezTo>
                <a:cubicBezTo>
                  <a:pt x="882699" y="1780688"/>
                  <a:pt x="882850" y="1780265"/>
                  <a:pt x="888279" y="1777975"/>
                </a:cubicBezTo>
                <a:cubicBezTo>
                  <a:pt x="893323" y="1776451"/>
                  <a:pt x="898953" y="1774447"/>
                  <a:pt x="903676" y="1772429"/>
                </a:cubicBezTo>
                <a:cubicBezTo>
                  <a:pt x="908025" y="1770744"/>
                  <a:pt x="911319" y="1769379"/>
                  <a:pt x="914499" y="1768035"/>
                </a:cubicBezTo>
                <a:close/>
                <a:moveTo>
                  <a:pt x="3402114" y="1764023"/>
                </a:moveTo>
                <a:lnTo>
                  <a:pt x="3411630" y="1768034"/>
                </a:lnTo>
                <a:cubicBezTo>
                  <a:pt x="3414811" y="1769378"/>
                  <a:pt x="3418105" y="1770743"/>
                  <a:pt x="3422453" y="1772428"/>
                </a:cubicBezTo>
                <a:cubicBezTo>
                  <a:pt x="3427176" y="1774446"/>
                  <a:pt x="3432806" y="1776450"/>
                  <a:pt x="3437851" y="1777974"/>
                </a:cubicBezTo>
                <a:cubicBezTo>
                  <a:pt x="3443280" y="1780264"/>
                  <a:pt x="3443430" y="1780687"/>
                  <a:pt x="3441841" y="1780367"/>
                </a:cubicBezTo>
                <a:cubicBezTo>
                  <a:pt x="3440251" y="1780046"/>
                  <a:pt x="3436922" y="1778982"/>
                  <a:pt x="3435388" y="1778297"/>
                </a:cubicBezTo>
                <a:cubicBezTo>
                  <a:pt x="3424378" y="1774398"/>
                  <a:pt x="3414136" y="1770883"/>
                  <a:pt x="3404142" y="1767409"/>
                </a:cubicBezTo>
                <a:lnTo>
                  <a:pt x="3397008" y="1764858"/>
                </a:lnTo>
                <a:lnTo>
                  <a:pt x="3401756" y="1764630"/>
                </a:lnTo>
                <a:close/>
                <a:moveTo>
                  <a:pt x="701361" y="1762730"/>
                </a:moveTo>
                <a:lnTo>
                  <a:pt x="701920" y="1763235"/>
                </a:lnTo>
                <a:lnTo>
                  <a:pt x="702193" y="1763482"/>
                </a:lnTo>
                <a:cubicBezTo>
                  <a:pt x="702263" y="1763545"/>
                  <a:pt x="702246" y="1763528"/>
                  <a:pt x="702180" y="1763470"/>
                </a:cubicBezTo>
                <a:lnTo>
                  <a:pt x="701920" y="1763235"/>
                </a:lnTo>
                <a:lnTo>
                  <a:pt x="701882" y="1763200"/>
                </a:lnTo>
                <a:cubicBezTo>
                  <a:pt x="701639" y="1762980"/>
                  <a:pt x="701361" y="1762730"/>
                  <a:pt x="701361" y="1762730"/>
                </a:cubicBezTo>
                <a:close/>
                <a:moveTo>
                  <a:pt x="3624768" y="1762729"/>
                </a:moveTo>
                <a:cubicBezTo>
                  <a:pt x="3624768" y="1762729"/>
                  <a:pt x="3624491" y="1762979"/>
                  <a:pt x="3624248" y="1763199"/>
                </a:cubicBezTo>
                <a:lnTo>
                  <a:pt x="3624210" y="1763234"/>
                </a:lnTo>
                <a:lnTo>
                  <a:pt x="3623936" y="1763481"/>
                </a:lnTo>
                <a:cubicBezTo>
                  <a:pt x="3623867" y="1763544"/>
                  <a:pt x="3623884" y="1763527"/>
                  <a:pt x="3623950" y="1763469"/>
                </a:cubicBezTo>
                <a:lnTo>
                  <a:pt x="3624210" y="1763234"/>
                </a:lnTo>
                <a:close/>
                <a:moveTo>
                  <a:pt x="961015" y="1761663"/>
                </a:moveTo>
                <a:lnTo>
                  <a:pt x="961449" y="1761715"/>
                </a:lnTo>
                <a:lnTo>
                  <a:pt x="950594" y="1766156"/>
                </a:lnTo>
                <a:close/>
                <a:moveTo>
                  <a:pt x="3365115" y="1761662"/>
                </a:moveTo>
                <a:lnTo>
                  <a:pt x="3375535" y="1766155"/>
                </a:lnTo>
                <a:lnTo>
                  <a:pt x="3364681" y="1761714"/>
                </a:lnTo>
                <a:close/>
                <a:moveTo>
                  <a:pt x="1104464" y="1761031"/>
                </a:moveTo>
                <a:cubicBezTo>
                  <a:pt x="1103431" y="1758950"/>
                  <a:pt x="1085882" y="1769945"/>
                  <a:pt x="1084391" y="1770582"/>
                </a:cubicBezTo>
                <a:lnTo>
                  <a:pt x="1045388" y="1792709"/>
                </a:lnTo>
                <a:lnTo>
                  <a:pt x="1055015" y="1789286"/>
                </a:lnTo>
                <a:lnTo>
                  <a:pt x="1060672" y="1786391"/>
                </a:lnTo>
                <a:cubicBezTo>
                  <a:pt x="1074632" y="1778364"/>
                  <a:pt x="1087420" y="1771467"/>
                  <a:pt x="1101801" y="1762800"/>
                </a:cubicBezTo>
                <a:cubicBezTo>
                  <a:pt x="1092647" y="1768890"/>
                  <a:pt x="1104933" y="1762552"/>
                  <a:pt x="1104464" y="1761031"/>
                </a:cubicBezTo>
                <a:close/>
                <a:moveTo>
                  <a:pt x="3221666" y="1761030"/>
                </a:moveTo>
                <a:cubicBezTo>
                  <a:pt x="3221197" y="1762551"/>
                  <a:pt x="3233483" y="1768889"/>
                  <a:pt x="3224328" y="1762799"/>
                </a:cubicBezTo>
                <a:cubicBezTo>
                  <a:pt x="3238710" y="1771466"/>
                  <a:pt x="3251498" y="1778363"/>
                  <a:pt x="3265457" y="1786390"/>
                </a:cubicBezTo>
                <a:lnTo>
                  <a:pt x="3271128" y="1789291"/>
                </a:lnTo>
                <a:lnTo>
                  <a:pt x="3280751" y="1792713"/>
                </a:lnTo>
                <a:lnTo>
                  <a:pt x="3241739" y="1770581"/>
                </a:lnTo>
                <a:cubicBezTo>
                  <a:pt x="3240247" y="1769944"/>
                  <a:pt x="3222699" y="1758949"/>
                  <a:pt x="3221666" y="1761030"/>
                </a:cubicBezTo>
                <a:close/>
                <a:moveTo>
                  <a:pt x="994567" y="1759523"/>
                </a:moveTo>
                <a:lnTo>
                  <a:pt x="970169" y="1769028"/>
                </a:lnTo>
                <a:lnTo>
                  <a:pt x="987880" y="1760418"/>
                </a:lnTo>
                <a:close/>
                <a:moveTo>
                  <a:pt x="3331563" y="1759522"/>
                </a:moveTo>
                <a:lnTo>
                  <a:pt x="3338250" y="1760417"/>
                </a:lnTo>
                <a:lnTo>
                  <a:pt x="3355961" y="1769027"/>
                </a:lnTo>
                <a:close/>
                <a:moveTo>
                  <a:pt x="1091357" y="1757093"/>
                </a:moveTo>
                <a:cubicBezTo>
                  <a:pt x="1090570" y="1757107"/>
                  <a:pt x="1087722" y="1758549"/>
                  <a:pt x="1087722" y="1758549"/>
                </a:cubicBezTo>
                <a:cubicBezTo>
                  <a:pt x="1087177" y="1759154"/>
                  <a:pt x="1087541" y="1759515"/>
                  <a:pt x="1088303" y="1759433"/>
                </a:cubicBezTo>
                <a:cubicBezTo>
                  <a:pt x="1089066" y="1759351"/>
                  <a:pt x="1090227" y="1758827"/>
                  <a:pt x="1091275" y="1757662"/>
                </a:cubicBezTo>
                <a:cubicBezTo>
                  <a:pt x="1091652" y="1757242"/>
                  <a:pt x="1091619" y="1757088"/>
                  <a:pt x="1091357" y="1757093"/>
                </a:cubicBezTo>
                <a:close/>
                <a:moveTo>
                  <a:pt x="3234773" y="1757092"/>
                </a:moveTo>
                <a:cubicBezTo>
                  <a:pt x="3234511" y="1757087"/>
                  <a:pt x="3234477" y="1757241"/>
                  <a:pt x="3234855" y="1757661"/>
                </a:cubicBezTo>
                <a:cubicBezTo>
                  <a:pt x="3235903" y="1758826"/>
                  <a:pt x="3237063" y="1759350"/>
                  <a:pt x="3237827" y="1759432"/>
                </a:cubicBezTo>
                <a:cubicBezTo>
                  <a:pt x="3238589" y="1759514"/>
                  <a:pt x="3238953" y="1759153"/>
                  <a:pt x="3238408" y="1758548"/>
                </a:cubicBezTo>
                <a:cubicBezTo>
                  <a:pt x="3238408" y="1758548"/>
                  <a:pt x="3235560" y="1757106"/>
                  <a:pt x="3234773" y="1757092"/>
                </a:cubicBezTo>
                <a:close/>
                <a:moveTo>
                  <a:pt x="677115" y="1757029"/>
                </a:moveTo>
                <a:lnTo>
                  <a:pt x="674498" y="1757903"/>
                </a:lnTo>
                <a:cubicBezTo>
                  <a:pt x="673624" y="1758193"/>
                  <a:pt x="673624" y="1758193"/>
                  <a:pt x="673624" y="1758193"/>
                </a:cubicBezTo>
                <a:cubicBezTo>
                  <a:pt x="677115" y="1757029"/>
                  <a:pt x="677115" y="1757029"/>
                  <a:pt x="677115" y="1757029"/>
                </a:cubicBezTo>
                <a:close/>
                <a:moveTo>
                  <a:pt x="3649014" y="1757028"/>
                </a:moveTo>
                <a:cubicBezTo>
                  <a:pt x="3649014" y="1757028"/>
                  <a:pt x="3649014" y="1757028"/>
                  <a:pt x="3652505" y="1758192"/>
                </a:cubicBezTo>
                <a:cubicBezTo>
                  <a:pt x="3652505" y="1758192"/>
                  <a:pt x="3652505" y="1758192"/>
                  <a:pt x="3651632" y="1757902"/>
                </a:cubicBezTo>
                <a:close/>
                <a:moveTo>
                  <a:pt x="926137" y="1756379"/>
                </a:moveTo>
                <a:cubicBezTo>
                  <a:pt x="927538" y="1756973"/>
                  <a:pt x="928186" y="1758427"/>
                  <a:pt x="926805" y="1759085"/>
                </a:cubicBezTo>
                <a:cubicBezTo>
                  <a:pt x="925885" y="1759524"/>
                  <a:pt x="924061" y="1759608"/>
                  <a:pt x="920956" y="1758846"/>
                </a:cubicBezTo>
                <a:cubicBezTo>
                  <a:pt x="922581" y="1756056"/>
                  <a:pt x="924734" y="1755787"/>
                  <a:pt x="926137" y="1756379"/>
                </a:cubicBezTo>
                <a:close/>
                <a:moveTo>
                  <a:pt x="3399993" y="1756378"/>
                </a:moveTo>
                <a:cubicBezTo>
                  <a:pt x="3401396" y="1755786"/>
                  <a:pt x="3403549" y="1756055"/>
                  <a:pt x="3405174" y="1758845"/>
                </a:cubicBezTo>
                <a:cubicBezTo>
                  <a:pt x="3402069" y="1759607"/>
                  <a:pt x="3400245" y="1759523"/>
                  <a:pt x="3399324" y="1759084"/>
                </a:cubicBezTo>
                <a:cubicBezTo>
                  <a:pt x="3397943" y="1758426"/>
                  <a:pt x="3398592" y="1756972"/>
                  <a:pt x="3399993" y="1756378"/>
                </a:cubicBezTo>
                <a:close/>
                <a:moveTo>
                  <a:pt x="678348" y="1753784"/>
                </a:moveTo>
                <a:lnTo>
                  <a:pt x="680607" y="1755865"/>
                </a:lnTo>
                <a:lnTo>
                  <a:pt x="677115" y="1757029"/>
                </a:lnTo>
                <a:lnTo>
                  <a:pt x="675629" y="1755387"/>
                </a:lnTo>
                <a:lnTo>
                  <a:pt x="674599" y="1755200"/>
                </a:lnTo>
                <a:close/>
                <a:moveTo>
                  <a:pt x="3647781" y="1753783"/>
                </a:moveTo>
                <a:lnTo>
                  <a:pt x="3651531" y="1755199"/>
                </a:lnTo>
                <a:lnTo>
                  <a:pt x="3650500" y="1755386"/>
                </a:lnTo>
                <a:lnTo>
                  <a:pt x="3649014" y="1757028"/>
                </a:lnTo>
                <a:lnTo>
                  <a:pt x="3645522" y="1755864"/>
                </a:lnTo>
                <a:close/>
                <a:moveTo>
                  <a:pt x="662423" y="1751960"/>
                </a:moveTo>
                <a:cubicBezTo>
                  <a:pt x="663529" y="1751983"/>
                  <a:pt x="664636" y="1752005"/>
                  <a:pt x="665584" y="1752025"/>
                </a:cubicBezTo>
                <a:lnTo>
                  <a:pt x="666299" y="1752133"/>
                </a:lnTo>
                <a:lnTo>
                  <a:pt x="661486" y="1754086"/>
                </a:lnTo>
                <a:lnTo>
                  <a:pt x="660037" y="1753148"/>
                </a:lnTo>
                <a:cubicBezTo>
                  <a:pt x="662423" y="1751960"/>
                  <a:pt x="662423" y="1751960"/>
                  <a:pt x="662423" y="1751960"/>
                </a:cubicBezTo>
                <a:close/>
                <a:moveTo>
                  <a:pt x="3663707" y="1751959"/>
                </a:moveTo>
                <a:cubicBezTo>
                  <a:pt x="3663707" y="1751959"/>
                  <a:pt x="3663707" y="1751959"/>
                  <a:pt x="3666092" y="1753147"/>
                </a:cubicBezTo>
                <a:lnTo>
                  <a:pt x="3664643" y="1754085"/>
                </a:lnTo>
                <a:lnTo>
                  <a:pt x="3659831" y="1752132"/>
                </a:lnTo>
                <a:lnTo>
                  <a:pt x="3660545" y="1752024"/>
                </a:lnTo>
                <a:cubicBezTo>
                  <a:pt x="3661494" y="1752004"/>
                  <a:pt x="3662600" y="1751982"/>
                  <a:pt x="3663707" y="1751959"/>
                </a:cubicBezTo>
                <a:close/>
                <a:moveTo>
                  <a:pt x="736114" y="1750817"/>
                </a:moveTo>
                <a:cubicBezTo>
                  <a:pt x="735125" y="1750895"/>
                  <a:pt x="737166" y="1751859"/>
                  <a:pt x="737166" y="1751859"/>
                </a:cubicBezTo>
                <a:cubicBezTo>
                  <a:pt x="737418" y="1751579"/>
                  <a:pt x="737279" y="1751179"/>
                  <a:pt x="737016" y="1750918"/>
                </a:cubicBezTo>
                <a:cubicBezTo>
                  <a:pt x="736754" y="1750658"/>
                  <a:pt x="736365" y="1750537"/>
                  <a:pt x="736114" y="1750817"/>
                </a:cubicBezTo>
                <a:close/>
                <a:moveTo>
                  <a:pt x="3590015" y="1750816"/>
                </a:moveTo>
                <a:cubicBezTo>
                  <a:pt x="3589764" y="1750536"/>
                  <a:pt x="3589376" y="1750657"/>
                  <a:pt x="3589113" y="1750917"/>
                </a:cubicBezTo>
                <a:cubicBezTo>
                  <a:pt x="3588850" y="1751178"/>
                  <a:pt x="3588712" y="1751578"/>
                  <a:pt x="3588964" y="1751858"/>
                </a:cubicBezTo>
                <a:cubicBezTo>
                  <a:pt x="3588964" y="1751858"/>
                  <a:pt x="3591005" y="1750894"/>
                  <a:pt x="3590015" y="1750816"/>
                </a:cubicBezTo>
                <a:close/>
                <a:moveTo>
                  <a:pt x="712820" y="1749287"/>
                </a:moveTo>
                <a:lnTo>
                  <a:pt x="713956" y="1749430"/>
                </a:lnTo>
                <a:lnTo>
                  <a:pt x="713823" y="1749479"/>
                </a:lnTo>
                <a:lnTo>
                  <a:pt x="710731" y="1750800"/>
                </a:lnTo>
                <a:close/>
                <a:moveTo>
                  <a:pt x="3613310" y="1749286"/>
                </a:moveTo>
                <a:lnTo>
                  <a:pt x="3615399" y="1750799"/>
                </a:lnTo>
                <a:lnTo>
                  <a:pt x="3612307" y="1749478"/>
                </a:lnTo>
                <a:lnTo>
                  <a:pt x="3612173" y="1749429"/>
                </a:lnTo>
                <a:close/>
                <a:moveTo>
                  <a:pt x="1045100" y="1746751"/>
                </a:moveTo>
                <a:lnTo>
                  <a:pt x="1020176" y="1757147"/>
                </a:lnTo>
                <a:lnTo>
                  <a:pt x="1014694" y="1759158"/>
                </a:lnTo>
                <a:lnTo>
                  <a:pt x="1016193" y="1758809"/>
                </a:lnTo>
                <a:lnTo>
                  <a:pt x="994809" y="1767728"/>
                </a:lnTo>
                <a:lnTo>
                  <a:pt x="992440" y="1768479"/>
                </a:lnTo>
                <a:lnTo>
                  <a:pt x="1008478" y="1760961"/>
                </a:lnTo>
                <a:lnTo>
                  <a:pt x="1008461" y="1761072"/>
                </a:lnTo>
                <a:cubicBezTo>
                  <a:pt x="1008842" y="1761390"/>
                  <a:pt x="1009497" y="1761458"/>
                  <a:pt x="1009861" y="1761124"/>
                </a:cubicBezTo>
                <a:lnTo>
                  <a:pt x="1009652" y="1760410"/>
                </a:lnTo>
                <a:lnTo>
                  <a:pt x="1012405" y="1759120"/>
                </a:lnTo>
                <a:cubicBezTo>
                  <a:pt x="1014790" y="1757933"/>
                  <a:pt x="1011629" y="1757868"/>
                  <a:pt x="1007361" y="1757780"/>
                </a:cubicBezTo>
                <a:lnTo>
                  <a:pt x="1004184" y="1757542"/>
                </a:lnTo>
                <a:lnTo>
                  <a:pt x="1032150" y="1750111"/>
                </a:lnTo>
                <a:close/>
                <a:moveTo>
                  <a:pt x="3281029" y="1746750"/>
                </a:moveTo>
                <a:lnTo>
                  <a:pt x="3293979" y="1750110"/>
                </a:lnTo>
                <a:lnTo>
                  <a:pt x="3321945" y="1757541"/>
                </a:lnTo>
                <a:lnTo>
                  <a:pt x="3318768" y="1757779"/>
                </a:lnTo>
                <a:cubicBezTo>
                  <a:pt x="3314501" y="1757867"/>
                  <a:pt x="3311339" y="1757932"/>
                  <a:pt x="3313725" y="1759119"/>
                </a:cubicBezTo>
                <a:lnTo>
                  <a:pt x="3316478" y="1760409"/>
                </a:lnTo>
                <a:lnTo>
                  <a:pt x="3316268" y="1761123"/>
                </a:lnTo>
                <a:cubicBezTo>
                  <a:pt x="3316632" y="1761457"/>
                  <a:pt x="3317287" y="1761389"/>
                  <a:pt x="3317668" y="1761071"/>
                </a:cubicBezTo>
                <a:lnTo>
                  <a:pt x="3317652" y="1760960"/>
                </a:lnTo>
                <a:lnTo>
                  <a:pt x="3333689" y="1768478"/>
                </a:lnTo>
                <a:lnTo>
                  <a:pt x="3331321" y="1767727"/>
                </a:lnTo>
                <a:lnTo>
                  <a:pt x="3309936" y="1758808"/>
                </a:lnTo>
                <a:lnTo>
                  <a:pt x="3311436" y="1759157"/>
                </a:lnTo>
                <a:lnTo>
                  <a:pt x="3305954" y="1757146"/>
                </a:lnTo>
                <a:close/>
                <a:moveTo>
                  <a:pt x="590665" y="1745869"/>
                </a:moveTo>
                <a:lnTo>
                  <a:pt x="583617" y="1748491"/>
                </a:lnTo>
                <a:lnTo>
                  <a:pt x="583660" y="1748463"/>
                </a:lnTo>
                <a:lnTo>
                  <a:pt x="585484" y="1747142"/>
                </a:lnTo>
                <a:close/>
                <a:moveTo>
                  <a:pt x="3735464" y="1745868"/>
                </a:moveTo>
                <a:lnTo>
                  <a:pt x="3740645" y="1747141"/>
                </a:lnTo>
                <a:lnTo>
                  <a:pt x="3742470" y="1748462"/>
                </a:lnTo>
                <a:lnTo>
                  <a:pt x="3742512" y="1748490"/>
                </a:lnTo>
                <a:close/>
                <a:moveTo>
                  <a:pt x="721567" y="1745410"/>
                </a:moveTo>
                <a:lnTo>
                  <a:pt x="722639" y="1747253"/>
                </a:lnTo>
                <a:lnTo>
                  <a:pt x="722838" y="1747598"/>
                </a:lnTo>
                <a:lnTo>
                  <a:pt x="719796" y="1747292"/>
                </a:lnTo>
                <a:lnTo>
                  <a:pt x="718125" y="1747904"/>
                </a:lnTo>
                <a:close/>
                <a:moveTo>
                  <a:pt x="3604562" y="1745409"/>
                </a:moveTo>
                <a:lnTo>
                  <a:pt x="3608005" y="1747903"/>
                </a:lnTo>
                <a:lnTo>
                  <a:pt x="3606334" y="1747291"/>
                </a:lnTo>
                <a:lnTo>
                  <a:pt x="3603292" y="1747597"/>
                </a:lnTo>
                <a:lnTo>
                  <a:pt x="3603501" y="1747234"/>
                </a:lnTo>
                <a:close/>
                <a:moveTo>
                  <a:pt x="1155282" y="1743509"/>
                </a:moveTo>
                <a:cubicBezTo>
                  <a:pt x="1154796" y="1743029"/>
                  <a:pt x="1148581" y="1745684"/>
                  <a:pt x="1151144" y="1744875"/>
                </a:cubicBezTo>
                <a:cubicBezTo>
                  <a:pt x="1143436" y="1748168"/>
                  <a:pt x="1132542" y="1755002"/>
                  <a:pt x="1124432" y="1757721"/>
                </a:cubicBezTo>
                <a:cubicBezTo>
                  <a:pt x="1121365" y="1759089"/>
                  <a:pt x="1118737" y="1758776"/>
                  <a:pt x="1116742" y="1759973"/>
                </a:cubicBezTo>
                <a:cubicBezTo>
                  <a:pt x="1109034" y="1763266"/>
                  <a:pt x="1101693" y="1769213"/>
                  <a:pt x="1093498" y="1772024"/>
                </a:cubicBezTo>
                <a:cubicBezTo>
                  <a:pt x="1098744" y="1768408"/>
                  <a:pt x="1101812" y="1767039"/>
                  <a:pt x="1106389" y="1763995"/>
                </a:cubicBezTo>
                <a:cubicBezTo>
                  <a:pt x="1104897" y="1764632"/>
                  <a:pt x="1118737" y="1758776"/>
                  <a:pt x="1119342" y="1757085"/>
                </a:cubicBezTo>
                <a:cubicBezTo>
                  <a:pt x="1118793" y="1755484"/>
                  <a:pt x="1102332" y="1765440"/>
                  <a:pt x="1100841" y="1766078"/>
                </a:cubicBezTo>
                <a:lnTo>
                  <a:pt x="1058872" y="1788838"/>
                </a:lnTo>
                <a:lnTo>
                  <a:pt x="1087764" y="1785785"/>
                </a:lnTo>
                <a:lnTo>
                  <a:pt x="1090333" y="1784044"/>
                </a:lnTo>
                <a:cubicBezTo>
                  <a:pt x="1108366" y="1773530"/>
                  <a:pt x="1125794" y="1764709"/>
                  <a:pt x="1145889" y="1753945"/>
                </a:cubicBezTo>
                <a:cubicBezTo>
                  <a:pt x="1151619" y="1750809"/>
                  <a:pt x="1139227" y="1753867"/>
                  <a:pt x="1139791" y="1754428"/>
                </a:cubicBezTo>
                <a:cubicBezTo>
                  <a:pt x="1122234" y="1761183"/>
                  <a:pt x="1110378" y="1771294"/>
                  <a:pt x="1092402" y="1778515"/>
                </a:cubicBezTo>
                <a:cubicBezTo>
                  <a:pt x="1109949" y="1767521"/>
                  <a:pt x="1128953" y="1757969"/>
                  <a:pt x="1148545" y="1747764"/>
                </a:cubicBezTo>
                <a:cubicBezTo>
                  <a:pt x="1149049" y="1747205"/>
                  <a:pt x="1156819" y="1745032"/>
                  <a:pt x="1155282" y="1743509"/>
                </a:cubicBezTo>
                <a:close/>
                <a:moveTo>
                  <a:pt x="3170848" y="1743508"/>
                </a:moveTo>
                <a:cubicBezTo>
                  <a:pt x="3169310" y="1745031"/>
                  <a:pt x="3177081" y="1747204"/>
                  <a:pt x="3177585" y="1747763"/>
                </a:cubicBezTo>
                <a:cubicBezTo>
                  <a:pt x="3197177" y="1757968"/>
                  <a:pt x="3216180" y="1767520"/>
                  <a:pt x="3233728" y="1778514"/>
                </a:cubicBezTo>
                <a:cubicBezTo>
                  <a:pt x="3215751" y="1771293"/>
                  <a:pt x="3203896" y="1761182"/>
                  <a:pt x="3186338" y="1754427"/>
                </a:cubicBezTo>
                <a:cubicBezTo>
                  <a:pt x="3186903" y="1753866"/>
                  <a:pt x="3174510" y="1750808"/>
                  <a:pt x="3180241" y="1753944"/>
                </a:cubicBezTo>
                <a:cubicBezTo>
                  <a:pt x="3200335" y="1764708"/>
                  <a:pt x="3217764" y="1773529"/>
                  <a:pt x="3235797" y="1784043"/>
                </a:cubicBezTo>
                <a:lnTo>
                  <a:pt x="3238369" y="1785786"/>
                </a:lnTo>
                <a:lnTo>
                  <a:pt x="3267262" y="1788839"/>
                </a:lnTo>
                <a:lnTo>
                  <a:pt x="3225289" y="1766077"/>
                </a:lnTo>
                <a:cubicBezTo>
                  <a:pt x="3223797" y="1765439"/>
                  <a:pt x="3207336" y="1755483"/>
                  <a:pt x="3206787" y="1757084"/>
                </a:cubicBezTo>
                <a:cubicBezTo>
                  <a:pt x="3207392" y="1758775"/>
                  <a:pt x="3221233" y="1764631"/>
                  <a:pt x="3219741" y="1763994"/>
                </a:cubicBezTo>
                <a:cubicBezTo>
                  <a:pt x="3224318" y="1767038"/>
                  <a:pt x="3227386" y="1768407"/>
                  <a:pt x="3232631" y="1772023"/>
                </a:cubicBezTo>
                <a:cubicBezTo>
                  <a:pt x="3224437" y="1769212"/>
                  <a:pt x="3217096" y="1763265"/>
                  <a:pt x="3209388" y="1759972"/>
                </a:cubicBezTo>
                <a:cubicBezTo>
                  <a:pt x="3207392" y="1758775"/>
                  <a:pt x="3204765" y="1759088"/>
                  <a:pt x="3201697" y="1757720"/>
                </a:cubicBezTo>
                <a:cubicBezTo>
                  <a:pt x="3193588" y="1755001"/>
                  <a:pt x="3182694" y="1748167"/>
                  <a:pt x="3174985" y="1744874"/>
                </a:cubicBezTo>
                <a:cubicBezTo>
                  <a:pt x="3177549" y="1745683"/>
                  <a:pt x="3171333" y="1743028"/>
                  <a:pt x="3170848" y="1743508"/>
                </a:cubicBezTo>
                <a:close/>
                <a:moveTo>
                  <a:pt x="1129552" y="1740595"/>
                </a:moveTo>
                <a:lnTo>
                  <a:pt x="1125060" y="1743082"/>
                </a:lnTo>
                <a:cubicBezTo>
                  <a:pt x="1122480" y="1744227"/>
                  <a:pt x="1119519" y="1745392"/>
                  <a:pt x="1118238" y="1745709"/>
                </a:cubicBezTo>
                <a:close/>
                <a:moveTo>
                  <a:pt x="3196578" y="1740594"/>
                </a:moveTo>
                <a:lnTo>
                  <a:pt x="3207892" y="1745708"/>
                </a:lnTo>
                <a:cubicBezTo>
                  <a:pt x="3206611" y="1745391"/>
                  <a:pt x="3203649" y="1744226"/>
                  <a:pt x="3201070" y="1743081"/>
                </a:cubicBezTo>
                <a:close/>
                <a:moveTo>
                  <a:pt x="1129597" y="1740570"/>
                </a:moveTo>
                <a:lnTo>
                  <a:pt x="1129597" y="1740575"/>
                </a:lnTo>
                <a:lnTo>
                  <a:pt x="1129552" y="1740595"/>
                </a:lnTo>
                <a:close/>
                <a:moveTo>
                  <a:pt x="3196533" y="1740569"/>
                </a:moveTo>
                <a:lnTo>
                  <a:pt x="3196578" y="1740594"/>
                </a:lnTo>
                <a:lnTo>
                  <a:pt x="3196533" y="1740574"/>
                </a:lnTo>
                <a:close/>
                <a:moveTo>
                  <a:pt x="769454" y="1740130"/>
                </a:moveTo>
                <a:cubicBezTo>
                  <a:pt x="770360" y="1738549"/>
                  <a:pt x="765879" y="1739941"/>
                  <a:pt x="763609" y="1740948"/>
                </a:cubicBezTo>
                <a:cubicBezTo>
                  <a:pt x="762852" y="1741284"/>
                  <a:pt x="762342" y="1741576"/>
                  <a:pt x="762356" y="1741702"/>
                </a:cubicBezTo>
                <a:cubicBezTo>
                  <a:pt x="762379" y="1741868"/>
                  <a:pt x="763337" y="1741739"/>
                  <a:pt x="765901" y="1741017"/>
                </a:cubicBezTo>
                <a:cubicBezTo>
                  <a:pt x="765901" y="1741017"/>
                  <a:pt x="768950" y="1740689"/>
                  <a:pt x="769454" y="1740130"/>
                </a:cubicBezTo>
                <a:close/>
                <a:moveTo>
                  <a:pt x="3556675" y="1740129"/>
                </a:moveTo>
                <a:cubicBezTo>
                  <a:pt x="3557179" y="1740688"/>
                  <a:pt x="3560229" y="1741016"/>
                  <a:pt x="3560229" y="1741016"/>
                </a:cubicBezTo>
                <a:cubicBezTo>
                  <a:pt x="3562792" y="1741738"/>
                  <a:pt x="3563751" y="1741867"/>
                  <a:pt x="3563773" y="1741701"/>
                </a:cubicBezTo>
                <a:cubicBezTo>
                  <a:pt x="3563788" y="1741575"/>
                  <a:pt x="3563277" y="1741283"/>
                  <a:pt x="3562520" y="1740947"/>
                </a:cubicBezTo>
                <a:cubicBezTo>
                  <a:pt x="3560250" y="1739940"/>
                  <a:pt x="3555769" y="1738548"/>
                  <a:pt x="3556675" y="1740129"/>
                </a:cubicBezTo>
                <a:close/>
                <a:moveTo>
                  <a:pt x="1076542" y="1738933"/>
                </a:moveTo>
                <a:lnTo>
                  <a:pt x="1035738" y="1756584"/>
                </a:lnTo>
                <a:lnTo>
                  <a:pt x="1031999" y="1757571"/>
                </a:lnTo>
                <a:lnTo>
                  <a:pt x="1041327" y="1753453"/>
                </a:lnTo>
                <a:cubicBezTo>
                  <a:pt x="1058747" y="1745762"/>
                  <a:pt x="1058747" y="1745762"/>
                  <a:pt x="1058747" y="1745762"/>
                </a:cubicBezTo>
                <a:cubicBezTo>
                  <a:pt x="1060633" y="1744653"/>
                  <a:pt x="1058848" y="1744352"/>
                  <a:pt x="1056139" y="1744451"/>
                </a:cubicBezTo>
                <a:lnTo>
                  <a:pt x="1051642" y="1745054"/>
                </a:lnTo>
                <a:lnTo>
                  <a:pt x="1066459" y="1741210"/>
                </a:lnTo>
                <a:close/>
                <a:moveTo>
                  <a:pt x="3249588" y="1738932"/>
                </a:moveTo>
                <a:lnTo>
                  <a:pt x="3259671" y="1741209"/>
                </a:lnTo>
                <a:lnTo>
                  <a:pt x="3274488" y="1745053"/>
                </a:lnTo>
                <a:lnTo>
                  <a:pt x="3269991" y="1744450"/>
                </a:lnTo>
                <a:cubicBezTo>
                  <a:pt x="3267282" y="1744351"/>
                  <a:pt x="3265496" y="1744652"/>
                  <a:pt x="3267383" y="1745761"/>
                </a:cubicBezTo>
                <a:cubicBezTo>
                  <a:pt x="3267383" y="1745761"/>
                  <a:pt x="3267383" y="1745761"/>
                  <a:pt x="3284802" y="1753452"/>
                </a:cubicBezTo>
                <a:lnTo>
                  <a:pt x="3294130" y="1757570"/>
                </a:lnTo>
                <a:lnTo>
                  <a:pt x="3290392" y="1756583"/>
                </a:lnTo>
                <a:close/>
                <a:moveTo>
                  <a:pt x="1140087" y="1736009"/>
                </a:moveTo>
                <a:cubicBezTo>
                  <a:pt x="1142023" y="1735364"/>
                  <a:pt x="1136206" y="1738359"/>
                  <a:pt x="1129580" y="1741610"/>
                </a:cubicBezTo>
                <a:lnTo>
                  <a:pt x="1129597" y="1740575"/>
                </a:lnTo>
                <a:lnTo>
                  <a:pt x="1135310" y="1737992"/>
                </a:lnTo>
                <a:cubicBezTo>
                  <a:pt x="1137936" y="1736843"/>
                  <a:pt x="1139442" y="1736224"/>
                  <a:pt x="1140087" y="1736009"/>
                </a:cubicBezTo>
                <a:close/>
                <a:moveTo>
                  <a:pt x="3186043" y="1736008"/>
                </a:moveTo>
                <a:cubicBezTo>
                  <a:pt x="3186688" y="1736223"/>
                  <a:pt x="3188194" y="1736842"/>
                  <a:pt x="3190819" y="1737991"/>
                </a:cubicBezTo>
                <a:lnTo>
                  <a:pt x="3196533" y="1740574"/>
                </a:lnTo>
                <a:lnTo>
                  <a:pt x="3196550" y="1741609"/>
                </a:lnTo>
                <a:cubicBezTo>
                  <a:pt x="3189923" y="1738358"/>
                  <a:pt x="3184106" y="1735363"/>
                  <a:pt x="3186043" y="1736008"/>
                </a:cubicBezTo>
                <a:close/>
                <a:moveTo>
                  <a:pt x="768538" y="1735875"/>
                </a:moveTo>
                <a:cubicBezTo>
                  <a:pt x="768052" y="1735395"/>
                  <a:pt x="765488" y="1736203"/>
                  <a:pt x="765488" y="1736203"/>
                </a:cubicBezTo>
                <a:cubicBezTo>
                  <a:pt x="757295" y="1739015"/>
                  <a:pt x="749066" y="1743907"/>
                  <a:pt x="742833" y="1747603"/>
                </a:cubicBezTo>
                <a:cubicBezTo>
                  <a:pt x="746952" y="1747276"/>
                  <a:pt x="749552" y="1744388"/>
                  <a:pt x="755768" y="1741733"/>
                </a:cubicBezTo>
                <a:cubicBezTo>
                  <a:pt x="757259" y="1741095"/>
                  <a:pt x="767997" y="1738688"/>
                  <a:pt x="768538" y="1735875"/>
                </a:cubicBezTo>
                <a:close/>
                <a:moveTo>
                  <a:pt x="3557591" y="1735874"/>
                </a:moveTo>
                <a:cubicBezTo>
                  <a:pt x="3558132" y="1738687"/>
                  <a:pt x="3568870" y="1741094"/>
                  <a:pt x="3570361" y="1741732"/>
                </a:cubicBezTo>
                <a:cubicBezTo>
                  <a:pt x="3576578" y="1744387"/>
                  <a:pt x="3579177" y="1747275"/>
                  <a:pt x="3583297" y="1747602"/>
                </a:cubicBezTo>
                <a:cubicBezTo>
                  <a:pt x="3577064" y="1743906"/>
                  <a:pt x="3568834" y="1739014"/>
                  <a:pt x="3560642" y="1736202"/>
                </a:cubicBezTo>
                <a:cubicBezTo>
                  <a:pt x="3560642" y="1736202"/>
                  <a:pt x="3558077" y="1735394"/>
                  <a:pt x="3557591" y="1735874"/>
                </a:cubicBezTo>
                <a:close/>
                <a:moveTo>
                  <a:pt x="1097979" y="1734091"/>
                </a:moveTo>
                <a:lnTo>
                  <a:pt x="1099053" y="1734754"/>
                </a:lnTo>
                <a:cubicBezTo>
                  <a:pt x="1092070" y="1737084"/>
                  <a:pt x="1084977" y="1739235"/>
                  <a:pt x="1079147" y="1741411"/>
                </a:cubicBezTo>
                <a:cubicBezTo>
                  <a:pt x="1089857" y="1737039"/>
                  <a:pt x="1089857" y="1737039"/>
                  <a:pt x="1089857" y="1737039"/>
                </a:cubicBezTo>
                <a:lnTo>
                  <a:pt x="1087817" y="1736386"/>
                </a:lnTo>
                <a:close/>
                <a:moveTo>
                  <a:pt x="3228150" y="1734090"/>
                </a:moveTo>
                <a:lnTo>
                  <a:pt x="3238313" y="1736385"/>
                </a:lnTo>
                <a:lnTo>
                  <a:pt x="3236272" y="1737038"/>
                </a:lnTo>
                <a:cubicBezTo>
                  <a:pt x="3236272" y="1737038"/>
                  <a:pt x="3236272" y="1737038"/>
                  <a:pt x="3246982" y="1741410"/>
                </a:cubicBezTo>
                <a:cubicBezTo>
                  <a:pt x="3241153" y="1739234"/>
                  <a:pt x="3234059" y="1737083"/>
                  <a:pt x="3227076" y="1734753"/>
                </a:cubicBezTo>
                <a:close/>
                <a:moveTo>
                  <a:pt x="845105" y="1733104"/>
                </a:moveTo>
                <a:cubicBezTo>
                  <a:pt x="838523" y="1733106"/>
                  <a:pt x="829141" y="1738088"/>
                  <a:pt x="821031" y="1740807"/>
                </a:cubicBezTo>
                <a:cubicBezTo>
                  <a:pt x="799417" y="1749008"/>
                  <a:pt x="775825" y="1757365"/>
                  <a:pt x="752163" y="1769883"/>
                </a:cubicBezTo>
                <a:cubicBezTo>
                  <a:pt x="750629" y="1770567"/>
                  <a:pt x="749929" y="1770909"/>
                  <a:pt x="749780" y="1771026"/>
                </a:cubicBezTo>
                <a:cubicBezTo>
                  <a:pt x="749334" y="1771378"/>
                  <a:pt x="753853" y="1769706"/>
                  <a:pt x="755713" y="1769169"/>
                </a:cubicBezTo>
                <a:cubicBezTo>
                  <a:pt x="781437" y="1756402"/>
                  <a:pt x="806667" y="1748434"/>
                  <a:pt x="832756" y="1738321"/>
                </a:cubicBezTo>
                <a:cubicBezTo>
                  <a:pt x="835906" y="1737034"/>
                  <a:pt x="844098" y="1734222"/>
                  <a:pt x="844602" y="1733663"/>
                </a:cubicBezTo>
                <a:close/>
                <a:moveTo>
                  <a:pt x="3481025" y="1733103"/>
                </a:moveTo>
                <a:lnTo>
                  <a:pt x="3481528" y="1733662"/>
                </a:lnTo>
                <a:cubicBezTo>
                  <a:pt x="3482031" y="1734221"/>
                  <a:pt x="3490224" y="1737033"/>
                  <a:pt x="3493373" y="1738320"/>
                </a:cubicBezTo>
                <a:cubicBezTo>
                  <a:pt x="3519463" y="1748433"/>
                  <a:pt x="3544693" y="1756401"/>
                  <a:pt x="3570417" y="1769168"/>
                </a:cubicBezTo>
                <a:cubicBezTo>
                  <a:pt x="3572276" y="1769705"/>
                  <a:pt x="3576795" y="1771377"/>
                  <a:pt x="3576349" y="1771025"/>
                </a:cubicBezTo>
                <a:cubicBezTo>
                  <a:pt x="3576200" y="1770908"/>
                  <a:pt x="3575501" y="1770566"/>
                  <a:pt x="3573966" y="1769882"/>
                </a:cubicBezTo>
                <a:cubicBezTo>
                  <a:pt x="3550305" y="1757364"/>
                  <a:pt x="3526713" y="1749007"/>
                  <a:pt x="3505098" y="1740806"/>
                </a:cubicBezTo>
                <a:cubicBezTo>
                  <a:pt x="3496989" y="1738087"/>
                  <a:pt x="3487607" y="1733105"/>
                  <a:pt x="3481025" y="1733103"/>
                </a:cubicBezTo>
                <a:close/>
                <a:moveTo>
                  <a:pt x="778305" y="1732506"/>
                </a:moveTo>
                <a:cubicBezTo>
                  <a:pt x="779135" y="1730818"/>
                  <a:pt x="773850" y="1732290"/>
                  <a:pt x="771113" y="1733611"/>
                </a:cubicBezTo>
                <a:cubicBezTo>
                  <a:pt x="770656" y="1733831"/>
                  <a:pt x="770271" y="1734047"/>
                  <a:pt x="769996" y="1734243"/>
                </a:cubicBezTo>
                <a:cubicBezTo>
                  <a:pt x="769721" y="1734439"/>
                  <a:pt x="769557" y="1734615"/>
                  <a:pt x="769545" y="1734757"/>
                </a:cubicBezTo>
                <a:cubicBezTo>
                  <a:pt x="769608" y="1735877"/>
                  <a:pt x="777801" y="1733066"/>
                  <a:pt x="778305" y="1732506"/>
                </a:cubicBezTo>
                <a:close/>
                <a:moveTo>
                  <a:pt x="3547824" y="1732505"/>
                </a:moveTo>
                <a:cubicBezTo>
                  <a:pt x="3548328" y="1733065"/>
                  <a:pt x="3556522" y="1735876"/>
                  <a:pt x="3556585" y="1734756"/>
                </a:cubicBezTo>
                <a:cubicBezTo>
                  <a:pt x="3556572" y="1734614"/>
                  <a:pt x="3556409" y="1734438"/>
                  <a:pt x="3556133" y="1734242"/>
                </a:cubicBezTo>
                <a:cubicBezTo>
                  <a:pt x="3555859" y="1734046"/>
                  <a:pt x="3555474" y="1733830"/>
                  <a:pt x="3555017" y="1733610"/>
                </a:cubicBezTo>
                <a:cubicBezTo>
                  <a:pt x="3552279" y="1732289"/>
                  <a:pt x="3546994" y="1730817"/>
                  <a:pt x="3547824" y="1732505"/>
                </a:cubicBezTo>
                <a:close/>
                <a:moveTo>
                  <a:pt x="804143" y="1725064"/>
                </a:moveTo>
                <a:cubicBezTo>
                  <a:pt x="804281" y="1724814"/>
                  <a:pt x="803675" y="1724808"/>
                  <a:pt x="801878" y="1725188"/>
                </a:cubicBezTo>
                <a:cubicBezTo>
                  <a:pt x="796247" y="1727365"/>
                  <a:pt x="789628" y="1729446"/>
                  <a:pt x="784970" y="1732412"/>
                </a:cubicBezTo>
                <a:cubicBezTo>
                  <a:pt x="784435" y="1732497"/>
                  <a:pt x="784045" y="1732420"/>
                  <a:pt x="783787" y="1732451"/>
                </a:cubicBezTo>
                <a:cubicBezTo>
                  <a:pt x="783659" y="1732466"/>
                  <a:pt x="783563" y="1732509"/>
                  <a:pt x="783498" y="1732613"/>
                </a:cubicBezTo>
                <a:cubicBezTo>
                  <a:pt x="783433" y="1732717"/>
                  <a:pt x="783400" y="1732882"/>
                  <a:pt x="783395" y="1733142"/>
                </a:cubicBezTo>
                <a:cubicBezTo>
                  <a:pt x="783395" y="1733142"/>
                  <a:pt x="783517" y="1733262"/>
                  <a:pt x="783774" y="1733231"/>
                </a:cubicBezTo>
                <a:cubicBezTo>
                  <a:pt x="784032" y="1733200"/>
                  <a:pt x="784427" y="1733017"/>
                  <a:pt x="784970" y="1732412"/>
                </a:cubicBezTo>
                <a:cubicBezTo>
                  <a:pt x="787532" y="1731776"/>
                  <a:pt x="790582" y="1731448"/>
                  <a:pt x="794719" y="1730082"/>
                </a:cubicBezTo>
                <a:cubicBezTo>
                  <a:pt x="796593" y="1728765"/>
                  <a:pt x="803725" y="1725816"/>
                  <a:pt x="804143" y="1725064"/>
                </a:cubicBezTo>
                <a:close/>
                <a:moveTo>
                  <a:pt x="3521987" y="1725063"/>
                </a:moveTo>
                <a:cubicBezTo>
                  <a:pt x="3522405" y="1725815"/>
                  <a:pt x="3529536" y="1728764"/>
                  <a:pt x="3531410" y="1730081"/>
                </a:cubicBezTo>
                <a:cubicBezTo>
                  <a:pt x="3535547" y="1731447"/>
                  <a:pt x="3538598" y="1731775"/>
                  <a:pt x="3541159" y="1732411"/>
                </a:cubicBezTo>
                <a:cubicBezTo>
                  <a:pt x="3541703" y="1733016"/>
                  <a:pt x="3542098" y="1733199"/>
                  <a:pt x="3542356" y="1733230"/>
                </a:cubicBezTo>
                <a:cubicBezTo>
                  <a:pt x="3542613" y="1733261"/>
                  <a:pt x="3542734" y="1733141"/>
                  <a:pt x="3542734" y="1733141"/>
                </a:cubicBezTo>
                <a:cubicBezTo>
                  <a:pt x="3542730" y="1732881"/>
                  <a:pt x="3542697" y="1732716"/>
                  <a:pt x="3542632" y="1732612"/>
                </a:cubicBezTo>
                <a:cubicBezTo>
                  <a:pt x="3542566" y="1732508"/>
                  <a:pt x="3542471" y="1732465"/>
                  <a:pt x="3542342" y="1732450"/>
                </a:cubicBezTo>
                <a:cubicBezTo>
                  <a:pt x="3542084" y="1732419"/>
                  <a:pt x="3541695" y="1732496"/>
                  <a:pt x="3541159" y="1732411"/>
                </a:cubicBezTo>
                <a:cubicBezTo>
                  <a:pt x="3536501" y="1729445"/>
                  <a:pt x="3529883" y="1727364"/>
                  <a:pt x="3524251" y="1725187"/>
                </a:cubicBezTo>
                <a:cubicBezTo>
                  <a:pt x="3522455" y="1724807"/>
                  <a:pt x="3521848" y="1724813"/>
                  <a:pt x="3521987" y="1725063"/>
                </a:cubicBezTo>
                <a:close/>
                <a:moveTo>
                  <a:pt x="800421" y="1723746"/>
                </a:moveTo>
                <a:cubicBezTo>
                  <a:pt x="801776" y="1720307"/>
                  <a:pt x="785060" y="1727442"/>
                  <a:pt x="781185" y="1729601"/>
                </a:cubicBezTo>
                <a:cubicBezTo>
                  <a:pt x="780632" y="1729910"/>
                  <a:pt x="780341" y="1730116"/>
                  <a:pt x="780401" y="1730177"/>
                </a:cubicBezTo>
                <a:cubicBezTo>
                  <a:pt x="779881" y="1731776"/>
                  <a:pt x="789080" y="1727845"/>
                  <a:pt x="790069" y="1727767"/>
                </a:cubicBezTo>
                <a:cubicBezTo>
                  <a:pt x="793218" y="1726480"/>
                  <a:pt x="799332" y="1724958"/>
                  <a:pt x="800421" y="1723746"/>
                </a:cubicBezTo>
                <a:close/>
                <a:moveTo>
                  <a:pt x="3525708" y="1723745"/>
                </a:moveTo>
                <a:cubicBezTo>
                  <a:pt x="3526797" y="1724957"/>
                  <a:pt x="3532912" y="1726479"/>
                  <a:pt x="3536060" y="1727766"/>
                </a:cubicBezTo>
                <a:cubicBezTo>
                  <a:pt x="3537049" y="1727844"/>
                  <a:pt x="3546249" y="1731775"/>
                  <a:pt x="3545729" y="1730176"/>
                </a:cubicBezTo>
                <a:cubicBezTo>
                  <a:pt x="3545788" y="1730115"/>
                  <a:pt x="3545498" y="1729909"/>
                  <a:pt x="3544945" y="1729600"/>
                </a:cubicBezTo>
                <a:cubicBezTo>
                  <a:pt x="3541070" y="1727441"/>
                  <a:pt x="3524353" y="1720306"/>
                  <a:pt x="3525708" y="1723745"/>
                </a:cubicBezTo>
                <a:close/>
                <a:moveTo>
                  <a:pt x="973630" y="1720164"/>
                </a:moveTo>
                <a:lnTo>
                  <a:pt x="973456" y="1720210"/>
                </a:lnTo>
                <a:lnTo>
                  <a:pt x="973583" y="1720211"/>
                </a:lnTo>
                <a:close/>
                <a:moveTo>
                  <a:pt x="3352497" y="1720162"/>
                </a:moveTo>
                <a:lnTo>
                  <a:pt x="3352547" y="1720212"/>
                </a:lnTo>
                <a:lnTo>
                  <a:pt x="3352681" y="1720210"/>
                </a:lnTo>
                <a:close/>
                <a:moveTo>
                  <a:pt x="3315912" y="1710624"/>
                </a:moveTo>
                <a:lnTo>
                  <a:pt x="3314878" y="1711115"/>
                </a:lnTo>
                <a:lnTo>
                  <a:pt x="3314279" y="1711475"/>
                </a:lnTo>
                <a:lnTo>
                  <a:pt x="3319501" y="1713631"/>
                </a:lnTo>
                <a:lnTo>
                  <a:pt x="3320204" y="1714031"/>
                </a:lnTo>
                <a:lnTo>
                  <a:pt x="3322626" y="1714995"/>
                </a:lnTo>
                <a:lnTo>
                  <a:pt x="3334178" y="1715322"/>
                </a:lnTo>
                <a:lnTo>
                  <a:pt x="3321247" y="1711906"/>
                </a:lnTo>
                <a:close/>
                <a:moveTo>
                  <a:pt x="1010221" y="1710624"/>
                </a:moveTo>
                <a:lnTo>
                  <a:pt x="1004883" y="1711907"/>
                </a:lnTo>
                <a:lnTo>
                  <a:pt x="991960" y="1715321"/>
                </a:lnTo>
                <a:lnTo>
                  <a:pt x="1003503" y="1714994"/>
                </a:lnTo>
                <a:lnTo>
                  <a:pt x="1005926" y="1714030"/>
                </a:lnTo>
                <a:lnTo>
                  <a:pt x="1006629" y="1713630"/>
                </a:lnTo>
                <a:lnTo>
                  <a:pt x="1011850" y="1711474"/>
                </a:lnTo>
                <a:lnTo>
                  <a:pt x="1011252" y="1711114"/>
                </a:lnTo>
                <a:close/>
                <a:moveTo>
                  <a:pt x="592728" y="1690421"/>
                </a:moveTo>
                <a:lnTo>
                  <a:pt x="589834" y="1691953"/>
                </a:lnTo>
                <a:lnTo>
                  <a:pt x="592100" y="1690580"/>
                </a:lnTo>
                <a:close/>
                <a:moveTo>
                  <a:pt x="3733402" y="1690420"/>
                </a:moveTo>
                <a:lnTo>
                  <a:pt x="3734030" y="1690579"/>
                </a:lnTo>
                <a:lnTo>
                  <a:pt x="3736295" y="1691952"/>
                </a:lnTo>
                <a:close/>
                <a:moveTo>
                  <a:pt x="674367" y="1689757"/>
                </a:moveTo>
                <a:lnTo>
                  <a:pt x="668533" y="1691886"/>
                </a:lnTo>
                <a:cubicBezTo>
                  <a:pt x="665928" y="1692826"/>
                  <a:pt x="663422" y="1693669"/>
                  <a:pt x="661227" y="1694252"/>
                </a:cubicBezTo>
                <a:lnTo>
                  <a:pt x="658762" y="1694786"/>
                </a:lnTo>
                <a:lnTo>
                  <a:pt x="657377" y="1695543"/>
                </a:lnTo>
                <a:lnTo>
                  <a:pt x="663840" y="1693623"/>
                </a:lnTo>
                <a:lnTo>
                  <a:pt x="671041" y="1691463"/>
                </a:lnTo>
                <a:lnTo>
                  <a:pt x="672117" y="1691012"/>
                </a:lnTo>
                <a:close/>
                <a:moveTo>
                  <a:pt x="3651762" y="1689756"/>
                </a:moveTo>
                <a:lnTo>
                  <a:pt x="3654012" y="1691011"/>
                </a:lnTo>
                <a:lnTo>
                  <a:pt x="3655089" y="1691462"/>
                </a:lnTo>
                <a:lnTo>
                  <a:pt x="3662290" y="1693622"/>
                </a:lnTo>
                <a:lnTo>
                  <a:pt x="3668752" y="1695542"/>
                </a:lnTo>
                <a:lnTo>
                  <a:pt x="3667368" y="1694785"/>
                </a:lnTo>
                <a:lnTo>
                  <a:pt x="3664903" y="1694251"/>
                </a:lnTo>
                <a:cubicBezTo>
                  <a:pt x="3662708" y="1693668"/>
                  <a:pt x="3660201" y="1692825"/>
                  <a:pt x="3657596" y="1691885"/>
                </a:cubicBezTo>
                <a:close/>
                <a:moveTo>
                  <a:pt x="600511" y="1682479"/>
                </a:moveTo>
                <a:lnTo>
                  <a:pt x="592972" y="1686425"/>
                </a:lnTo>
                <a:lnTo>
                  <a:pt x="597802" y="1683528"/>
                </a:lnTo>
                <a:close/>
                <a:moveTo>
                  <a:pt x="3725619" y="1682478"/>
                </a:moveTo>
                <a:lnTo>
                  <a:pt x="3728328" y="1683527"/>
                </a:lnTo>
                <a:lnTo>
                  <a:pt x="3733157" y="1686424"/>
                </a:lnTo>
                <a:close/>
                <a:moveTo>
                  <a:pt x="647394" y="1675123"/>
                </a:moveTo>
                <a:cubicBezTo>
                  <a:pt x="647613" y="1675167"/>
                  <a:pt x="647609" y="1675373"/>
                  <a:pt x="647211" y="1675816"/>
                </a:cubicBezTo>
                <a:cubicBezTo>
                  <a:pt x="646205" y="1676934"/>
                  <a:pt x="644062" y="1677103"/>
                  <a:pt x="644062" y="1677103"/>
                </a:cubicBezTo>
                <a:cubicBezTo>
                  <a:pt x="644069" y="1676713"/>
                  <a:pt x="644738" y="1676186"/>
                  <a:pt x="645487" y="1675772"/>
                </a:cubicBezTo>
                <a:cubicBezTo>
                  <a:pt x="646236" y="1675358"/>
                  <a:pt x="647066" y="1675058"/>
                  <a:pt x="647394" y="1675123"/>
                </a:cubicBezTo>
                <a:close/>
                <a:moveTo>
                  <a:pt x="3678735" y="1675122"/>
                </a:moveTo>
                <a:cubicBezTo>
                  <a:pt x="3679064" y="1675057"/>
                  <a:pt x="3679894" y="1675357"/>
                  <a:pt x="3680643" y="1675771"/>
                </a:cubicBezTo>
                <a:cubicBezTo>
                  <a:pt x="3681392" y="1676185"/>
                  <a:pt x="3682061" y="1676712"/>
                  <a:pt x="3682067" y="1677102"/>
                </a:cubicBezTo>
                <a:cubicBezTo>
                  <a:pt x="3682067" y="1677102"/>
                  <a:pt x="3679925" y="1676933"/>
                  <a:pt x="3678918" y="1675815"/>
                </a:cubicBezTo>
                <a:cubicBezTo>
                  <a:pt x="3678520" y="1675372"/>
                  <a:pt x="3678517" y="1675166"/>
                  <a:pt x="3678735" y="1675122"/>
                </a:cubicBezTo>
                <a:close/>
                <a:moveTo>
                  <a:pt x="697415" y="1673785"/>
                </a:moveTo>
                <a:lnTo>
                  <a:pt x="697692" y="1674028"/>
                </a:lnTo>
                <a:cubicBezTo>
                  <a:pt x="697756" y="1674082"/>
                  <a:pt x="697773" y="1674097"/>
                  <a:pt x="697706" y="1674039"/>
                </a:cubicBezTo>
                <a:close/>
                <a:moveTo>
                  <a:pt x="3628715" y="1673784"/>
                </a:moveTo>
                <a:lnTo>
                  <a:pt x="3628424" y="1674038"/>
                </a:lnTo>
                <a:cubicBezTo>
                  <a:pt x="3628357" y="1674096"/>
                  <a:pt x="3628374" y="1674081"/>
                  <a:pt x="3628437" y="1674027"/>
                </a:cubicBezTo>
                <a:close/>
                <a:moveTo>
                  <a:pt x="640597" y="1666954"/>
                </a:moveTo>
                <a:lnTo>
                  <a:pt x="606304" y="1686409"/>
                </a:lnTo>
                <a:cubicBezTo>
                  <a:pt x="606304" y="1686409"/>
                  <a:pt x="596499" y="1692031"/>
                  <a:pt x="597523" y="1689873"/>
                </a:cubicBezTo>
                <a:lnTo>
                  <a:pt x="600144" y="1688263"/>
                </a:lnTo>
                <a:lnTo>
                  <a:pt x="604120" y="1687003"/>
                </a:lnTo>
                <a:cubicBezTo>
                  <a:pt x="605669" y="1686458"/>
                  <a:pt x="606888" y="1685948"/>
                  <a:pt x="607385" y="1685543"/>
                </a:cubicBezTo>
                <a:lnTo>
                  <a:pt x="606371" y="1684766"/>
                </a:lnTo>
                <a:lnTo>
                  <a:pt x="607328" y="1684250"/>
                </a:lnTo>
                <a:cubicBezTo>
                  <a:pt x="606321" y="1685369"/>
                  <a:pt x="617533" y="1679203"/>
                  <a:pt x="615995" y="1677680"/>
                </a:cubicBezTo>
                <a:cubicBezTo>
                  <a:pt x="615509" y="1677200"/>
                  <a:pt x="604783" y="1683846"/>
                  <a:pt x="602704" y="1685136"/>
                </a:cubicBezTo>
                <a:lnTo>
                  <a:pt x="601865" y="1685580"/>
                </a:lnTo>
                <a:lnTo>
                  <a:pt x="601742" y="1685604"/>
                </a:lnTo>
                <a:lnTo>
                  <a:pt x="598936" y="1686437"/>
                </a:lnTo>
                <a:lnTo>
                  <a:pt x="614264" y="1677148"/>
                </a:lnTo>
                <a:lnTo>
                  <a:pt x="636863" y="1668388"/>
                </a:lnTo>
                <a:close/>
                <a:moveTo>
                  <a:pt x="3685533" y="1666953"/>
                </a:moveTo>
                <a:lnTo>
                  <a:pt x="3689266" y="1668387"/>
                </a:lnTo>
                <a:lnTo>
                  <a:pt x="3711866" y="1677147"/>
                </a:lnTo>
                <a:lnTo>
                  <a:pt x="3727194" y="1686436"/>
                </a:lnTo>
                <a:lnTo>
                  <a:pt x="3724388" y="1685603"/>
                </a:lnTo>
                <a:lnTo>
                  <a:pt x="3724265" y="1685579"/>
                </a:lnTo>
                <a:lnTo>
                  <a:pt x="3723426" y="1685135"/>
                </a:lnTo>
                <a:cubicBezTo>
                  <a:pt x="3721346" y="1683845"/>
                  <a:pt x="3710620" y="1677199"/>
                  <a:pt x="3710134" y="1677679"/>
                </a:cubicBezTo>
                <a:cubicBezTo>
                  <a:pt x="3708597" y="1679202"/>
                  <a:pt x="3719809" y="1685368"/>
                  <a:pt x="3718802" y="1684249"/>
                </a:cubicBezTo>
                <a:lnTo>
                  <a:pt x="3719758" y="1684765"/>
                </a:lnTo>
                <a:lnTo>
                  <a:pt x="3718745" y="1685542"/>
                </a:lnTo>
                <a:cubicBezTo>
                  <a:pt x="3719242" y="1685947"/>
                  <a:pt x="3720460" y="1686457"/>
                  <a:pt x="3722009" y="1687002"/>
                </a:cubicBezTo>
                <a:lnTo>
                  <a:pt x="3725985" y="1688262"/>
                </a:lnTo>
                <a:lnTo>
                  <a:pt x="3728607" y="1689872"/>
                </a:lnTo>
                <a:cubicBezTo>
                  <a:pt x="3729631" y="1692030"/>
                  <a:pt x="3719826" y="1686408"/>
                  <a:pt x="3719826" y="1686408"/>
                </a:cubicBezTo>
                <a:close/>
                <a:moveTo>
                  <a:pt x="665758" y="1659290"/>
                </a:moveTo>
                <a:cubicBezTo>
                  <a:pt x="664248" y="1660967"/>
                  <a:pt x="663661" y="1661619"/>
                  <a:pt x="662187" y="1661216"/>
                </a:cubicBezTo>
                <a:cubicBezTo>
                  <a:pt x="662733" y="1660611"/>
                  <a:pt x="663378" y="1660149"/>
                  <a:pt x="664011" y="1659828"/>
                </a:cubicBezTo>
                <a:cubicBezTo>
                  <a:pt x="664644" y="1659507"/>
                  <a:pt x="665264" y="1659329"/>
                  <a:pt x="665758" y="1659290"/>
                </a:cubicBezTo>
                <a:close/>
                <a:moveTo>
                  <a:pt x="3660372" y="1659289"/>
                </a:moveTo>
                <a:cubicBezTo>
                  <a:pt x="3660865" y="1659328"/>
                  <a:pt x="3661486" y="1659506"/>
                  <a:pt x="3662119" y="1659827"/>
                </a:cubicBezTo>
                <a:cubicBezTo>
                  <a:pt x="3662752" y="1660148"/>
                  <a:pt x="3663397" y="1660610"/>
                  <a:pt x="3663942" y="1661215"/>
                </a:cubicBezTo>
                <a:cubicBezTo>
                  <a:pt x="3662468" y="1661618"/>
                  <a:pt x="3661881" y="1660966"/>
                  <a:pt x="3660372" y="1659289"/>
                </a:cubicBezTo>
                <a:close/>
                <a:moveTo>
                  <a:pt x="666650" y="1656943"/>
                </a:moveTo>
                <a:lnTo>
                  <a:pt x="661067" y="1660058"/>
                </a:lnTo>
                <a:cubicBezTo>
                  <a:pt x="649910" y="1666174"/>
                  <a:pt x="640649" y="1670948"/>
                  <a:pt x="626761" y="1678472"/>
                </a:cubicBezTo>
                <a:cubicBezTo>
                  <a:pt x="626761" y="1678472"/>
                  <a:pt x="626623" y="1678574"/>
                  <a:pt x="626380" y="1678750"/>
                </a:cubicBezTo>
                <a:lnTo>
                  <a:pt x="626278" y="1678821"/>
                </a:lnTo>
                <a:lnTo>
                  <a:pt x="628063" y="1678206"/>
                </a:lnTo>
                <a:cubicBezTo>
                  <a:pt x="633465" y="1676723"/>
                  <a:pt x="640504" y="1675564"/>
                  <a:pt x="642957" y="1674644"/>
                </a:cubicBezTo>
                <a:lnTo>
                  <a:pt x="655516" y="1670167"/>
                </a:lnTo>
                <a:lnTo>
                  <a:pt x="645465" y="1675531"/>
                </a:lnTo>
                <a:lnTo>
                  <a:pt x="644104" y="1675827"/>
                </a:lnTo>
                <a:cubicBezTo>
                  <a:pt x="641500" y="1676436"/>
                  <a:pt x="638524" y="1677187"/>
                  <a:pt x="634739" y="1678228"/>
                </a:cubicBezTo>
                <a:cubicBezTo>
                  <a:pt x="633707" y="1678371"/>
                  <a:pt x="628240" y="1679905"/>
                  <a:pt x="624790" y="1680627"/>
                </a:cubicBezTo>
                <a:lnTo>
                  <a:pt x="623174" y="1680861"/>
                </a:lnTo>
                <a:lnTo>
                  <a:pt x="622278" y="1681434"/>
                </a:lnTo>
                <a:cubicBezTo>
                  <a:pt x="620003" y="1682750"/>
                  <a:pt x="617662" y="1683736"/>
                  <a:pt x="617396" y="1682416"/>
                </a:cubicBezTo>
                <a:cubicBezTo>
                  <a:pt x="618001" y="1680723"/>
                  <a:pt x="632427" y="1674216"/>
                  <a:pt x="632932" y="1673657"/>
                </a:cubicBezTo>
                <a:cubicBezTo>
                  <a:pt x="639910" y="1669643"/>
                  <a:pt x="646597" y="1665912"/>
                  <a:pt x="653338" y="1662100"/>
                </a:cubicBezTo>
                <a:lnTo>
                  <a:pt x="653554" y="1661975"/>
                </a:lnTo>
                <a:close/>
                <a:moveTo>
                  <a:pt x="3659479" y="1656942"/>
                </a:moveTo>
                <a:lnTo>
                  <a:pt x="3672576" y="1661974"/>
                </a:lnTo>
                <a:lnTo>
                  <a:pt x="3672792" y="1662099"/>
                </a:lnTo>
                <a:cubicBezTo>
                  <a:pt x="3679533" y="1665911"/>
                  <a:pt x="3686219" y="1669642"/>
                  <a:pt x="3693198" y="1673656"/>
                </a:cubicBezTo>
                <a:cubicBezTo>
                  <a:pt x="3693702" y="1674215"/>
                  <a:pt x="3708129" y="1680722"/>
                  <a:pt x="3708733" y="1682415"/>
                </a:cubicBezTo>
                <a:cubicBezTo>
                  <a:pt x="3708468" y="1683735"/>
                  <a:pt x="3706126" y="1682749"/>
                  <a:pt x="3703852" y="1681433"/>
                </a:cubicBezTo>
                <a:lnTo>
                  <a:pt x="3702956" y="1680860"/>
                </a:lnTo>
                <a:lnTo>
                  <a:pt x="3701339" y="1680626"/>
                </a:lnTo>
                <a:cubicBezTo>
                  <a:pt x="3697890" y="1679904"/>
                  <a:pt x="3692422" y="1678370"/>
                  <a:pt x="3691391" y="1678227"/>
                </a:cubicBezTo>
                <a:cubicBezTo>
                  <a:pt x="3687606" y="1677186"/>
                  <a:pt x="3684630" y="1676435"/>
                  <a:pt x="3682026" y="1675826"/>
                </a:cubicBezTo>
                <a:lnTo>
                  <a:pt x="3680664" y="1675530"/>
                </a:lnTo>
                <a:lnTo>
                  <a:pt x="3670614" y="1670166"/>
                </a:lnTo>
                <a:lnTo>
                  <a:pt x="3683173" y="1674643"/>
                </a:lnTo>
                <a:cubicBezTo>
                  <a:pt x="3685626" y="1675563"/>
                  <a:pt x="3692664" y="1676722"/>
                  <a:pt x="3698067" y="1678205"/>
                </a:cubicBezTo>
                <a:lnTo>
                  <a:pt x="3699851" y="1678820"/>
                </a:lnTo>
                <a:lnTo>
                  <a:pt x="3699749" y="1678749"/>
                </a:lnTo>
                <a:cubicBezTo>
                  <a:pt x="3699506" y="1678573"/>
                  <a:pt x="3699368" y="1678471"/>
                  <a:pt x="3699368" y="1678471"/>
                </a:cubicBezTo>
                <a:cubicBezTo>
                  <a:pt x="3685481" y="1670947"/>
                  <a:pt x="3676220" y="1666173"/>
                  <a:pt x="3665063" y="1660057"/>
                </a:cubicBezTo>
                <a:close/>
                <a:moveTo>
                  <a:pt x="703490" y="1644082"/>
                </a:moveTo>
                <a:lnTo>
                  <a:pt x="702758" y="1644356"/>
                </a:lnTo>
                <a:cubicBezTo>
                  <a:pt x="701664" y="1644859"/>
                  <a:pt x="700283" y="1645638"/>
                  <a:pt x="698869" y="1646486"/>
                </a:cubicBezTo>
                <a:lnTo>
                  <a:pt x="698748" y="1646562"/>
                </a:lnTo>
                <a:close/>
                <a:moveTo>
                  <a:pt x="3622639" y="1644081"/>
                </a:moveTo>
                <a:lnTo>
                  <a:pt x="3627381" y="1646561"/>
                </a:lnTo>
                <a:lnTo>
                  <a:pt x="3627260" y="1646485"/>
                </a:lnTo>
                <a:cubicBezTo>
                  <a:pt x="3625847" y="1645637"/>
                  <a:pt x="3624466" y="1644858"/>
                  <a:pt x="3623372" y="1644355"/>
                </a:cubicBezTo>
                <a:close/>
                <a:moveTo>
                  <a:pt x="3669314" y="1618644"/>
                </a:moveTo>
                <a:lnTo>
                  <a:pt x="3670034" y="1618728"/>
                </a:lnTo>
                <a:cubicBezTo>
                  <a:pt x="3669721" y="1619030"/>
                  <a:pt x="3669465" y="1619053"/>
                  <a:pt x="3669321" y="1618871"/>
                </a:cubicBezTo>
                <a:close/>
                <a:moveTo>
                  <a:pt x="656816" y="1618643"/>
                </a:moveTo>
                <a:lnTo>
                  <a:pt x="656808" y="1618870"/>
                </a:lnTo>
                <a:cubicBezTo>
                  <a:pt x="656665" y="1619052"/>
                  <a:pt x="656409" y="1619029"/>
                  <a:pt x="656096" y="1618727"/>
                </a:cubicBezTo>
                <a:close/>
                <a:moveTo>
                  <a:pt x="3679006" y="1600556"/>
                </a:moveTo>
                <a:lnTo>
                  <a:pt x="3678881" y="1600669"/>
                </a:lnTo>
                <a:lnTo>
                  <a:pt x="3679152" y="1600728"/>
                </a:lnTo>
                <a:lnTo>
                  <a:pt x="3679389" y="1601756"/>
                </a:lnTo>
                <a:cubicBezTo>
                  <a:pt x="3678763" y="1602360"/>
                  <a:pt x="3678419" y="1601924"/>
                  <a:pt x="3677671" y="1600978"/>
                </a:cubicBezTo>
                <a:close/>
                <a:moveTo>
                  <a:pt x="647124" y="1600555"/>
                </a:moveTo>
                <a:lnTo>
                  <a:pt x="648459" y="1600977"/>
                </a:lnTo>
                <a:cubicBezTo>
                  <a:pt x="647711" y="1601923"/>
                  <a:pt x="647367" y="1602359"/>
                  <a:pt x="646741" y="1601755"/>
                </a:cubicBezTo>
                <a:lnTo>
                  <a:pt x="646978" y="1600727"/>
                </a:lnTo>
                <a:lnTo>
                  <a:pt x="647249" y="1600668"/>
                </a:lnTo>
                <a:close/>
                <a:moveTo>
                  <a:pt x="3676982" y="1600106"/>
                </a:moveTo>
                <a:cubicBezTo>
                  <a:pt x="3676982" y="1600106"/>
                  <a:pt x="3677225" y="1600065"/>
                  <a:pt x="3677431" y="1600152"/>
                </a:cubicBezTo>
                <a:cubicBezTo>
                  <a:pt x="3677639" y="1600241"/>
                  <a:pt x="3677811" y="1600459"/>
                  <a:pt x="3677671" y="1600978"/>
                </a:cubicBezTo>
                <a:cubicBezTo>
                  <a:pt x="3677671" y="1600978"/>
                  <a:pt x="3676702" y="1601146"/>
                  <a:pt x="3676982" y="1600106"/>
                </a:cubicBezTo>
                <a:close/>
                <a:moveTo>
                  <a:pt x="649148" y="1600105"/>
                </a:moveTo>
                <a:cubicBezTo>
                  <a:pt x="649428" y="1601145"/>
                  <a:pt x="648459" y="1600977"/>
                  <a:pt x="648459" y="1600977"/>
                </a:cubicBezTo>
                <a:cubicBezTo>
                  <a:pt x="648319" y="1600458"/>
                  <a:pt x="648491" y="1600240"/>
                  <a:pt x="648699" y="1600151"/>
                </a:cubicBezTo>
                <a:cubicBezTo>
                  <a:pt x="648905" y="1600064"/>
                  <a:pt x="649148" y="1600105"/>
                  <a:pt x="649148" y="1600105"/>
                </a:cubicBezTo>
                <a:close/>
                <a:moveTo>
                  <a:pt x="3684234" y="1591639"/>
                </a:moveTo>
                <a:lnTo>
                  <a:pt x="3687186" y="1591700"/>
                </a:lnTo>
                <a:lnTo>
                  <a:pt x="3689411" y="1591705"/>
                </a:lnTo>
                <a:lnTo>
                  <a:pt x="3691129" y="1592478"/>
                </a:lnTo>
                <a:cubicBezTo>
                  <a:pt x="3692094" y="1592987"/>
                  <a:pt x="3692818" y="1593459"/>
                  <a:pt x="3693026" y="1593820"/>
                </a:cubicBezTo>
                <a:cubicBezTo>
                  <a:pt x="3693232" y="1594180"/>
                  <a:pt x="3692924" y="1594429"/>
                  <a:pt x="3691828" y="1594494"/>
                </a:cubicBezTo>
                <a:cubicBezTo>
                  <a:pt x="3690000" y="1594273"/>
                  <a:pt x="3687427" y="1593168"/>
                  <a:pt x="3685147" y="1592083"/>
                </a:cubicBezTo>
                <a:close/>
                <a:moveTo>
                  <a:pt x="641896" y="1591638"/>
                </a:moveTo>
                <a:lnTo>
                  <a:pt x="640982" y="1592082"/>
                </a:lnTo>
                <a:cubicBezTo>
                  <a:pt x="638703" y="1593167"/>
                  <a:pt x="636130" y="1594272"/>
                  <a:pt x="634302" y="1594493"/>
                </a:cubicBezTo>
                <a:cubicBezTo>
                  <a:pt x="633205" y="1594428"/>
                  <a:pt x="632897" y="1594179"/>
                  <a:pt x="633104" y="1593819"/>
                </a:cubicBezTo>
                <a:cubicBezTo>
                  <a:pt x="633312" y="1593458"/>
                  <a:pt x="634035" y="1592986"/>
                  <a:pt x="635001" y="1592477"/>
                </a:cubicBezTo>
                <a:lnTo>
                  <a:pt x="636719" y="1591704"/>
                </a:lnTo>
                <a:lnTo>
                  <a:pt x="638944" y="1591699"/>
                </a:lnTo>
                <a:close/>
                <a:moveTo>
                  <a:pt x="3576642" y="1589800"/>
                </a:moveTo>
                <a:cubicBezTo>
                  <a:pt x="3576642" y="1589800"/>
                  <a:pt x="3576216" y="1590017"/>
                  <a:pt x="3575836" y="1590289"/>
                </a:cubicBezTo>
                <a:cubicBezTo>
                  <a:pt x="3575454" y="1590561"/>
                  <a:pt x="3575115" y="1590888"/>
                  <a:pt x="3575288" y="1591106"/>
                </a:cubicBezTo>
                <a:cubicBezTo>
                  <a:pt x="3575633" y="1591543"/>
                  <a:pt x="3577331" y="1590672"/>
                  <a:pt x="3576642" y="1589800"/>
                </a:cubicBezTo>
                <a:close/>
                <a:moveTo>
                  <a:pt x="749488" y="1589799"/>
                </a:moveTo>
                <a:cubicBezTo>
                  <a:pt x="748799" y="1590671"/>
                  <a:pt x="750497" y="1591542"/>
                  <a:pt x="750842" y="1591105"/>
                </a:cubicBezTo>
                <a:cubicBezTo>
                  <a:pt x="751015" y="1590887"/>
                  <a:pt x="750676" y="1590560"/>
                  <a:pt x="750294" y="1590288"/>
                </a:cubicBezTo>
                <a:cubicBezTo>
                  <a:pt x="749913" y="1590016"/>
                  <a:pt x="749488" y="1589799"/>
                  <a:pt x="749488" y="1589799"/>
                </a:cubicBezTo>
                <a:close/>
                <a:moveTo>
                  <a:pt x="3565335" y="1588681"/>
                </a:moveTo>
                <a:lnTo>
                  <a:pt x="3562047" y="1588761"/>
                </a:lnTo>
                <a:cubicBezTo>
                  <a:pt x="3565182" y="1589708"/>
                  <a:pt x="3568840" y="1590152"/>
                  <a:pt x="3572256" y="1590059"/>
                </a:cubicBezTo>
                <a:lnTo>
                  <a:pt x="3568257" y="1588892"/>
                </a:lnTo>
                <a:close/>
                <a:moveTo>
                  <a:pt x="760795" y="1588680"/>
                </a:moveTo>
                <a:lnTo>
                  <a:pt x="757873" y="1588891"/>
                </a:lnTo>
                <a:lnTo>
                  <a:pt x="753874" y="1590058"/>
                </a:lnTo>
                <a:cubicBezTo>
                  <a:pt x="757290" y="1590151"/>
                  <a:pt x="760947" y="1589707"/>
                  <a:pt x="764083" y="1588760"/>
                </a:cubicBezTo>
                <a:close/>
                <a:moveTo>
                  <a:pt x="3595653" y="1588110"/>
                </a:moveTo>
                <a:lnTo>
                  <a:pt x="3596214" y="1588123"/>
                </a:lnTo>
                <a:lnTo>
                  <a:pt x="3597274" y="1588528"/>
                </a:lnTo>
                <a:cubicBezTo>
                  <a:pt x="3596059" y="1588331"/>
                  <a:pt x="3595002" y="1588205"/>
                  <a:pt x="3594927" y="1588147"/>
                </a:cubicBezTo>
                <a:cubicBezTo>
                  <a:pt x="3594889" y="1588118"/>
                  <a:pt x="3595096" y="1588106"/>
                  <a:pt x="3595653" y="1588110"/>
                </a:cubicBezTo>
                <a:close/>
                <a:moveTo>
                  <a:pt x="730477" y="1588109"/>
                </a:moveTo>
                <a:cubicBezTo>
                  <a:pt x="731033" y="1588105"/>
                  <a:pt x="731241" y="1588117"/>
                  <a:pt x="731203" y="1588146"/>
                </a:cubicBezTo>
                <a:cubicBezTo>
                  <a:pt x="731127" y="1588204"/>
                  <a:pt x="730071" y="1588330"/>
                  <a:pt x="728856" y="1588527"/>
                </a:cubicBezTo>
                <a:lnTo>
                  <a:pt x="729916" y="1588122"/>
                </a:lnTo>
                <a:close/>
                <a:moveTo>
                  <a:pt x="3687547" y="1586643"/>
                </a:moveTo>
                <a:lnTo>
                  <a:pt x="3687763" y="1586658"/>
                </a:lnTo>
                <a:cubicBezTo>
                  <a:pt x="3689673" y="1586676"/>
                  <a:pt x="3696256" y="1587256"/>
                  <a:pt x="3699418" y="1588099"/>
                </a:cubicBezTo>
                <a:cubicBezTo>
                  <a:pt x="3699944" y="1588240"/>
                  <a:pt x="3700377" y="1588387"/>
                  <a:pt x="3700676" y="1588541"/>
                </a:cubicBezTo>
                <a:cubicBezTo>
                  <a:pt x="3700976" y="1588695"/>
                  <a:pt x="3701143" y="1588854"/>
                  <a:pt x="3701140" y="1589019"/>
                </a:cubicBezTo>
                <a:cubicBezTo>
                  <a:pt x="3701136" y="1589301"/>
                  <a:pt x="3700599" y="1589524"/>
                  <a:pt x="3699759" y="1589701"/>
                </a:cubicBezTo>
                <a:lnTo>
                  <a:pt x="3697107" y="1590023"/>
                </a:lnTo>
                <a:close/>
                <a:moveTo>
                  <a:pt x="638582" y="1586642"/>
                </a:moveTo>
                <a:lnTo>
                  <a:pt x="629023" y="1590022"/>
                </a:lnTo>
                <a:lnTo>
                  <a:pt x="626371" y="1589700"/>
                </a:lnTo>
                <a:cubicBezTo>
                  <a:pt x="625531" y="1589523"/>
                  <a:pt x="624994" y="1589300"/>
                  <a:pt x="624989" y="1589018"/>
                </a:cubicBezTo>
                <a:cubicBezTo>
                  <a:pt x="624987" y="1588853"/>
                  <a:pt x="625154" y="1588694"/>
                  <a:pt x="625454" y="1588540"/>
                </a:cubicBezTo>
                <a:cubicBezTo>
                  <a:pt x="625753" y="1588386"/>
                  <a:pt x="626186" y="1588239"/>
                  <a:pt x="626712" y="1588098"/>
                </a:cubicBezTo>
                <a:cubicBezTo>
                  <a:pt x="629874" y="1587255"/>
                  <a:pt x="636457" y="1586675"/>
                  <a:pt x="638366" y="1586657"/>
                </a:cubicBezTo>
                <a:close/>
                <a:moveTo>
                  <a:pt x="3585071" y="1584245"/>
                </a:moveTo>
                <a:lnTo>
                  <a:pt x="3585310" y="1584583"/>
                </a:lnTo>
                <a:lnTo>
                  <a:pt x="3589806" y="1585197"/>
                </a:lnTo>
                <a:lnTo>
                  <a:pt x="3586267" y="1584437"/>
                </a:lnTo>
                <a:close/>
                <a:moveTo>
                  <a:pt x="741059" y="1584244"/>
                </a:moveTo>
                <a:lnTo>
                  <a:pt x="739863" y="1584436"/>
                </a:lnTo>
                <a:lnTo>
                  <a:pt x="736324" y="1585196"/>
                </a:lnTo>
                <a:lnTo>
                  <a:pt x="740820" y="1584582"/>
                </a:lnTo>
                <a:close/>
                <a:moveTo>
                  <a:pt x="3686432" y="1573929"/>
                </a:moveTo>
                <a:cubicBezTo>
                  <a:pt x="3686665" y="1573910"/>
                  <a:pt x="3686804" y="1574315"/>
                  <a:pt x="3686783" y="1575535"/>
                </a:cubicBezTo>
                <a:cubicBezTo>
                  <a:pt x="3686783" y="1575535"/>
                  <a:pt x="3686201" y="1575226"/>
                  <a:pt x="3685522" y="1574865"/>
                </a:cubicBezTo>
                <a:cubicBezTo>
                  <a:pt x="3685873" y="1574390"/>
                  <a:pt x="3686199" y="1573946"/>
                  <a:pt x="3686432" y="1573929"/>
                </a:cubicBezTo>
                <a:close/>
                <a:moveTo>
                  <a:pt x="639698" y="1573928"/>
                </a:moveTo>
                <a:cubicBezTo>
                  <a:pt x="639931" y="1573945"/>
                  <a:pt x="640257" y="1574389"/>
                  <a:pt x="640607" y="1574864"/>
                </a:cubicBezTo>
                <a:cubicBezTo>
                  <a:pt x="639929" y="1575225"/>
                  <a:pt x="639347" y="1575534"/>
                  <a:pt x="639347" y="1575534"/>
                </a:cubicBezTo>
                <a:cubicBezTo>
                  <a:pt x="639326" y="1574314"/>
                  <a:pt x="639465" y="1573909"/>
                  <a:pt x="639698" y="1573928"/>
                </a:cubicBezTo>
                <a:close/>
                <a:moveTo>
                  <a:pt x="3591853" y="1573251"/>
                </a:moveTo>
                <a:lnTo>
                  <a:pt x="3594597" y="1574156"/>
                </a:lnTo>
                <a:cubicBezTo>
                  <a:pt x="3597688" y="1574842"/>
                  <a:pt x="3600984" y="1575409"/>
                  <a:pt x="3604553" y="1576322"/>
                </a:cubicBezTo>
                <a:cubicBezTo>
                  <a:pt x="3605925" y="1576737"/>
                  <a:pt x="3607918" y="1576870"/>
                  <a:pt x="3609239" y="1576759"/>
                </a:cubicBezTo>
                <a:cubicBezTo>
                  <a:pt x="3610559" y="1576647"/>
                  <a:pt x="3611208" y="1576290"/>
                  <a:pt x="3609890" y="1575725"/>
                </a:cubicBezTo>
                <a:lnTo>
                  <a:pt x="3609630" y="1575641"/>
                </a:lnTo>
                <a:close/>
                <a:moveTo>
                  <a:pt x="734277" y="1573250"/>
                </a:moveTo>
                <a:lnTo>
                  <a:pt x="716500" y="1575640"/>
                </a:lnTo>
                <a:lnTo>
                  <a:pt x="716240" y="1575724"/>
                </a:lnTo>
                <a:cubicBezTo>
                  <a:pt x="714922" y="1576289"/>
                  <a:pt x="715571" y="1576646"/>
                  <a:pt x="716891" y="1576758"/>
                </a:cubicBezTo>
                <a:cubicBezTo>
                  <a:pt x="718212" y="1576869"/>
                  <a:pt x="720205" y="1576736"/>
                  <a:pt x="721577" y="1576321"/>
                </a:cubicBezTo>
                <a:cubicBezTo>
                  <a:pt x="725146" y="1575408"/>
                  <a:pt x="728442" y="1574841"/>
                  <a:pt x="731533" y="1574155"/>
                </a:cubicBezTo>
                <a:close/>
                <a:moveTo>
                  <a:pt x="3703664" y="1563179"/>
                </a:moveTo>
                <a:lnTo>
                  <a:pt x="3714986" y="1564554"/>
                </a:lnTo>
                <a:cubicBezTo>
                  <a:pt x="3717183" y="1564868"/>
                  <a:pt x="3723916" y="1564284"/>
                  <a:pt x="3728914" y="1564431"/>
                </a:cubicBezTo>
                <a:lnTo>
                  <a:pt x="3732924" y="1564864"/>
                </a:lnTo>
                <a:lnTo>
                  <a:pt x="3733310" y="1565108"/>
                </a:lnTo>
                <a:lnTo>
                  <a:pt x="3733947" y="1565788"/>
                </a:lnTo>
                <a:cubicBezTo>
                  <a:pt x="3732064" y="1566334"/>
                  <a:pt x="3723531" y="1565962"/>
                  <a:pt x="3722207" y="1566111"/>
                </a:cubicBezTo>
                <a:cubicBezTo>
                  <a:pt x="3718707" y="1566007"/>
                  <a:pt x="3715935" y="1565991"/>
                  <a:pt x="3713496" y="1566026"/>
                </a:cubicBezTo>
                <a:lnTo>
                  <a:pt x="3712214" y="1566068"/>
                </a:lnTo>
                <a:close/>
                <a:moveTo>
                  <a:pt x="622466" y="1563178"/>
                </a:moveTo>
                <a:lnTo>
                  <a:pt x="613915" y="1566067"/>
                </a:lnTo>
                <a:lnTo>
                  <a:pt x="612634" y="1566025"/>
                </a:lnTo>
                <a:cubicBezTo>
                  <a:pt x="610195" y="1565990"/>
                  <a:pt x="607423" y="1566006"/>
                  <a:pt x="603923" y="1566110"/>
                </a:cubicBezTo>
                <a:cubicBezTo>
                  <a:pt x="602598" y="1565961"/>
                  <a:pt x="594065" y="1566333"/>
                  <a:pt x="592183" y="1565787"/>
                </a:cubicBezTo>
                <a:lnTo>
                  <a:pt x="592820" y="1565107"/>
                </a:lnTo>
                <a:lnTo>
                  <a:pt x="593205" y="1564863"/>
                </a:lnTo>
                <a:lnTo>
                  <a:pt x="597216" y="1564430"/>
                </a:lnTo>
                <a:cubicBezTo>
                  <a:pt x="602214" y="1564283"/>
                  <a:pt x="608947" y="1564867"/>
                  <a:pt x="611144" y="1564553"/>
                </a:cubicBezTo>
                <a:close/>
                <a:moveTo>
                  <a:pt x="3564292" y="1556305"/>
                </a:moveTo>
                <a:lnTo>
                  <a:pt x="3569640" y="1557428"/>
                </a:lnTo>
                <a:lnTo>
                  <a:pt x="3568571" y="1556833"/>
                </a:lnTo>
                <a:lnTo>
                  <a:pt x="3566344" y="1556578"/>
                </a:lnTo>
                <a:lnTo>
                  <a:pt x="3565384" y="1556343"/>
                </a:lnTo>
                <a:close/>
                <a:moveTo>
                  <a:pt x="761838" y="1556304"/>
                </a:moveTo>
                <a:lnTo>
                  <a:pt x="760746" y="1556342"/>
                </a:lnTo>
                <a:lnTo>
                  <a:pt x="759786" y="1556577"/>
                </a:lnTo>
                <a:lnTo>
                  <a:pt x="757558" y="1556832"/>
                </a:lnTo>
                <a:lnTo>
                  <a:pt x="756490" y="1557427"/>
                </a:lnTo>
                <a:close/>
                <a:moveTo>
                  <a:pt x="3765041" y="1542664"/>
                </a:moveTo>
                <a:lnTo>
                  <a:pt x="3779978" y="1543089"/>
                </a:lnTo>
                <a:lnTo>
                  <a:pt x="3781511" y="1543707"/>
                </a:lnTo>
                <a:lnTo>
                  <a:pt x="3783238" y="1544594"/>
                </a:lnTo>
                <a:lnTo>
                  <a:pt x="3775873" y="1544899"/>
                </a:lnTo>
                <a:lnTo>
                  <a:pt x="3768916" y="1544870"/>
                </a:lnTo>
                <a:lnTo>
                  <a:pt x="3766292" y="1543272"/>
                </a:lnTo>
                <a:close/>
                <a:moveTo>
                  <a:pt x="561088" y="1542663"/>
                </a:moveTo>
                <a:lnTo>
                  <a:pt x="559837" y="1543271"/>
                </a:lnTo>
                <a:lnTo>
                  <a:pt x="557213" y="1544869"/>
                </a:lnTo>
                <a:lnTo>
                  <a:pt x="550257" y="1544898"/>
                </a:lnTo>
                <a:lnTo>
                  <a:pt x="542891" y="1544593"/>
                </a:lnTo>
                <a:lnTo>
                  <a:pt x="544618" y="1543706"/>
                </a:lnTo>
                <a:lnTo>
                  <a:pt x="546152" y="1543088"/>
                </a:lnTo>
                <a:close/>
                <a:moveTo>
                  <a:pt x="3722486" y="1538908"/>
                </a:moveTo>
                <a:lnTo>
                  <a:pt x="3726306" y="1538938"/>
                </a:lnTo>
                <a:cubicBezTo>
                  <a:pt x="3731771" y="1540038"/>
                  <a:pt x="3737387" y="1540935"/>
                  <a:pt x="3743303" y="1541562"/>
                </a:cubicBezTo>
                <a:lnTo>
                  <a:pt x="3751913" y="1542028"/>
                </a:lnTo>
                <a:lnTo>
                  <a:pt x="3751711" y="1542178"/>
                </a:lnTo>
                <a:cubicBezTo>
                  <a:pt x="3752168" y="1542509"/>
                  <a:pt x="3753351" y="1543106"/>
                  <a:pt x="3755582" y="1544126"/>
                </a:cubicBezTo>
                <a:lnTo>
                  <a:pt x="3757048" y="1544820"/>
                </a:lnTo>
                <a:lnTo>
                  <a:pt x="3754288" y="1544809"/>
                </a:lnTo>
                <a:lnTo>
                  <a:pt x="3736454" y="1544123"/>
                </a:lnTo>
                <a:lnTo>
                  <a:pt x="3730660" y="1541567"/>
                </a:lnTo>
                <a:close/>
                <a:moveTo>
                  <a:pt x="603644" y="1538907"/>
                </a:moveTo>
                <a:lnTo>
                  <a:pt x="595470" y="1541566"/>
                </a:lnTo>
                <a:lnTo>
                  <a:pt x="589676" y="1544122"/>
                </a:lnTo>
                <a:lnTo>
                  <a:pt x="571842" y="1544808"/>
                </a:lnTo>
                <a:lnTo>
                  <a:pt x="569082" y="1544819"/>
                </a:lnTo>
                <a:lnTo>
                  <a:pt x="570548" y="1544125"/>
                </a:lnTo>
                <a:cubicBezTo>
                  <a:pt x="572778" y="1543105"/>
                  <a:pt x="573962" y="1542508"/>
                  <a:pt x="574419" y="1542177"/>
                </a:cubicBezTo>
                <a:lnTo>
                  <a:pt x="574217" y="1542027"/>
                </a:lnTo>
                <a:lnTo>
                  <a:pt x="582827" y="1541561"/>
                </a:lnTo>
                <a:cubicBezTo>
                  <a:pt x="588742" y="1540934"/>
                  <a:pt x="594359" y="1540037"/>
                  <a:pt x="599824" y="1538937"/>
                </a:cubicBezTo>
                <a:close/>
                <a:moveTo>
                  <a:pt x="3619580" y="1537995"/>
                </a:moveTo>
                <a:lnTo>
                  <a:pt x="3620159" y="1538911"/>
                </a:lnTo>
                <a:lnTo>
                  <a:pt x="3623373" y="1540504"/>
                </a:lnTo>
                <a:lnTo>
                  <a:pt x="3639228" y="1543761"/>
                </a:lnTo>
                <a:cubicBezTo>
                  <a:pt x="3640940" y="1543837"/>
                  <a:pt x="3644996" y="1544393"/>
                  <a:pt x="3644649" y="1544151"/>
                </a:cubicBezTo>
                <a:cubicBezTo>
                  <a:pt x="3644533" y="1544070"/>
                  <a:pt x="3643929" y="1543900"/>
                  <a:pt x="3642586" y="1543595"/>
                </a:cubicBezTo>
                <a:lnTo>
                  <a:pt x="3628490" y="1540163"/>
                </a:lnTo>
                <a:lnTo>
                  <a:pt x="3631162" y="1541912"/>
                </a:lnTo>
                <a:lnTo>
                  <a:pt x="3628717" y="1541399"/>
                </a:lnTo>
                <a:lnTo>
                  <a:pt x="3628604" y="1541390"/>
                </a:lnTo>
                <a:lnTo>
                  <a:pt x="3627951" y="1541043"/>
                </a:lnTo>
                <a:lnTo>
                  <a:pt x="3625496" y="1539435"/>
                </a:lnTo>
                <a:close/>
                <a:moveTo>
                  <a:pt x="706550" y="1537994"/>
                </a:moveTo>
                <a:lnTo>
                  <a:pt x="700633" y="1539434"/>
                </a:lnTo>
                <a:lnTo>
                  <a:pt x="698178" y="1541042"/>
                </a:lnTo>
                <a:lnTo>
                  <a:pt x="697525" y="1541389"/>
                </a:lnTo>
                <a:lnTo>
                  <a:pt x="697412" y="1541398"/>
                </a:lnTo>
                <a:lnTo>
                  <a:pt x="694967" y="1541911"/>
                </a:lnTo>
                <a:lnTo>
                  <a:pt x="697640" y="1540162"/>
                </a:lnTo>
                <a:lnTo>
                  <a:pt x="683544" y="1543594"/>
                </a:lnTo>
                <a:cubicBezTo>
                  <a:pt x="682201" y="1543899"/>
                  <a:pt x="681596" y="1544069"/>
                  <a:pt x="681481" y="1544150"/>
                </a:cubicBezTo>
                <a:cubicBezTo>
                  <a:pt x="681134" y="1544392"/>
                  <a:pt x="685190" y="1543836"/>
                  <a:pt x="686902" y="1543760"/>
                </a:cubicBezTo>
                <a:lnTo>
                  <a:pt x="702757" y="1540503"/>
                </a:lnTo>
                <a:lnTo>
                  <a:pt x="705971" y="1538910"/>
                </a:lnTo>
                <a:close/>
                <a:moveTo>
                  <a:pt x="3607373" y="1535431"/>
                </a:moveTo>
                <a:lnTo>
                  <a:pt x="3608688" y="1536092"/>
                </a:lnTo>
                <a:lnTo>
                  <a:pt x="3611690" y="1538104"/>
                </a:lnTo>
                <a:lnTo>
                  <a:pt x="3618590" y="1539521"/>
                </a:lnTo>
                <a:lnTo>
                  <a:pt x="3613657" y="1536553"/>
                </a:lnTo>
                <a:lnTo>
                  <a:pt x="3611885" y="1536121"/>
                </a:lnTo>
                <a:close/>
                <a:moveTo>
                  <a:pt x="718756" y="1535430"/>
                </a:moveTo>
                <a:lnTo>
                  <a:pt x="714245" y="1536120"/>
                </a:lnTo>
                <a:lnTo>
                  <a:pt x="712472" y="1536552"/>
                </a:lnTo>
                <a:lnTo>
                  <a:pt x="707540" y="1539520"/>
                </a:lnTo>
                <a:lnTo>
                  <a:pt x="714440" y="1538103"/>
                </a:lnTo>
                <a:lnTo>
                  <a:pt x="717442" y="1536091"/>
                </a:lnTo>
                <a:close/>
                <a:moveTo>
                  <a:pt x="3702133" y="1532845"/>
                </a:moveTo>
                <a:lnTo>
                  <a:pt x="3703492" y="1532922"/>
                </a:lnTo>
                <a:cubicBezTo>
                  <a:pt x="3707895" y="1533197"/>
                  <a:pt x="3712148" y="1533702"/>
                  <a:pt x="3715495" y="1535477"/>
                </a:cubicBezTo>
                <a:cubicBezTo>
                  <a:pt x="3715786" y="1535631"/>
                  <a:pt x="3715279" y="1535883"/>
                  <a:pt x="3714357" y="1536154"/>
                </a:cubicBezTo>
                <a:lnTo>
                  <a:pt x="3713736" y="1536289"/>
                </a:lnTo>
                <a:close/>
                <a:moveTo>
                  <a:pt x="623997" y="1532844"/>
                </a:moveTo>
                <a:lnTo>
                  <a:pt x="612393" y="1536288"/>
                </a:lnTo>
                <a:lnTo>
                  <a:pt x="611773" y="1536153"/>
                </a:lnTo>
                <a:cubicBezTo>
                  <a:pt x="610851" y="1535882"/>
                  <a:pt x="610344" y="1535630"/>
                  <a:pt x="610635" y="1535476"/>
                </a:cubicBezTo>
                <a:cubicBezTo>
                  <a:pt x="613982" y="1533701"/>
                  <a:pt x="618235" y="1533196"/>
                  <a:pt x="622638" y="1532921"/>
                </a:cubicBezTo>
                <a:close/>
                <a:moveTo>
                  <a:pt x="3578747" y="1531040"/>
                </a:moveTo>
                <a:lnTo>
                  <a:pt x="3575968" y="1531238"/>
                </a:lnTo>
                <a:lnTo>
                  <a:pt x="3579110" y="1533111"/>
                </a:lnTo>
                <a:lnTo>
                  <a:pt x="3585124" y="1533958"/>
                </a:lnTo>
                <a:lnTo>
                  <a:pt x="3581650" y="1532090"/>
                </a:lnTo>
                <a:lnTo>
                  <a:pt x="3591184" y="1534811"/>
                </a:lnTo>
                <a:lnTo>
                  <a:pt x="3605408" y="1536814"/>
                </a:lnTo>
                <a:lnTo>
                  <a:pt x="3606741" y="1537088"/>
                </a:lnTo>
                <a:lnTo>
                  <a:pt x="3602213" y="1534641"/>
                </a:lnTo>
                <a:lnTo>
                  <a:pt x="3581799" y="1531516"/>
                </a:lnTo>
                <a:close/>
                <a:moveTo>
                  <a:pt x="747382" y="1531039"/>
                </a:moveTo>
                <a:lnTo>
                  <a:pt x="744331" y="1531515"/>
                </a:lnTo>
                <a:lnTo>
                  <a:pt x="723917" y="1534640"/>
                </a:lnTo>
                <a:lnTo>
                  <a:pt x="719389" y="1537087"/>
                </a:lnTo>
                <a:lnTo>
                  <a:pt x="720722" y="1536813"/>
                </a:lnTo>
                <a:lnTo>
                  <a:pt x="734945" y="1534810"/>
                </a:lnTo>
                <a:lnTo>
                  <a:pt x="744480" y="1532089"/>
                </a:lnTo>
                <a:lnTo>
                  <a:pt x="741006" y="1533957"/>
                </a:lnTo>
                <a:lnTo>
                  <a:pt x="747020" y="1533110"/>
                </a:lnTo>
                <a:lnTo>
                  <a:pt x="750162" y="1531237"/>
                </a:lnTo>
                <a:close/>
                <a:moveTo>
                  <a:pt x="3678405" y="1529900"/>
                </a:moveTo>
                <a:cubicBezTo>
                  <a:pt x="3678060" y="1529987"/>
                  <a:pt x="3677873" y="1530273"/>
                  <a:pt x="3678075" y="1530877"/>
                </a:cubicBezTo>
                <a:cubicBezTo>
                  <a:pt x="3678422" y="1531314"/>
                  <a:pt x="3679046" y="1530711"/>
                  <a:pt x="3679390" y="1531146"/>
                </a:cubicBezTo>
                <a:cubicBezTo>
                  <a:pt x="3680633" y="1531150"/>
                  <a:pt x="3680645" y="1530772"/>
                  <a:pt x="3680217" y="1530428"/>
                </a:cubicBezTo>
                <a:cubicBezTo>
                  <a:pt x="3680002" y="1530254"/>
                  <a:pt x="3679678" y="1530090"/>
                  <a:pt x="3679343" y="1529984"/>
                </a:cubicBezTo>
                <a:cubicBezTo>
                  <a:pt x="3679009" y="1529880"/>
                  <a:pt x="3678662" y="1529834"/>
                  <a:pt x="3678405" y="1529900"/>
                </a:cubicBezTo>
                <a:close/>
                <a:moveTo>
                  <a:pt x="647725" y="1529899"/>
                </a:moveTo>
                <a:cubicBezTo>
                  <a:pt x="647468" y="1529833"/>
                  <a:pt x="647121" y="1529879"/>
                  <a:pt x="646787" y="1529983"/>
                </a:cubicBezTo>
                <a:cubicBezTo>
                  <a:pt x="646452" y="1530089"/>
                  <a:pt x="646128" y="1530253"/>
                  <a:pt x="645913" y="1530427"/>
                </a:cubicBezTo>
                <a:cubicBezTo>
                  <a:pt x="645485" y="1530771"/>
                  <a:pt x="645497" y="1531149"/>
                  <a:pt x="646740" y="1531145"/>
                </a:cubicBezTo>
                <a:cubicBezTo>
                  <a:pt x="647084" y="1530710"/>
                  <a:pt x="647708" y="1531313"/>
                  <a:pt x="648055" y="1530876"/>
                </a:cubicBezTo>
                <a:cubicBezTo>
                  <a:pt x="648257" y="1530272"/>
                  <a:pt x="648070" y="1529986"/>
                  <a:pt x="647725" y="1529899"/>
                </a:cubicBezTo>
                <a:close/>
                <a:moveTo>
                  <a:pt x="3695622" y="1523800"/>
                </a:moveTo>
                <a:lnTo>
                  <a:pt x="3694916" y="1524446"/>
                </a:lnTo>
                <a:lnTo>
                  <a:pt x="3694588" y="1524746"/>
                </a:lnTo>
                <a:cubicBezTo>
                  <a:pt x="3694506" y="1524821"/>
                  <a:pt x="3694484" y="1524842"/>
                  <a:pt x="3694571" y="1524762"/>
                </a:cubicBezTo>
                <a:lnTo>
                  <a:pt x="3694916" y="1524446"/>
                </a:lnTo>
                <a:lnTo>
                  <a:pt x="3694966" y="1524401"/>
                </a:lnTo>
                <a:cubicBezTo>
                  <a:pt x="3695271" y="1524121"/>
                  <a:pt x="3695622" y="1523800"/>
                  <a:pt x="3695622" y="1523800"/>
                </a:cubicBezTo>
                <a:close/>
                <a:moveTo>
                  <a:pt x="630508" y="1523799"/>
                </a:moveTo>
                <a:cubicBezTo>
                  <a:pt x="630508" y="1523799"/>
                  <a:pt x="630859" y="1524120"/>
                  <a:pt x="631164" y="1524400"/>
                </a:cubicBezTo>
                <a:lnTo>
                  <a:pt x="631214" y="1524445"/>
                </a:lnTo>
                <a:lnTo>
                  <a:pt x="631541" y="1524745"/>
                </a:lnTo>
                <a:cubicBezTo>
                  <a:pt x="631624" y="1524820"/>
                  <a:pt x="631645" y="1524841"/>
                  <a:pt x="631559" y="1524761"/>
                </a:cubicBezTo>
                <a:lnTo>
                  <a:pt x="631214" y="1524445"/>
                </a:lnTo>
                <a:close/>
                <a:moveTo>
                  <a:pt x="3664158" y="1520474"/>
                </a:moveTo>
                <a:cubicBezTo>
                  <a:pt x="3663985" y="1520256"/>
                  <a:pt x="3663560" y="1520473"/>
                  <a:pt x="3663221" y="1520800"/>
                </a:cubicBezTo>
                <a:cubicBezTo>
                  <a:pt x="3662882" y="1521126"/>
                  <a:pt x="3662630" y="1521562"/>
                  <a:pt x="3662802" y="1521780"/>
                </a:cubicBezTo>
                <a:cubicBezTo>
                  <a:pt x="3662802" y="1521780"/>
                  <a:pt x="3665127" y="1520307"/>
                  <a:pt x="3664158" y="1520474"/>
                </a:cubicBezTo>
                <a:close/>
                <a:moveTo>
                  <a:pt x="661972" y="1520473"/>
                </a:moveTo>
                <a:cubicBezTo>
                  <a:pt x="661003" y="1520306"/>
                  <a:pt x="663328" y="1521779"/>
                  <a:pt x="663328" y="1521779"/>
                </a:cubicBezTo>
                <a:cubicBezTo>
                  <a:pt x="663500" y="1521561"/>
                  <a:pt x="663248" y="1521125"/>
                  <a:pt x="662909" y="1520799"/>
                </a:cubicBezTo>
                <a:cubicBezTo>
                  <a:pt x="662570" y="1520472"/>
                  <a:pt x="662145" y="1520255"/>
                  <a:pt x="661972" y="1520473"/>
                </a:cubicBezTo>
                <a:close/>
                <a:moveTo>
                  <a:pt x="3639389" y="1517397"/>
                </a:moveTo>
                <a:cubicBezTo>
                  <a:pt x="3637399" y="1516951"/>
                  <a:pt x="3633301" y="1516666"/>
                  <a:pt x="3633757" y="1518027"/>
                </a:cubicBezTo>
                <a:cubicBezTo>
                  <a:pt x="3633930" y="1518246"/>
                  <a:pt x="3634757" y="1518248"/>
                  <a:pt x="3635542" y="1518195"/>
                </a:cubicBezTo>
                <a:cubicBezTo>
                  <a:pt x="3636327" y="1518142"/>
                  <a:pt x="3637069" y="1518036"/>
                  <a:pt x="3637069" y="1518036"/>
                </a:cubicBezTo>
                <a:cubicBezTo>
                  <a:pt x="3639435" y="1518123"/>
                  <a:pt x="3640359" y="1518016"/>
                  <a:pt x="3640429" y="1517843"/>
                </a:cubicBezTo>
                <a:cubicBezTo>
                  <a:pt x="3640481" y="1517713"/>
                  <a:pt x="3640052" y="1517547"/>
                  <a:pt x="3639389" y="1517397"/>
                </a:cubicBezTo>
                <a:close/>
                <a:moveTo>
                  <a:pt x="686740" y="1517396"/>
                </a:moveTo>
                <a:cubicBezTo>
                  <a:pt x="686077" y="1517546"/>
                  <a:pt x="685648" y="1517712"/>
                  <a:pt x="685701" y="1517842"/>
                </a:cubicBezTo>
                <a:cubicBezTo>
                  <a:pt x="685770" y="1518015"/>
                  <a:pt x="686695" y="1518122"/>
                  <a:pt x="689061" y="1518035"/>
                </a:cubicBezTo>
                <a:cubicBezTo>
                  <a:pt x="689061" y="1518035"/>
                  <a:pt x="689802" y="1518141"/>
                  <a:pt x="690587" y="1518194"/>
                </a:cubicBezTo>
                <a:cubicBezTo>
                  <a:pt x="691372" y="1518247"/>
                  <a:pt x="692200" y="1518245"/>
                  <a:pt x="692373" y="1518026"/>
                </a:cubicBezTo>
                <a:cubicBezTo>
                  <a:pt x="692828" y="1516665"/>
                  <a:pt x="688730" y="1516950"/>
                  <a:pt x="686740" y="1517396"/>
                </a:cubicBezTo>
                <a:close/>
                <a:moveTo>
                  <a:pt x="3638861" y="1513102"/>
                </a:moveTo>
                <a:cubicBezTo>
                  <a:pt x="3638861" y="1513102"/>
                  <a:pt x="3636520" y="1512926"/>
                  <a:pt x="3635895" y="1513530"/>
                </a:cubicBezTo>
                <a:cubicBezTo>
                  <a:pt x="3635632" y="1516218"/>
                  <a:pt x="3645719" y="1515967"/>
                  <a:pt x="3647033" y="1516237"/>
                </a:cubicBezTo>
                <a:cubicBezTo>
                  <a:pt x="3652511" y="1517359"/>
                  <a:pt x="3654292" y="1519612"/>
                  <a:pt x="3658334" y="1518916"/>
                </a:cubicBezTo>
                <a:cubicBezTo>
                  <a:pt x="3653136" y="1516756"/>
                  <a:pt x="3646279" y="1513889"/>
                  <a:pt x="3638861" y="1513102"/>
                </a:cubicBezTo>
                <a:close/>
                <a:moveTo>
                  <a:pt x="687269" y="1513101"/>
                </a:moveTo>
                <a:cubicBezTo>
                  <a:pt x="679850" y="1513888"/>
                  <a:pt x="672994" y="1516755"/>
                  <a:pt x="667795" y="1518915"/>
                </a:cubicBezTo>
                <a:cubicBezTo>
                  <a:pt x="671838" y="1519611"/>
                  <a:pt x="673619" y="1517358"/>
                  <a:pt x="679097" y="1516236"/>
                </a:cubicBezTo>
                <a:cubicBezTo>
                  <a:pt x="680410" y="1515966"/>
                  <a:pt x="690498" y="1516217"/>
                  <a:pt x="690235" y="1513529"/>
                </a:cubicBezTo>
                <a:cubicBezTo>
                  <a:pt x="689610" y="1512925"/>
                  <a:pt x="687269" y="1513101"/>
                  <a:pt x="687269" y="1513101"/>
                </a:cubicBezTo>
                <a:close/>
                <a:moveTo>
                  <a:pt x="3613384" y="1512699"/>
                </a:moveTo>
                <a:lnTo>
                  <a:pt x="3617901" y="1514157"/>
                </a:lnTo>
                <a:lnTo>
                  <a:pt x="3620396" y="1514135"/>
                </a:lnTo>
                <a:cubicBezTo>
                  <a:pt x="3620769" y="1514607"/>
                  <a:pt x="3621112" y="1514692"/>
                  <a:pt x="3621360" y="1514660"/>
                </a:cubicBezTo>
                <a:cubicBezTo>
                  <a:pt x="3621611" y="1514627"/>
                  <a:pt x="3621767" y="1514475"/>
                  <a:pt x="3621767" y="1514475"/>
                </a:cubicBezTo>
                <a:cubicBezTo>
                  <a:pt x="3621837" y="1514217"/>
                  <a:pt x="3621850" y="1514059"/>
                  <a:pt x="3621816" y="1513971"/>
                </a:cubicBezTo>
                <a:cubicBezTo>
                  <a:pt x="3621780" y="1513882"/>
                  <a:pt x="3621695" y="1513864"/>
                  <a:pt x="3621571" y="1513880"/>
                </a:cubicBezTo>
                <a:cubicBezTo>
                  <a:pt x="3621322" y="1513913"/>
                  <a:pt x="3620909" y="1514087"/>
                  <a:pt x="3620396" y="1514135"/>
                </a:cubicBezTo>
                <a:close/>
                <a:moveTo>
                  <a:pt x="712746" y="1512698"/>
                </a:moveTo>
                <a:lnTo>
                  <a:pt x="705734" y="1514134"/>
                </a:lnTo>
                <a:cubicBezTo>
                  <a:pt x="705221" y="1514086"/>
                  <a:pt x="704808" y="1513912"/>
                  <a:pt x="704559" y="1513879"/>
                </a:cubicBezTo>
                <a:cubicBezTo>
                  <a:pt x="704434" y="1513863"/>
                  <a:pt x="704349" y="1513881"/>
                  <a:pt x="704314" y="1513970"/>
                </a:cubicBezTo>
                <a:cubicBezTo>
                  <a:pt x="704280" y="1514058"/>
                  <a:pt x="704292" y="1514216"/>
                  <a:pt x="704363" y="1514474"/>
                </a:cubicBezTo>
                <a:cubicBezTo>
                  <a:pt x="704363" y="1514474"/>
                  <a:pt x="704519" y="1514626"/>
                  <a:pt x="704769" y="1514659"/>
                </a:cubicBezTo>
                <a:cubicBezTo>
                  <a:pt x="705018" y="1514691"/>
                  <a:pt x="705361" y="1514606"/>
                  <a:pt x="705734" y="1514134"/>
                </a:cubicBezTo>
                <a:lnTo>
                  <a:pt x="708229" y="1514156"/>
                </a:lnTo>
                <a:close/>
                <a:moveTo>
                  <a:pt x="3633961" y="1511897"/>
                </a:moveTo>
                <a:cubicBezTo>
                  <a:pt x="3631590" y="1511252"/>
                  <a:pt x="3626708" y="1511085"/>
                  <a:pt x="3627058" y="1512574"/>
                </a:cubicBezTo>
                <a:cubicBezTo>
                  <a:pt x="3627231" y="1512792"/>
                  <a:pt x="3629172" y="1513098"/>
                  <a:pt x="3631116" y="1513207"/>
                </a:cubicBezTo>
                <a:cubicBezTo>
                  <a:pt x="3633062" y="1513316"/>
                  <a:pt x="3635013" y="1513227"/>
                  <a:pt x="3635205" y="1512658"/>
                </a:cubicBezTo>
                <a:cubicBezTo>
                  <a:pt x="3635233" y="1512519"/>
                  <a:pt x="3635120" y="1512382"/>
                  <a:pt x="3634900" y="1512254"/>
                </a:cubicBezTo>
                <a:cubicBezTo>
                  <a:pt x="3634681" y="1512125"/>
                  <a:pt x="3634356" y="1512004"/>
                  <a:pt x="3633961" y="1511897"/>
                </a:cubicBezTo>
                <a:close/>
                <a:moveTo>
                  <a:pt x="692169" y="1511896"/>
                </a:moveTo>
                <a:cubicBezTo>
                  <a:pt x="691773" y="1512003"/>
                  <a:pt x="691449" y="1512124"/>
                  <a:pt x="691230" y="1512253"/>
                </a:cubicBezTo>
                <a:cubicBezTo>
                  <a:pt x="691010" y="1512381"/>
                  <a:pt x="690897" y="1512518"/>
                  <a:pt x="690925" y="1512657"/>
                </a:cubicBezTo>
                <a:cubicBezTo>
                  <a:pt x="691117" y="1513226"/>
                  <a:pt x="693068" y="1513315"/>
                  <a:pt x="695013" y="1513206"/>
                </a:cubicBezTo>
                <a:cubicBezTo>
                  <a:pt x="696958" y="1513097"/>
                  <a:pt x="698899" y="1512791"/>
                  <a:pt x="699072" y="1512573"/>
                </a:cubicBezTo>
                <a:cubicBezTo>
                  <a:pt x="699422" y="1511084"/>
                  <a:pt x="694540" y="1511251"/>
                  <a:pt x="692169" y="1511896"/>
                </a:cubicBezTo>
                <a:close/>
                <a:moveTo>
                  <a:pt x="3605182" y="1511145"/>
                </a:moveTo>
                <a:lnTo>
                  <a:pt x="3603259" y="1511522"/>
                </a:lnTo>
                <a:cubicBezTo>
                  <a:pt x="3603361" y="1511847"/>
                  <a:pt x="3604990" y="1512307"/>
                  <a:pt x="3606781" y="1512792"/>
                </a:cubicBezTo>
                <a:lnTo>
                  <a:pt x="3610504" y="1513972"/>
                </a:lnTo>
                <a:lnTo>
                  <a:pt x="3610174" y="1513753"/>
                </a:lnTo>
                <a:close/>
                <a:moveTo>
                  <a:pt x="720948" y="1511144"/>
                </a:moveTo>
                <a:lnTo>
                  <a:pt x="715955" y="1513752"/>
                </a:lnTo>
                <a:lnTo>
                  <a:pt x="715626" y="1513971"/>
                </a:lnTo>
                <a:lnTo>
                  <a:pt x="719349" y="1512791"/>
                </a:lnTo>
                <a:cubicBezTo>
                  <a:pt x="721140" y="1512306"/>
                  <a:pt x="722769" y="1511846"/>
                  <a:pt x="722871" y="1511521"/>
                </a:cubicBezTo>
                <a:close/>
                <a:moveTo>
                  <a:pt x="3765983" y="1508694"/>
                </a:moveTo>
                <a:cubicBezTo>
                  <a:pt x="3766674" y="1508742"/>
                  <a:pt x="3767044" y="1508925"/>
                  <a:pt x="3767132" y="1509145"/>
                </a:cubicBezTo>
                <a:cubicBezTo>
                  <a:pt x="3767263" y="1509473"/>
                  <a:pt x="3766760" y="1509886"/>
                  <a:pt x="3765758" y="1510048"/>
                </a:cubicBezTo>
                <a:cubicBezTo>
                  <a:pt x="3764756" y="1510211"/>
                  <a:pt x="3763257" y="1510125"/>
                  <a:pt x="3761396" y="1509457"/>
                </a:cubicBezTo>
                <a:cubicBezTo>
                  <a:pt x="3763562" y="1508807"/>
                  <a:pt x="3765059" y="1508631"/>
                  <a:pt x="3765983" y="1508694"/>
                </a:cubicBezTo>
                <a:close/>
                <a:moveTo>
                  <a:pt x="560147" y="1508693"/>
                </a:moveTo>
                <a:cubicBezTo>
                  <a:pt x="561071" y="1508630"/>
                  <a:pt x="562568" y="1508806"/>
                  <a:pt x="564734" y="1509456"/>
                </a:cubicBezTo>
                <a:cubicBezTo>
                  <a:pt x="562873" y="1510124"/>
                  <a:pt x="561374" y="1510210"/>
                  <a:pt x="560372" y="1510047"/>
                </a:cubicBezTo>
                <a:cubicBezTo>
                  <a:pt x="559369" y="1509885"/>
                  <a:pt x="558866" y="1509472"/>
                  <a:pt x="558998" y="1509144"/>
                </a:cubicBezTo>
                <a:cubicBezTo>
                  <a:pt x="559086" y="1508924"/>
                  <a:pt x="559456" y="1508741"/>
                  <a:pt x="560147" y="1508693"/>
                </a:cubicBezTo>
                <a:close/>
                <a:moveTo>
                  <a:pt x="3614818" y="1508204"/>
                </a:moveTo>
                <a:cubicBezTo>
                  <a:pt x="3610772" y="1507691"/>
                  <a:pt x="3607183" y="1507717"/>
                  <a:pt x="3607370" y="1509275"/>
                </a:cubicBezTo>
                <a:cubicBezTo>
                  <a:pt x="3608117" y="1510220"/>
                  <a:pt x="3613817" y="1510229"/>
                  <a:pt x="3616608" y="1510739"/>
                </a:cubicBezTo>
                <a:cubicBezTo>
                  <a:pt x="3617094" y="1510657"/>
                  <a:pt x="3619363" y="1511029"/>
                  <a:pt x="3621503" y="1511239"/>
                </a:cubicBezTo>
                <a:cubicBezTo>
                  <a:pt x="3623642" y="1511449"/>
                  <a:pt x="3625654" y="1511495"/>
                  <a:pt x="3625622" y="1510757"/>
                </a:cubicBezTo>
                <a:cubicBezTo>
                  <a:pt x="3625700" y="1510681"/>
                  <a:pt x="3625467" y="1510546"/>
                  <a:pt x="3625000" y="1510374"/>
                </a:cubicBezTo>
                <a:cubicBezTo>
                  <a:pt x="3623364" y="1509771"/>
                  <a:pt x="3618864" y="1508718"/>
                  <a:pt x="3614818" y="1508204"/>
                </a:cubicBezTo>
                <a:close/>
                <a:moveTo>
                  <a:pt x="711312" y="1508203"/>
                </a:moveTo>
                <a:cubicBezTo>
                  <a:pt x="707266" y="1508717"/>
                  <a:pt x="702766" y="1509770"/>
                  <a:pt x="701130" y="1510373"/>
                </a:cubicBezTo>
                <a:cubicBezTo>
                  <a:pt x="700663" y="1510545"/>
                  <a:pt x="700430" y="1510680"/>
                  <a:pt x="700508" y="1510756"/>
                </a:cubicBezTo>
                <a:cubicBezTo>
                  <a:pt x="700476" y="1511494"/>
                  <a:pt x="702488" y="1511448"/>
                  <a:pt x="704627" y="1511238"/>
                </a:cubicBezTo>
                <a:cubicBezTo>
                  <a:pt x="706766" y="1511028"/>
                  <a:pt x="709035" y="1510656"/>
                  <a:pt x="709521" y="1510738"/>
                </a:cubicBezTo>
                <a:cubicBezTo>
                  <a:pt x="712312" y="1510228"/>
                  <a:pt x="718013" y="1510219"/>
                  <a:pt x="718760" y="1509274"/>
                </a:cubicBezTo>
                <a:cubicBezTo>
                  <a:pt x="718947" y="1507716"/>
                  <a:pt x="715357" y="1507690"/>
                  <a:pt x="711312" y="1508203"/>
                </a:cubicBezTo>
                <a:close/>
                <a:moveTo>
                  <a:pt x="3733809" y="1474979"/>
                </a:moveTo>
                <a:lnTo>
                  <a:pt x="3734527" y="1475062"/>
                </a:lnTo>
                <a:cubicBezTo>
                  <a:pt x="3734215" y="1475364"/>
                  <a:pt x="3733958" y="1475388"/>
                  <a:pt x="3733815" y="1475206"/>
                </a:cubicBezTo>
                <a:close/>
                <a:moveTo>
                  <a:pt x="592321" y="1474978"/>
                </a:moveTo>
                <a:lnTo>
                  <a:pt x="592315" y="1475205"/>
                </a:lnTo>
                <a:cubicBezTo>
                  <a:pt x="592172" y="1475387"/>
                  <a:pt x="591915" y="1475363"/>
                  <a:pt x="591603" y="1475061"/>
                </a:cubicBezTo>
                <a:close/>
                <a:moveTo>
                  <a:pt x="3738707" y="1474628"/>
                </a:moveTo>
                <a:lnTo>
                  <a:pt x="3741342" y="1475134"/>
                </a:lnTo>
                <a:cubicBezTo>
                  <a:pt x="3742434" y="1475308"/>
                  <a:pt x="3743392" y="1475415"/>
                  <a:pt x="3743989" y="1475416"/>
                </a:cubicBezTo>
                <a:lnTo>
                  <a:pt x="3742896" y="1475151"/>
                </a:lnTo>
                <a:close/>
                <a:moveTo>
                  <a:pt x="587423" y="1474627"/>
                </a:moveTo>
                <a:lnTo>
                  <a:pt x="583234" y="1475150"/>
                </a:lnTo>
                <a:lnTo>
                  <a:pt x="582141" y="1475415"/>
                </a:lnTo>
                <a:cubicBezTo>
                  <a:pt x="582738" y="1475414"/>
                  <a:pt x="583696" y="1475307"/>
                  <a:pt x="584788" y="1475133"/>
                </a:cubicBezTo>
                <a:close/>
                <a:moveTo>
                  <a:pt x="3790208" y="1470959"/>
                </a:moveTo>
                <a:lnTo>
                  <a:pt x="3791350" y="1471193"/>
                </a:lnTo>
                <a:cubicBezTo>
                  <a:pt x="3790077" y="1471181"/>
                  <a:pt x="3788974" y="1471211"/>
                  <a:pt x="3788889" y="1471167"/>
                </a:cubicBezTo>
                <a:cubicBezTo>
                  <a:pt x="3788847" y="1471144"/>
                  <a:pt x="3789058" y="1471103"/>
                  <a:pt x="3789630" y="1471027"/>
                </a:cubicBezTo>
                <a:close/>
                <a:moveTo>
                  <a:pt x="535922" y="1470958"/>
                </a:moveTo>
                <a:lnTo>
                  <a:pt x="536500" y="1471026"/>
                </a:lnTo>
                <a:cubicBezTo>
                  <a:pt x="537072" y="1471102"/>
                  <a:pt x="537283" y="1471143"/>
                  <a:pt x="537241" y="1471166"/>
                </a:cubicBezTo>
                <a:cubicBezTo>
                  <a:pt x="537156" y="1471210"/>
                  <a:pt x="536053" y="1471180"/>
                  <a:pt x="534780" y="1471192"/>
                </a:cubicBezTo>
                <a:close/>
                <a:moveTo>
                  <a:pt x="3743622" y="1443857"/>
                </a:moveTo>
                <a:lnTo>
                  <a:pt x="3745945" y="1444714"/>
                </a:lnTo>
                <a:lnTo>
                  <a:pt x="3753082" y="1445123"/>
                </a:lnTo>
                <a:lnTo>
                  <a:pt x="3759018" y="1445444"/>
                </a:lnTo>
                <a:lnTo>
                  <a:pt x="3757845" y="1445030"/>
                </a:lnTo>
                <a:lnTo>
                  <a:pt x="3755525" y="1445106"/>
                </a:lnTo>
                <a:cubicBezTo>
                  <a:pt x="3753487" y="1445067"/>
                  <a:pt x="3751213" y="1444842"/>
                  <a:pt x="3748869" y="1444545"/>
                </a:cubicBezTo>
                <a:close/>
                <a:moveTo>
                  <a:pt x="582507" y="1443856"/>
                </a:moveTo>
                <a:lnTo>
                  <a:pt x="577261" y="1444544"/>
                </a:lnTo>
                <a:cubicBezTo>
                  <a:pt x="574916" y="1444841"/>
                  <a:pt x="572643" y="1445066"/>
                  <a:pt x="570605" y="1445105"/>
                </a:cubicBezTo>
                <a:lnTo>
                  <a:pt x="568285" y="1445029"/>
                </a:lnTo>
                <a:lnTo>
                  <a:pt x="567111" y="1445443"/>
                </a:lnTo>
                <a:lnTo>
                  <a:pt x="573047" y="1445122"/>
                </a:lnTo>
                <a:lnTo>
                  <a:pt x="580185" y="1444713"/>
                </a:lnTo>
                <a:close/>
                <a:moveTo>
                  <a:pt x="3733151" y="1442776"/>
                </a:moveTo>
                <a:lnTo>
                  <a:pt x="3729806" y="1442968"/>
                </a:lnTo>
                <a:cubicBezTo>
                  <a:pt x="3728742" y="1443102"/>
                  <a:pt x="3727980" y="1443312"/>
                  <a:pt x="3727974" y="1443641"/>
                </a:cubicBezTo>
                <a:cubicBezTo>
                  <a:pt x="3727702" y="1444491"/>
                  <a:pt x="3729523" y="1444674"/>
                  <a:pt x="3731656" y="1444612"/>
                </a:cubicBezTo>
                <a:cubicBezTo>
                  <a:pt x="3733790" y="1444550"/>
                  <a:pt x="3736238" y="1444242"/>
                  <a:pt x="3737221" y="1444109"/>
                </a:cubicBezTo>
                <a:lnTo>
                  <a:pt x="3737567" y="1444060"/>
                </a:lnTo>
                <a:close/>
                <a:moveTo>
                  <a:pt x="592979" y="1442775"/>
                </a:moveTo>
                <a:lnTo>
                  <a:pt x="588563" y="1444059"/>
                </a:lnTo>
                <a:lnTo>
                  <a:pt x="588909" y="1444108"/>
                </a:lnTo>
                <a:cubicBezTo>
                  <a:pt x="589891" y="1444241"/>
                  <a:pt x="592340" y="1444549"/>
                  <a:pt x="594474" y="1444611"/>
                </a:cubicBezTo>
                <a:cubicBezTo>
                  <a:pt x="596607" y="1444673"/>
                  <a:pt x="598428" y="1444490"/>
                  <a:pt x="598156" y="1443640"/>
                </a:cubicBezTo>
                <a:cubicBezTo>
                  <a:pt x="598150" y="1443311"/>
                  <a:pt x="597388" y="1443101"/>
                  <a:pt x="596324" y="1442967"/>
                </a:cubicBezTo>
                <a:close/>
                <a:moveTo>
                  <a:pt x="3759135" y="1438436"/>
                </a:moveTo>
                <a:lnTo>
                  <a:pt x="3758196" y="1438464"/>
                </a:lnTo>
                <a:lnTo>
                  <a:pt x="3758424" y="1438584"/>
                </a:lnTo>
                <a:lnTo>
                  <a:pt x="3759444" y="1438458"/>
                </a:lnTo>
                <a:close/>
                <a:moveTo>
                  <a:pt x="566995" y="1438435"/>
                </a:moveTo>
                <a:lnTo>
                  <a:pt x="566686" y="1438457"/>
                </a:lnTo>
                <a:lnTo>
                  <a:pt x="567706" y="1438583"/>
                </a:lnTo>
                <a:lnTo>
                  <a:pt x="567933" y="1438463"/>
                </a:lnTo>
                <a:close/>
                <a:moveTo>
                  <a:pt x="3753426" y="1425985"/>
                </a:moveTo>
                <a:lnTo>
                  <a:pt x="3753479" y="1426002"/>
                </a:lnTo>
                <a:lnTo>
                  <a:pt x="3753837" y="1425994"/>
                </a:lnTo>
                <a:close/>
                <a:moveTo>
                  <a:pt x="572703" y="1425984"/>
                </a:moveTo>
                <a:lnTo>
                  <a:pt x="572292" y="1425993"/>
                </a:lnTo>
                <a:lnTo>
                  <a:pt x="572651" y="1426001"/>
                </a:lnTo>
                <a:close/>
                <a:moveTo>
                  <a:pt x="3825372" y="1424249"/>
                </a:moveTo>
                <a:lnTo>
                  <a:pt x="3825956" y="1424254"/>
                </a:lnTo>
                <a:lnTo>
                  <a:pt x="3827835" y="1425069"/>
                </a:lnTo>
                <a:close/>
                <a:moveTo>
                  <a:pt x="500758" y="1424248"/>
                </a:moveTo>
                <a:lnTo>
                  <a:pt x="498295" y="1425068"/>
                </a:lnTo>
                <a:lnTo>
                  <a:pt x="500174" y="1424253"/>
                </a:lnTo>
                <a:close/>
                <a:moveTo>
                  <a:pt x="3793778" y="1420806"/>
                </a:moveTo>
                <a:lnTo>
                  <a:pt x="3795021" y="1420940"/>
                </a:lnTo>
                <a:lnTo>
                  <a:pt x="3794939" y="1420894"/>
                </a:lnTo>
                <a:lnTo>
                  <a:pt x="3794832" y="1420828"/>
                </a:lnTo>
                <a:close/>
                <a:moveTo>
                  <a:pt x="532351" y="1420805"/>
                </a:moveTo>
                <a:lnTo>
                  <a:pt x="531298" y="1420827"/>
                </a:lnTo>
                <a:lnTo>
                  <a:pt x="531191" y="1420893"/>
                </a:lnTo>
                <a:lnTo>
                  <a:pt x="531108" y="1420939"/>
                </a:lnTo>
                <a:close/>
                <a:moveTo>
                  <a:pt x="3775768" y="1420439"/>
                </a:moveTo>
                <a:lnTo>
                  <a:pt x="3779479" y="1420888"/>
                </a:lnTo>
                <a:lnTo>
                  <a:pt x="3792295" y="1420776"/>
                </a:lnTo>
                <a:close/>
                <a:moveTo>
                  <a:pt x="550361" y="1420438"/>
                </a:moveTo>
                <a:lnTo>
                  <a:pt x="533834" y="1420775"/>
                </a:lnTo>
                <a:lnTo>
                  <a:pt x="546651" y="1420887"/>
                </a:lnTo>
                <a:close/>
                <a:moveTo>
                  <a:pt x="3769027" y="1420300"/>
                </a:moveTo>
                <a:lnTo>
                  <a:pt x="3773125" y="1421192"/>
                </a:lnTo>
                <a:lnTo>
                  <a:pt x="3770579" y="1420331"/>
                </a:lnTo>
                <a:close/>
                <a:moveTo>
                  <a:pt x="557102" y="1420299"/>
                </a:moveTo>
                <a:lnTo>
                  <a:pt x="555551" y="1420330"/>
                </a:lnTo>
                <a:lnTo>
                  <a:pt x="553005" y="1421191"/>
                </a:lnTo>
                <a:close/>
                <a:moveTo>
                  <a:pt x="3766038" y="1410939"/>
                </a:moveTo>
                <a:lnTo>
                  <a:pt x="3766036" y="1410945"/>
                </a:lnTo>
                <a:cubicBezTo>
                  <a:pt x="3767047" y="1411693"/>
                  <a:pt x="3768944" y="1412616"/>
                  <a:pt x="3770913" y="1413274"/>
                </a:cubicBezTo>
                <a:lnTo>
                  <a:pt x="3775004" y="1414018"/>
                </a:lnTo>
                <a:close/>
                <a:moveTo>
                  <a:pt x="560092" y="1410938"/>
                </a:moveTo>
                <a:lnTo>
                  <a:pt x="551125" y="1414017"/>
                </a:lnTo>
                <a:lnTo>
                  <a:pt x="555217" y="1413273"/>
                </a:lnTo>
                <a:cubicBezTo>
                  <a:pt x="557185" y="1412615"/>
                  <a:pt x="559083" y="1411692"/>
                  <a:pt x="560094" y="1410944"/>
                </a:cubicBezTo>
                <a:close/>
                <a:moveTo>
                  <a:pt x="3802918" y="1410397"/>
                </a:moveTo>
                <a:lnTo>
                  <a:pt x="3803340" y="1410550"/>
                </a:lnTo>
                <a:lnTo>
                  <a:pt x="3818395" y="1416952"/>
                </a:lnTo>
                <a:lnTo>
                  <a:pt x="3842706" y="1420570"/>
                </a:lnTo>
                <a:cubicBezTo>
                  <a:pt x="3843496" y="1420586"/>
                  <a:pt x="3843645" y="1420292"/>
                  <a:pt x="3843361" y="1419822"/>
                </a:cubicBezTo>
                <a:cubicBezTo>
                  <a:pt x="3843077" y="1419353"/>
                  <a:pt x="3842361" y="1418709"/>
                  <a:pt x="3841422" y="1418028"/>
                </a:cubicBezTo>
                <a:cubicBezTo>
                  <a:pt x="3839542" y="1416665"/>
                  <a:pt x="3836770" y="1415151"/>
                  <a:pt x="3834777" y="1414581"/>
                </a:cubicBezTo>
                <a:cubicBezTo>
                  <a:pt x="3806951" y="1410479"/>
                  <a:pt x="3806951" y="1410479"/>
                  <a:pt x="3806951" y="1410479"/>
                </a:cubicBezTo>
                <a:close/>
                <a:moveTo>
                  <a:pt x="523212" y="1410396"/>
                </a:moveTo>
                <a:lnTo>
                  <a:pt x="519179" y="1410478"/>
                </a:lnTo>
                <a:cubicBezTo>
                  <a:pt x="519179" y="1410478"/>
                  <a:pt x="519179" y="1410478"/>
                  <a:pt x="491352" y="1414580"/>
                </a:cubicBezTo>
                <a:cubicBezTo>
                  <a:pt x="489360" y="1415150"/>
                  <a:pt x="486588" y="1416664"/>
                  <a:pt x="484708" y="1418027"/>
                </a:cubicBezTo>
                <a:cubicBezTo>
                  <a:pt x="483769" y="1418708"/>
                  <a:pt x="483052" y="1419352"/>
                  <a:pt x="482769" y="1419821"/>
                </a:cubicBezTo>
                <a:cubicBezTo>
                  <a:pt x="482484" y="1420291"/>
                  <a:pt x="482633" y="1420585"/>
                  <a:pt x="483424" y="1420569"/>
                </a:cubicBezTo>
                <a:lnTo>
                  <a:pt x="507735" y="1416951"/>
                </a:lnTo>
                <a:lnTo>
                  <a:pt x="522789" y="1410549"/>
                </a:lnTo>
                <a:close/>
                <a:moveTo>
                  <a:pt x="3792538" y="1410185"/>
                </a:moveTo>
                <a:lnTo>
                  <a:pt x="3804198" y="1414839"/>
                </a:lnTo>
                <a:lnTo>
                  <a:pt x="3813890" y="1416282"/>
                </a:lnTo>
                <a:lnTo>
                  <a:pt x="3803477" y="1412901"/>
                </a:lnTo>
                <a:lnTo>
                  <a:pt x="3796220" y="1410260"/>
                </a:lnTo>
                <a:close/>
                <a:moveTo>
                  <a:pt x="533591" y="1410184"/>
                </a:moveTo>
                <a:lnTo>
                  <a:pt x="529910" y="1410259"/>
                </a:lnTo>
                <a:lnTo>
                  <a:pt x="522653" y="1412900"/>
                </a:lnTo>
                <a:lnTo>
                  <a:pt x="512239" y="1416281"/>
                </a:lnTo>
                <a:lnTo>
                  <a:pt x="521931" y="1414838"/>
                </a:lnTo>
                <a:close/>
                <a:moveTo>
                  <a:pt x="3770179" y="1409889"/>
                </a:moveTo>
                <a:lnTo>
                  <a:pt x="3772655" y="1410878"/>
                </a:lnTo>
                <a:lnTo>
                  <a:pt x="3786318" y="1416075"/>
                </a:lnTo>
                <a:lnTo>
                  <a:pt x="3800041" y="1418570"/>
                </a:lnTo>
                <a:lnTo>
                  <a:pt x="3790802" y="1414959"/>
                </a:lnTo>
                <a:lnTo>
                  <a:pt x="3781784" y="1411607"/>
                </a:lnTo>
                <a:lnTo>
                  <a:pt x="3778055" y="1410948"/>
                </a:lnTo>
                <a:lnTo>
                  <a:pt x="3781317" y="1411433"/>
                </a:lnTo>
                <a:lnTo>
                  <a:pt x="3778620" y="1410431"/>
                </a:lnTo>
                <a:close/>
                <a:moveTo>
                  <a:pt x="555951" y="1409888"/>
                </a:moveTo>
                <a:lnTo>
                  <a:pt x="547510" y="1410430"/>
                </a:lnTo>
                <a:lnTo>
                  <a:pt x="544813" y="1411432"/>
                </a:lnTo>
                <a:lnTo>
                  <a:pt x="548074" y="1410947"/>
                </a:lnTo>
                <a:lnTo>
                  <a:pt x="544346" y="1411606"/>
                </a:lnTo>
                <a:lnTo>
                  <a:pt x="535328" y="1414958"/>
                </a:lnTo>
                <a:lnTo>
                  <a:pt x="526089" y="1418569"/>
                </a:lnTo>
                <a:lnTo>
                  <a:pt x="539812" y="1416074"/>
                </a:lnTo>
                <a:lnTo>
                  <a:pt x="553475" y="1410877"/>
                </a:lnTo>
                <a:close/>
                <a:moveTo>
                  <a:pt x="3815653" y="1405889"/>
                </a:moveTo>
                <a:cubicBezTo>
                  <a:pt x="3836380" y="1408609"/>
                  <a:pt x="3858009" y="1411524"/>
                  <a:pt x="3878736" y="1414243"/>
                </a:cubicBezTo>
                <a:cubicBezTo>
                  <a:pt x="3879526" y="1414259"/>
                  <a:pt x="3879666" y="1413964"/>
                  <a:pt x="3879363" y="1413511"/>
                </a:cubicBezTo>
                <a:cubicBezTo>
                  <a:pt x="3879059" y="1413058"/>
                  <a:pt x="3878314" y="1412447"/>
                  <a:pt x="3877338" y="1411831"/>
                </a:cubicBezTo>
                <a:cubicBezTo>
                  <a:pt x="3875383" y="1410599"/>
                  <a:pt x="3872501" y="1409349"/>
                  <a:pt x="3870367" y="1409305"/>
                </a:cubicBezTo>
                <a:cubicBezTo>
                  <a:pt x="3864326" y="1408121"/>
                  <a:pt x="3858952" y="1408011"/>
                  <a:pt x="3852959" y="1406653"/>
                </a:cubicBezTo>
                <a:cubicBezTo>
                  <a:pt x="3852959" y="1406653"/>
                  <a:pt x="3852959" y="1406653"/>
                  <a:pt x="3851852" y="1406629"/>
                </a:cubicBezTo>
                <a:cubicBezTo>
                  <a:pt x="3840155" y="1406390"/>
                  <a:pt x="3827351" y="1406128"/>
                  <a:pt x="3815653" y="1405889"/>
                </a:cubicBezTo>
                <a:close/>
                <a:moveTo>
                  <a:pt x="510477" y="1405888"/>
                </a:moveTo>
                <a:cubicBezTo>
                  <a:pt x="498779" y="1406127"/>
                  <a:pt x="485974" y="1406389"/>
                  <a:pt x="474278" y="1406628"/>
                </a:cubicBezTo>
                <a:cubicBezTo>
                  <a:pt x="473171" y="1406652"/>
                  <a:pt x="473171" y="1406652"/>
                  <a:pt x="473171" y="1406652"/>
                </a:cubicBezTo>
                <a:cubicBezTo>
                  <a:pt x="467178" y="1408010"/>
                  <a:pt x="461803" y="1408120"/>
                  <a:pt x="455763" y="1409304"/>
                </a:cubicBezTo>
                <a:cubicBezTo>
                  <a:pt x="453629" y="1409348"/>
                  <a:pt x="450747" y="1410598"/>
                  <a:pt x="448792" y="1411830"/>
                </a:cubicBezTo>
                <a:cubicBezTo>
                  <a:pt x="447815" y="1412446"/>
                  <a:pt x="447070" y="1413057"/>
                  <a:pt x="446767" y="1413510"/>
                </a:cubicBezTo>
                <a:cubicBezTo>
                  <a:pt x="446464" y="1413963"/>
                  <a:pt x="446603" y="1414258"/>
                  <a:pt x="447394" y="1414242"/>
                </a:cubicBezTo>
                <a:cubicBezTo>
                  <a:pt x="468121" y="1411523"/>
                  <a:pt x="489750" y="1408608"/>
                  <a:pt x="510477" y="1405888"/>
                </a:cubicBezTo>
                <a:close/>
                <a:moveTo>
                  <a:pt x="3727481" y="1405248"/>
                </a:moveTo>
                <a:lnTo>
                  <a:pt x="3731531" y="1406560"/>
                </a:lnTo>
                <a:lnTo>
                  <a:pt x="3731429" y="1406514"/>
                </a:lnTo>
                <a:cubicBezTo>
                  <a:pt x="3730254" y="1406014"/>
                  <a:pt x="3729092" y="1405575"/>
                  <a:pt x="3728138" y="1405342"/>
                </a:cubicBezTo>
                <a:close/>
                <a:moveTo>
                  <a:pt x="598648" y="1405247"/>
                </a:moveTo>
                <a:lnTo>
                  <a:pt x="597992" y="1405341"/>
                </a:lnTo>
                <a:cubicBezTo>
                  <a:pt x="597038" y="1405574"/>
                  <a:pt x="595875" y="1406013"/>
                  <a:pt x="594700" y="1406513"/>
                </a:cubicBezTo>
                <a:lnTo>
                  <a:pt x="594599" y="1406559"/>
                </a:lnTo>
                <a:close/>
                <a:moveTo>
                  <a:pt x="3762642" y="1404403"/>
                </a:moveTo>
                <a:lnTo>
                  <a:pt x="3762711" y="1404588"/>
                </a:lnTo>
                <a:cubicBezTo>
                  <a:pt x="3762939" y="1405217"/>
                  <a:pt x="3763163" y="1405886"/>
                  <a:pt x="3763285" y="1406457"/>
                </a:cubicBezTo>
                <a:lnTo>
                  <a:pt x="3763271" y="1407128"/>
                </a:lnTo>
                <a:lnTo>
                  <a:pt x="3763439" y="1407196"/>
                </a:lnTo>
                <a:lnTo>
                  <a:pt x="3768734" y="1406727"/>
                </a:lnTo>
                <a:lnTo>
                  <a:pt x="3764894" y="1405239"/>
                </a:lnTo>
                <a:close/>
                <a:moveTo>
                  <a:pt x="563487" y="1404402"/>
                </a:moveTo>
                <a:lnTo>
                  <a:pt x="561236" y="1405238"/>
                </a:lnTo>
                <a:lnTo>
                  <a:pt x="557396" y="1406726"/>
                </a:lnTo>
                <a:lnTo>
                  <a:pt x="562691" y="1407195"/>
                </a:lnTo>
                <a:lnTo>
                  <a:pt x="562859" y="1407127"/>
                </a:lnTo>
                <a:lnTo>
                  <a:pt x="562844" y="1406456"/>
                </a:lnTo>
                <a:cubicBezTo>
                  <a:pt x="562967" y="1405885"/>
                  <a:pt x="563191" y="1405216"/>
                  <a:pt x="563419" y="1404587"/>
                </a:cubicBezTo>
                <a:close/>
                <a:moveTo>
                  <a:pt x="3828172" y="1395372"/>
                </a:moveTo>
                <a:cubicBezTo>
                  <a:pt x="3825009" y="1395308"/>
                  <a:pt x="3826734" y="1396580"/>
                  <a:pt x="3828617" y="1397854"/>
                </a:cubicBezTo>
                <a:cubicBezTo>
                  <a:pt x="3831779" y="1397919"/>
                  <a:pt x="3833551" y="1399014"/>
                  <a:pt x="3835765" y="1399060"/>
                </a:cubicBezTo>
                <a:cubicBezTo>
                  <a:pt x="3836792" y="1399081"/>
                  <a:pt x="3836669" y="1398504"/>
                  <a:pt x="3835934" y="1397761"/>
                </a:cubicBezTo>
                <a:cubicBezTo>
                  <a:pt x="3835199" y="1397017"/>
                  <a:pt x="3833854" y="1396107"/>
                  <a:pt x="3832439" y="1395459"/>
                </a:cubicBezTo>
                <a:cubicBezTo>
                  <a:pt x="3831332" y="1395437"/>
                  <a:pt x="3829277" y="1395396"/>
                  <a:pt x="3828172" y="1395372"/>
                </a:cubicBezTo>
                <a:close/>
                <a:moveTo>
                  <a:pt x="497958" y="1395371"/>
                </a:moveTo>
                <a:cubicBezTo>
                  <a:pt x="496852" y="1395395"/>
                  <a:pt x="494797" y="1395436"/>
                  <a:pt x="493691" y="1395458"/>
                </a:cubicBezTo>
                <a:cubicBezTo>
                  <a:pt x="492276" y="1396106"/>
                  <a:pt x="490931" y="1397016"/>
                  <a:pt x="490195" y="1397760"/>
                </a:cubicBezTo>
                <a:cubicBezTo>
                  <a:pt x="489461" y="1398503"/>
                  <a:pt x="489337" y="1399080"/>
                  <a:pt x="490365" y="1399059"/>
                </a:cubicBezTo>
                <a:cubicBezTo>
                  <a:pt x="492579" y="1399013"/>
                  <a:pt x="494350" y="1397918"/>
                  <a:pt x="497513" y="1397853"/>
                </a:cubicBezTo>
                <a:cubicBezTo>
                  <a:pt x="499396" y="1396579"/>
                  <a:pt x="501120" y="1395307"/>
                  <a:pt x="497958" y="1395371"/>
                </a:cubicBezTo>
                <a:close/>
                <a:moveTo>
                  <a:pt x="3830474" y="1365028"/>
                </a:moveTo>
                <a:cubicBezTo>
                  <a:pt x="3831167" y="1365076"/>
                  <a:pt x="3831536" y="1365259"/>
                  <a:pt x="3831624" y="1365478"/>
                </a:cubicBezTo>
                <a:cubicBezTo>
                  <a:pt x="3831756" y="1365808"/>
                  <a:pt x="3831254" y="1366220"/>
                  <a:pt x="3830251" y="1366383"/>
                </a:cubicBezTo>
                <a:cubicBezTo>
                  <a:pt x="3829249" y="1366545"/>
                  <a:pt x="3827749" y="1366459"/>
                  <a:pt x="3825888" y="1365791"/>
                </a:cubicBezTo>
                <a:cubicBezTo>
                  <a:pt x="3828055" y="1365141"/>
                  <a:pt x="3829551" y="1364965"/>
                  <a:pt x="3830474" y="1365028"/>
                </a:cubicBezTo>
                <a:close/>
                <a:moveTo>
                  <a:pt x="495656" y="1365027"/>
                </a:moveTo>
                <a:cubicBezTo>
                  <a:pt x="496579" y="1364964"/>
                  <a:pt x="498074" y="1365140"/>
                  <a:pt x="500241" y="1365790"/>
                </a:cubicBezTo>
                <a:cubicBezTo>
                  <a:pt x="498381" y="1366458"/>
                  <a:pt x="496880" y="1366544"/>
                  <a:pt x="495879" y="1366382"/>
                </a:cubicBezTo>
                <a:cubicBezTo>
                  <a:pt x="494876" y="1366219"/>
                  <a:pt x="494374" y="1365807"/>
                  <a:pt x="494506" y="1365477"/>
                </a:cubicBezTo>
                <a:cubicBezTo>
                  <a:pt x="494593" y="1365258"/>
                  <a:pt x="494963" y="1365075"/>
                  <a:pt x="495656" y="1365027"/>
                </a:cubicBezTo>
                <a:close/>
                <a:moveTo>
                  <a:pt x="3936722" y="1323882"/>
                </a:moveTo>
                <a:lnTo>
                  <a:pt x="3939198" y="1324000"/>
                </a:lnTo>
                <a:cubicBezTo>
                  <a:pt x="3939198" y="1324000"/>
                  <a:pt x="3939198" y="1324000"/>
                  <a:pt x="3937143" y="1323958"/>
                </a:cubicBezTo>
                <a:close/>
                <a:moveTo>
                  <a:pt x="389408" y="1323881"/>
                </a:moveTo>
                <a:lnTo>
                  <a:pt x="388986" y="1323957"/>
                </a:lnTo>
                <a:cubicBezTo>
                  <a:pt x="386931" y="1323999"/>
                  <a:pt x="386931" y="1323999"/>
                  <a:pt x="386931" y="1323999"/>
                </a:cubicBezTo>
                <a:close/>
                <a:moveTo>
                  <a:pt x="4037196" y="1302117"/>
                </a:moveTo>
                <a:lnTo>
                  <a:pt x="4038149" y="1302360"/>
                </a:lnTo>
                <a:cubicBezTo>
                  <a:pt x="4038149" y="1302360"/>
                  <a:pt x="4038149" y="1302360"/>
                  <a:pt x="4037043" y="1302337"/>
                </a:cubicBezTo>
                <a:close/>
                <a:moveTo>
                  <a:pt x="288934" y="1302116"/>
                </a:moveTo>
                <a:lnTo>
                  <a:pt x="289087" y="1302336"/>
                </a:lnTo>
                <a:cubicBezTo>
                  <a:pt x="287981" y="1302359"/>
                  <a:pt x="287981" y="1302359"/>
                  <a:pt x="287981" y="1302359"/>
                </a:cubicBezTo>
                <a:close/>
                <a:moveTo>
                  <a:pt x="3870162" y="1273576"/>
                </a:moveTo>
                <a:lnTo>
                  <a:pt x="3870507" y="1273959"/>
                </a:lnTo>
                <a:lnTo>
                  <a:pt x="3871994" y="1274130"/>
                </a:lnTo>
                <a:close/>
                <a:moveTo>
                  <a:pt x="455967" y="1273575"/>
                </a:moveTo>
                <a:lnTo>
                  <a:pt x="454136" y="1274129"/>
                </a:lnTo>
                <a:lnTo>
                  <a:pt x="455623" y="1273958"/>
                </a:lnTo>
                <a:close/>
                <a:moveTo>
                  <a:pt x="3856933" y="1266479"/>
                </a:moveTo>
                <a:lnTo>
                  <a:pt x="3869273" y="1271405"/>
                </a:lnTo>
                <a:lnTo>
                  <a:pt x="3876844" y="1274689"/>
                </a:lnTo>
                <a:lnTo>
                  <a:pt x="3889119" y="1276102"/>
                </a:lnTo>
                <a:lnTo>
                  <a:pt x="3867969" y="1269236"/>
                </a:lnTo>
                <a:lnTo>
                  <a:pt x="3862336" y="1267185"/>
                </a:lnTo>
                <a:close/>
                <a:moveTo>
                  <a:pt x="469196" y="1266478"/>
                </a:moveTo>
                <a:lnTo>
                  <a:pt x="463794" y="1267184"/>
                </a:lnTo>
                <a:lnTo>
                  <a:pt x="458160" y="1269235"/>
                </a:lnTo>
                <a:lnTo>
                  <a:pt x="437011" y="1276101"/>
                </a:lnTo>
                <a:lnTo>
                  <a:pt x="449286" y="1274688"/>
                </a:lnTo>
                <a:lnTo>
                  <a:pt x="456857" y="1271404"/>
                </a:lnTo>
                <a:close/>
                <a:moveTo>
                  <a:pt x="3828770" y="1263780"/>
                </a:moveTo>
                <a:lnTo>
                  <a:pt x="3844992" y="1270106"/>
                </a:lnTo>
                <a:lnTo>
                  <a:pt x="3857238" y="1272053"/>
                </a:lnTo>
                <a:lnTo>
                  <a:pt x="3855296" y="1271294"/>
                </a:lnTo>
                <a:lnTo>
                  <a:pt x="3839257" y="1265332"/>
                </a:lnTo>
                <a:close/>
                <a:moveTo>
                  <a:pt x="497360" y="1263779"/>
                </a:moveTo>
                <a:lnTo>
                  <a:pt x="486872" y="1265331"/>
                </a:lnTo>
                <a:lnTo>
                  <a:pt x="470834" y="1271293"/>
                </a:lnTo>
                <a:lnTo>
                  <a:pt x="468892" y="1272052"/>
                </a:lnTo>
                <a:lnTo>
                  <a:pt x="481138" y="1270105"/>
                </a:lnTo>
                <a:close/>
                <a:moveTo>
                  <a:pt x="3818754" y="1262938"/>
                </a:moveTo>
                <a:lnTo>
                  <a:pt x="3819493" y="1263670"/>
                </a:lnTo>
                <a:cubicBezTo>
                  <a:pt x="3821428" y="1264902"/>
                  <a:pt x="3824227" y="1266460"/>
                  <a:pt x="3826197" y="1267118"/>
                </a:cubicBezTo>
                <a:lnTo>
                  <a:pt x="3833713" y="1268313"/>
                </a:lnTo>
                <a:lnTo>
                  <a:pt x="3819824" y="1263330"/>
                </a:lnTo>
                <a:close/>
                <a:moveTo>
                  <a:pt x="507376" y="1262937"/>
                </a:moveTo>
                <a:lnTo>
                  <a:pt x="506306" y="1263329"/>
                </a:lnTo>
                <a:lnTo>
                  <a:pt x="492416" y="1268312"/>
                </a:lnTo>
                <a:lnTo>
                  <a:pt x="499932" y="1267117"/>
                </a:lnTo>
                <a:cubicBezTo>
                  <a:pt x="501902" y="1266459"/>
                  <a:pt x="504702" y="1264901"/>
                  <a:pt x="506636" y="1263669"/>
                </a:cubicBezTo>
                <a:close/>
                <a:moveTo>
                  <a:pt x="3927992" y="1262275"/>
                </a:moveTo>
                <a:lnTo>
                  <a:pt x="3935028" y="1263690"/>
                </a:lnTo>
                <a:lnTo>
                  <a:pt x="3930867" y="1263254"/>
                </a:lnTo>
                <a:cubicBezTo>
                  <a:pt x="3930353" y="1263244"/>
                  <a:pt x="3929741" y="1263078"/>
                  <a:pt x="3929087" y="1262815"/>
                </a:cubicBezTo>
                <a:close/>
                <a:moveTo>
                  <a:pt x="398138" y="1262274"/>
                </a:moveTo>
                <a:lnTo>
                  <a:pt x="397043" y="1262814"/>
                </a:lnTo>
                <a:cubicBezTo>
                  <a:pt x="396389" y="1263077"/>
                  <a:pt x="395777" y="1263243"/>
                  <a:pt x="395263" y="1263253"/>
                </a:cubicBezTo>
                <a:lnTo>
                  <a:pt x="391102" y="1263689"/>
                </a:lnTo>
                <a:close/>
                <a:moveTo>
                  <a:pt x="3841582" y="1260658"/>
                </a:moveTo>
                <a:lnTo>
                  <a:pt x="3841773" y="1260833"/>
                </a:lnTo>
                <a:lnTo>
                  <a:pt x="3846340" y="1261364"/>
                </a:lnTo>
                <a:lnTo>
                  <a:pt x="3845889" y="1261199"/>
                </a:lnTo>
                <a:lnTo>
                  <a:pt x="3846689" y="1261300"/>
                </a:lnTo>
                <a:cubicBezTo>
                  <a:pt x="3846802" y="1261365"/>
                  <a:pt x="3846456" y="1261305"/>
                  <a:pt x="3845344" y="1261001"/>
                </a:cubicBezTo>
                <a:lnTo>
                  <a:pt x="3845889" y="1261199"/>
                </a:lnTo>
                <a:close/>
                <a:moveTo>
                  <a:pt x="484547" y="1260657"/>
                </a:moveTo>
                <a:lnTo>
                  <a:pt x="480241" y="1261198"/>
                </a:lnTo>
                <a:lnTo>
                  <a:pt x="480785" y="1261000"/>
                </a:lnTo>
                <a:cubicBezTo>
                  <a:pt x="479673" y="1261304"/>
                  <a:pt x="479327" y="1261364"/>
                  <a:pt x="479441" y="1261299"/>
                </a:cubicBezTo>
                <a:lnTo>
                  <a:pt x="480241" y="1261198"/>
                </a:lnTo>
                <a:lnTo>
                  <a:pt x="479790" y="1261363"/>
                </a:lnTo>
                <a:lnTo>
                  <a:pt x="484357" y="1260832"/>
                </a:lnTo>
                <a:close/>
                <a:moveTo>
                  <a:pt x="3886622" y="1252813"/>
                </a:moveTo>
                <a:cubicBezTo>
                  <a:pt x="3901927" y="1255599"/>
                  <a:pt x="3901927" y="1255599"/>
                  <a:pt x="3901927" y="1255599"/>
                </a:cubicBezTo>
                <a:cubicBezTo>
                  <a:pt x="3909233" y="1256807"/>
                  <a:pt x="3916331" y="1258189"/>
                  <a:pt x="3923431" y="1259571"/>
                </a:cubicBezTo>
                <a:cubicBezTo>
                  <a:pt x="3924317" y="1260118"/>
                  <a:pt x="3925662" y="1261029"/>
                  <a:pt x="3927043" y="1261807"/>
                </a:cubicBezTo>
                <a:lnTo>
                  <a:pt x="3927992" y="1262275"/>
                </a:lnTo>
                <a:lnTo>
                  <a:pt x="3906689" y="1257993"/>
                </a:lnTo>
                <a:lnTo>
                  <a:pt x="3880093" y="1253541"/>
                </a:lnTo>
                <a:lnTo>
                  <a:pt x="3882114" y="1252875"/>
                </a:lnTo>
                <a:cubicBezTo>
                  <a:pt x="3883460" y="1252748"/>
                  <a:pt x="3885041" y="1252781"/>
                  <a:pt x="3886622" y="1252813"/>
                </a:cubicBezTo>
                <a:close/>
                <a:moveTo>
                  <a:pt x="439508" y="1252812"/>
                </a:moveTo>
                <a:cubicBezTo>
                  <a:pt x="441089" y="1252780"/>
                  <a:pt x="442670" y="1252747"/>
                  <a:pt x="444015" y="1252874"/>
                </a:cubicBezTo>
                <a:lnTo>
                  <a:pt x="446037" y="1253540"/>
                </a:lnTo>
                <a:lnTo>
                  <a:pt x="419441" y="1257992"/>
                </a:lnTo>
                <a:lnTo>
                  <a:pt x="398138" y="1262274"/>
                </a:lnTo>
                <a:lnTo>
                  <a:pt x="399087" y="1261806"/>
                </a:lnTo>
                <a:cubicBezTo>
                  <a:pt x="400468" y="1261028"/>
                  <a:pt x="401813" y="1260117"/>
                  <a:pt x="402699" y="1259570"/>
                </a:cubicBezTo>
                <a:cubicBezTo>
                  <a:pt x="409798" y="1258188"/>
                  <a:pt x="416897" y="1256806"/>
                  <a:pt x="424203" y="1255598"/>
                </a:cubicBezTo>
                <a:cubicBezTo>
                  <a:pt x="424203" y="1255598"/>
                  <a:pt x="424203" y="1255598"/>
                  <a:pt x="439508" y="1252812"/>
                </a:cubicBezTo>
                <a:close/>
                <a:moveTo>
                  <a:pt x="3874427" y="1252592"/>
                </a:moveTo>
                <a:lnTo>
                  <a:pt x="3880093" y="1253541"/>
                </a:lnTo>
                <a:lnTo>
                  <a:pt x="3879020" y="1253894"/>
                </a:lnTo>
                <a:cubicBezTo>
                  <a:pt x="3877913" y="1253872"/>
                  <a:pt x="3876652" y="1253536"/>
                  <a:pt x="3875426" y="1253069"/>
                </a:cubicBezTo>
                <a:close/>
                <a:moveTo>
                  <a:pt x="451703" y="1252591"/>
                </a:moveTo>
                <a:lnTo>
                  <a:pt x="450704" y="1253068"/>
                </a:lnTo>
                <a:cubicBezTo>
                  <a:pt x="449477" y="1253535"/>
                  <a:pt x="448217" y="1253871"/>
                  <a:pt x="447110" y="1253893"/>
                </a:cubicBezTo>
                <a:lnTo>
                  <a:pt x="446037" y="1253540"/>
                </a:lnTo>
                <a:close/>
                <a:moveTo>
                  <a:pt x="3831916" y="1251958"/>
                </a:moveTo>
                <a:cubicBezTo>
                  <a:pt x="3831654" y="1252018"/>
                  <a:pt x="3831576" y="1252182"/>
                  <a:pt x="3831834" y="1252509"/>
                </a:cubicBezTo>
                <a:cubicBezTo>
                  <a:pt x="3832553" y="1253417"/>
                  <a:pt x="3833568" y="1253655"/>
                  <a:pt x="3834310" y="1253548"/>
                </a:cubicBezTo>
                <a:cubicBezTo>
                  <a:pt x="3835051" y="1253441"/>
                  <a:pt x="3835521" y="1252990"/>
                  <a:pt x="3835147" y="1252516"/>
                </a:cubicBezTo>
                <a:cubicBezTo>
                  <a:pt x="3835147" y="1252516"/>
                  <a:pt x="3832703" y="1251776"/>
                  <a:pt x="3831916" y="1251958"/>
                </a:cubicBezTo>
                <a:close/>
                <a:moveTo>
                  <a:pt x="494214" y="1251957"/>
                </a:moveTo>
                <a:cubicBezTo>
                  <a:pt x="493427" y="1251775"/>
                  <a:pt x="490983" y="1252515"/>
                  <a:pt x="490983" y="1252515"/>
                </a:cubicBezTo>
                <a:cubicBezTo>
                  <a:pt x="490609" y="1252989"/>
                  <a:pt x="491079" y="1253440"/>
                  <a:pt x="491819" y="1253547"/>
                </a:cubicBezTo>
                <a:cubicBezTo>
                  <a:pt x="492562" y="1253654"/>
                  <a:pt x="493577" y="1253416"/>
                  <a:pt x="494295" y="1252508"/>
                </a:cubicBezTo>
                <a:cubicBezTo>
                  <a:pt x="494554" y="1252181"/>
                  <a:pt x="494476" y="1252017"/>
                  <a:pt x="494214" y="1251957"/>
                </a:cubicBezTo>
                <a:close/>
                <a:moveTo>
                  <a:pt x="3850817" y="1248641"/>
                </a:moveTo>
                <a:lnTo>
                  <a:pt x="3872044" y="1251456"/>
                </a:lnTo>
                <a:lnTo>
                  <a:pt x="3874427" y="1252592"/>
                </a:lnTo>
                <a:close/>
                <a:moveTo>
                  <a:pt x="475312" y="1248640"/>
                </a:moveTo>
                <a:lnTo>
                  <a:pt x="451703" y="1252591"/>
                </a:lnTo>
                <a:lnTo>
                  <a:pt x="454086" y="1251455"/>
                </a:lnTo>
                <a:close/>
                <a:moveTo>
                  <a:pt x="3835034" y="1246048"/>
                </a:moveTo>
                <a:lnTo>
                  <a:pt x="3836964" y="1246322"/>
                </a:lnTo>
                <a:lnTo>
                  <a:pt x="3850817" y="1248641"/>
                </a:lnTo>
                <a:lnTo>
                  <a:pt x="3848811" y="1248375"/>
                </a:lnTo>
                <a:close/>
                <a:moveTo>
                  <a:pt x="491096" y="1246047"/>
                </a:moveTo>
                <a:lnTo>
                  <a:pt x="477319" y="1248374"/>
                </a:lnTo>
                <a:lnTo>
                  <a:pt x="475312" y="1248640"/>
                </a:lnTo>
                <a:lnTo>
                  <a:pt x="489166" y="1246321"/>
                </a:lnTo>
                <a:close/>
                <a:moveTo>
                  <a:pt x="3798309" y="1244885"/>
                </a:moveTo>
                <a:lnTo>
                  <a:pt x="3808199" y="1247208"/>
                </a:lnTo>
                <a:cubicBezTo>
                  <a:pt x="3807005" y="1247207"/>
                  <a:pt x="3804366" y="1246774"/>
                  <a:pt x="3802105" y="1246264"/>
                </a:cubicBezTo>
                <a:close/>
                <a:moveTo>
                  <a:pt x="527821" y="1244884"/>
                </a:moveTo>
                <a:lnTo>
                  <a:pt x="524025" y="1246263"/>
                </a:lnTo>
                <a:cubicBezTo>
                  <a:pt x="521763" y="1246773"/>
                  <a:pt x="519125" y="1247206"/>
                  <a:pt x="517931" y="1247207"/>
                </a:cubicBezTo>
                <a:close/>
                <a:moveTo>
                  <a:pt x="3798269" y="1244871"/>
                </a:moveTo>
                <a:lnTo>
                  <a:pt x="3798309" y="1244885"/>
                </a:lnTo>
                <a:lnTo>
                  <a:pt x="3798269" y="1244875"/>
                </a:lnTo>
                <a:close/>
                <a:moveTo>
                  <a:pt x="527860" y="1244870"/>
                </a:moveTo>
                <a:lnTo>
                  <a:pt x="527860" y="1244874"/>
                </a:lnTo>
                <a:lnTo>
                  <a:pt x="527821" y="1244884"/>
                </a:lnTo>
                <a:close/>
                <a:moveTo>
                  <a:pt x="3789315" y="1243246"/>
                </a:moveTo>
                <a:cubicBezTo>
                  <a:pt x="3787936" y="1242713"/>
                  <a:pt x="3788664" y="1242701"/>
                  <a:pt x="3793274" y="1243703"/>
                </a:cubicBezTo>
                <a:lnTo>
                  <a:pt x="3798269" y="1244875"/>
                </a:lnTo>
                <a:lnTo>
                  <a:pt x="3797989" y="1245910"/>
                </a:lnTo>
                <a:cubicBezTo>
                  <a:pt x="3794176" y="1244832"/>
                  <a:pt x="3790692" y="1243779"/>
                  <a:pt x="3789315" y="1243246"/>
                </a:cubicBezTo>
                <a:close/>
                <a:moveTo>
                  <a:pt x="536815" y="1243245"/>
                </a:moveTo>
                <a:cubicBezTo>
                  <a:pt x="535438" y="1243778"/>
                  <a:pt x="531954" y="1244831"/>
                  <a:pt x="528140" y="1245909"/>
                </a:cubicBezTo>
                <a:lnTo>
                  <a:pt x="527860" y="1244874"/>
                </a:lnTo>
                <a:lnTo>
                  <a:pt x="532855" y="1243702"/>
                </a:lnTo>
                <a:cubicBezTo>
                  <a:pt x="537466" y="1242700"/>
                  <a:pt x="538194" y="1242712"/>
                  <a:pt x="536815" y="1243245"/>
                </a:cubicBezTo>
                <a:close/>
                <a:moveTo>
                  <a:pt x="4045197" y="1242800"/>
                </a:moveTo>
                <a:lnTo>
                  <a:pt x="4046448" y="1243013"/>
                </a:lnTo>
                <a:cubicBezTo>
                  <a:pt x="4046448" y="1243013"/>
                  <a:pt x="4046448" y="1243013"/>
                  <a:pt x="4045500" y="1242995"/>
                </a:cubicBezTo>
                <a:close/>
                <a:moveTo>
                  <a:pt x="280933" y="1242799"/>
                </a:moveTo>
                <a:lnTo>
                  <a:pt x="280630" y="1242994"/>
                </a:lnTo>
                <a:cubicBezTo>
                  <a:pt x="279682" y="1243012"/>
                  <a:pt x="279682" y="1243012"/>
                  <a:pt x="279682" y="1243012"/>
                </a:cubicBezTo>
                <a:close/>
                <a:moveTo>
                  <a:pt x="3769475" y="1237694"/>
                </a:moveTo>
                <a:lnTo>
                  <a:pt x="3780338" y="1240773"/>
                </a:lnTo>
                <a:cubicBezTo>
                  <a:pt x="3785144" y="1242672"/>
                  <a:pt x="3789306" y="1245191"/>
                  <a:pt x="3793925" y="1246297"/>
                </a:cubicBezTo>
                <a:lnTo>
                  <a:pt x="3798017" y="1246771"/>
                </a:lnTo>
                <a:lnTo>
                  <a:pt x="3798024" y="1246998"/>
                </a:lnTo>
                <a:cubicBezTo>
                  <a:pt x="3798168" y="1247181"/>
                  <a:pt x="3798424" y="1247156"/>
                  <a:pt x="3798737" y="1246855"/>
                </a:cubicBezTo>
                <a:lnTo>
                  <a:pt x="3798017" y="1246771"/>
                </a:lnTo>
                <a:lnTo>
                  <a:pt x="3797989" y="1245910"/>
                </a:lnTo>
                <a:cubicBezTo>
                  <a:pt x="3803813" y="1247468"/>
                  <a:pt x="3810605" y="1248859"/>
                  <a:pt x="3811230" y="1248255"/>
                </a:cubicBezTo>
                <a:lnTo>
                  <a:pt x="3810431" y="1247923"/>
                </a:lnTo>
                <a:lnTo>
                  <a:pt x="3800794" y="1246289"/>
                </a:lnTo>
                <a:lnTo>
                  <a:pt x="3810151" y="1247805"/>
                </a:lnTo>
                <a:lnTo>
                  <a:pt x="3809792" y="1247656"/>
                </a:lnTo>
                <a:cubicBezTo>
                  <a:pt x="3809268" y="1247168"/>
                  <a:pt x="3808824" y="1246605"/>
                  <a:pt x="3808824" y="1246605"/>
                </a:cubicBezTo>
                <a:cubicBezTo>
                  <a:pt x="3807790" y="1245297"/>
                  <a:pt x="3810074" y="1245399"/>
                  <a:pt x="3808637" y="1243581"/>
                </a:cubicBezTo>
                <a:lnTo>
                  <a:pt x="3803571" y="1241576"/>
                </a:lnTo>
                <a:lnTo>
                  <a:pt x="3801538" y="1241288"/>
                </a:lnTo>
                <a:close/>
                <a:moveTo>
                  <a:pt x="556655" y="1237693"/>
                </a:moveTo>
                <a:lnTo>
                  <a:pt x="524591" y="1241287"/>
                </a:lnTo>
                <a:lnTo>
                  <a:pt x="522559" y="1241575"/>
                </a:lnTo>
                <a:lnTo>
                  <a:pt x="517493" y="1243580"/>
                </a:lnTo>
                <a:cubicBezTo>
                  <a:pt x="516056" y="1245398"/>
                  <a:pt x="518340" y="1245296"/>
                  <a:pt x="517306" y="1246604"/>
                </a:cubicBezTo>
                <a:cubicBezTo>
                  <a:pt x="517306" y="1246604"/>
                  <a:pt x="516861" y="1247167"/>
                  <a:pt x="516337" y="1247655"/>
                </a:cubicBezTo>
                <a:lnTo>
                  <a:pt x="515979" y="1247804"/>
                </a:lnTo>
                <a:lnTo>
                  <a:pt x="525336" y="1246288"/>
                </a:lnTo>
                <a:lnTo>
                  <a:pt x="515699" y="1247922"/>
                </a:lnTo>
                <a:lnTo>
                  <a:pt x="514899" y="1248254"/>
                </a:lnTo>
                <a:cubicBezTo>
                  <a:pt x="515525" y="1248858"/>
                  <a:pt x="522317" y="1247467"/>
                  <a:pt x="528140" y="1245909"/>
                </a:cubicBezTo>
                <a:lnTo>
                  <a:pt x="528112" y="1246770"/>
                </a:lnTo>
                <a:lnTo>
                  <a:pt x="527392" y="1246854"/>
                </a:lnTo>
                <a:cubicBezTo>
                  <a:pt x="527706" y="1247155"/>
                  <a:pt x="527961" y="1247180"/>
                  <a:pt x="528106" y="1246997"/>
                </a:cubicBezTo>
                <a:lnTo>
                  <a:pt x="528112" y="1246770"/>
                </a:lnTo>
                <a:lnTo>
                  <a:pt x="532205" y="1246296"/>
                </a:lnTo>
                <a:cubicBezTo>
                  <a:pt x="536823" y="1245190"/>
                  <a:pt x="540986" y="1242671"/>
                  <a:pt x="545792" y="1240772"/>
                </a:cubicBezTo>
                <a:close/>
                <a:moveTo>
                  <a:pt x="3952797" y="1222819"/>
                </a:moveTo>
                <a:lnTo>
                  <a:pt x="3966611" y="1226016"/>
                </a:lnTo>
                <a:cubicBezTo>
                  <a:pt x="3969773" y="1226080"/>
                  <a:pt x="3968048" y="1224809"/>
                  <a:pt x="3966164" y="1223535"/>
                </a:cubicBezTo>
                <a:cubicBezTo>
                  <a:pt x="3990501" y="1228801"/>
                  <a:pt x="4016890" y="1234109"/>
                  <a:pt x="4040738" y="1240601"/>
                </a:cubicBezTo>
                <a:cubicBezTo>
                  <a:pt x="4041703" y="1241150"/>
                  <a:pt x="4042700" y="1241436"/>
                  <a:pt x="4043551" y="1241741"/>
                </a:cubicBezTo>
                <a:lnTo>
                  <a:pt x="4045197" y="1242800"/>
                </a:lnTo>
                <a:lnTo>
                  <a:pt x="4035735" y="1241183"/>
                </a:lnTo>
                <a:cubicBezTo>
                  <a:pt x="4032131" y="1240690"/>
                  <a:pt x="4028487" y="1240350"/>
                  <a:pt x="4024772" y="1240275"/>
                </a:cubicBezTo>
                <a:cubicBezTo>
                  <a:pt x="4004086" y="1233848"/>
                  <a:pt x="3981633" y="1229855"/>
                  <a:pt x="3959181" y="1225865"/>
                </a:cubicBezTo>
                <a:cubicBezTo>
                  <a:pt x="3958240" y="1225227"/>
                  <a:pt x="3956894" y="1224317"/>
                  <a:pt x="3955371" y="1223557"/>
                </a:cubicBezTo>
                <a:close/>
                <a:moveTo>
                  <a:pt x="373333" y="1222818"/>
                </a:moveTo>
                <a:lnTo>
                  <a:pt x="370759" y="1223556"/>
                </a:lnTo>
                <a:cubicBezTo>
                  <a:pt x="369236" y="1224316"/>
                  <a:pt x="367890" y="1225226"/>
                  <a:pt x="366949" y="1225864"/>
                </a:cubicBezTo>
                <a:cubicBezTo>
                  <a:pt x="344496" y="1229854"/>
                  <a:pt x="322043" y="1233847"/>
                  <a:pt x="301358" y="1240274"/>
                </a:cubicBezTo>
                <a:cubicBezTo>
                  <a:pt x="297643" y="1240349"/>
                  <a:pt x="293999" y="1240689"/>
                  <a:pt x="290395" y="1241182"/>
                </a:cubicBezTo>
                <a:lnTo>
                  <a:pt x="280933" y="1242799"/>
                </a:lnTo>
                <a:lnTo>
                  <a:pt x="282578" y="1241740"/>
                </a:lnTo>
                <a:cubicBezTo>
                  <a:pt x="283430" y="1241435"/>
                  <a:pt x="284426" y="1241149"/>
                  <a:pt x="285392" y="1240600"/>
                </a:cubicBezTo>
                <a:cubicBezTo>
                  <a:pt x="309240" y="1234108"/>
                  <a:pt x="335629" y="1228800"/>
                  <a:pt x="359966" y="1223534"/>
                </a:cubicBezTo>
                <a:cubicBezTo>
                  <a:pt x="358081" y="1224808"/>
                  <a:pt x="356357" y="1226079"/>
                  <a:pt x="359519" y="1226015"/>
                </a:cubicBezTo>
                <a:close/>
                <a:moveTo>
                  <a:pt x="3949398" y="1222031"/>
                </a:moveTo>
                <a:lnTo>
                  <a:pt x="3950481" y="1222154"/>
                </a:lnTo>
                <a:lnTo>
                  <a:pt x="3952797" y="1222819"/>
                </a:lnTo>
                <a:close/>
                <a:moveTo>
                  <a:pt x="376732" y="1222030"/>
                </a:moveTo>
                <a:lnTo>
                  <a:pt x="373333" y="1222818"/>
                </a:lnTo>
                <a:lnTo>
                  <a:pt x="375649" y="1222153"/>
                </a:lnTo>
                <a:close/>
                <a:moveTo>
                  <a:pt x="460392" y="1146694"/>
                </a:moveTo>
                <a:lnTo>
                  <a:pt x="458953" y="1147722"/>
                </a:lnTo>
                <a:lnTo>
                  <a:pt x="458299" y="1148248"/>
                </a:lnTo>
                <a:lnTo>
                  <a:pt x="454583" y="1149626"/>
                </a:lnTo>
                <a:lnTo>
                  <a:pt x="442892" y="1153994"/>
                </a:lnTo>
                <a:lnTo>
                  <a:pt x="441077" y="1154480"/>
                </a:lnTo>
                <a:lnTo>
                  <a:pt x="443076" y="1153012"/>
                </a:lnTo>
                <a:lnTo>
                  <a:pt x="444813" y="1151883"/>
                </a:lnTo>
                <a:close/>
                <a:moveTo>
                  <a:pt x="3865737" y="1146693"/>
                </a:moveTo>
                <a:lnTo>
                  <a:pt x="3881317" y="1151882"/>
                </a:lnTo>
                <a:lnTo>
                  <a:pt x="3883054" y="1153011"/>
                </a:lnTo>
                <a:lnTo>
                  <a:pt x="3885052" y="1154479"/>
                </a:lnTo>
                <a:lnTo>
                  <a:pt x="3883238" y="1153993"/>
                </a:lnTo>
                <a:lnTo>
                  <a:pt x="3871546" y="1149625"/>
                </a:lnTo>
                <a:lnTo>
                  <a:pt x="3867831" y="1148247"/>
                </a:lnTo>
                <a:lnTo>
                  <a:pt x="3867177" y="1147721"/>
                </a:lnTo>
                <a:close/>
                <a:moveTo>
                  <a:pt x="3375260" y="1145722"/>
                </a:moveTo>
                <a:cubicBezTo>
                  <a:pt x="3372097" y="1145659"/>
                  <a:pt x="3373822" y="1146930"/>
                  <a:pt x="3375705" y="1148204"/>
                </a:cubicBezTo>
                <a:cubicBezTo>
                  <a:pt x="3378867" y="1148269"/>
                  <a:pt x="3380639" y="1149365"/>
                  <a:pt x="3382853" y="1149410"/>
                </a:cubicBezTo>
                <a:cubicBezTo>
                  <a:pt x="3383880" y="1149431"/>
                  <a:pt x="3383756" y="1148855"/>
                  <a:pt x="3383022" y="1148111"/>
                </a:cubicBezTo>
                <a:cubicBezTo>
                  <a:pt x="3382288" y="1147367"/>
                  <a:pt x="3380942" y="1146458"/>
                  <a:pt x="3379527" y="1145810"/>
                </a:cubicBezTo>
                <a:cubicBezTo>
                  <a:pt x="3378420" y="1145787"/>
                  <a:pt x="3376366" y="1145745"/>
                  <a:pt x="3375260" y="1145722"/>
                </a:cubicBezTo>
                <a:close/>
                <a:moveTo>
                  <a:pt x="950870" y="1145721"/>
                </a:moveTo>
                <a:cubicBezTo>
                  <a:pt x="949764" y="1145744"/>
                  <a:pt x="947709" y="1145786"/>
                  <a:pt x="946603" y="1145809"/>
                </a:cubicBezTo>
                <a:cubicBezTo>
                  <a:pt x="945187" y="1146457"/>
                  <a:pt x="943842" y="1147366"/>
                  <a:pt x="943108" y="1148110"/>
                </a:cubicBezTo>
                <a:cubicBezTo>
                  <a:pt x="942374" y="1148854"/>
                  <a:pt x="942250" y="1149430"/>
                  <a:pt x="943277" y="1149409"/>
                </a:cubicBezTo>
                <a:cubicBezTo>
                  <a:pt x="945491" y="1149364"/>
                  <a:pt x="947263" y="1148268"/>
                  <a:pt x="950424" y="1148203"/>
                </a:cubicBezTo>
                <a:cubicBezTo>
                  <a:pt x="952308" y="1146929"/>
                  <a:pt x="954033" y="1145658"/>
                  <a:pt x="950870" y="1145721"/>
                </a:cubicBezTo>
                <a:close/>
                <a:moveTo>
                  <a:pt x="505381" y="1129274"/>
                </a:moveTo>
                <a:lnTo>
                  <a:pt x="498405" y="1133381"/>
                </a:lnTo>
                <a:lnTo>
                  <a:pt x="473324" y="1142679"/>
                </a:lnTo>
                <a:lnTo>
                  <a:pt x="474321" y="1141953"/>
                </a:lnTo>
                <a:lnTo>
                  <a:pt x="474149" y="1141862"/>
                </a:lnTo>
                <a:lnTo>
                  <a:pt x="483182" y="1138642"/>
                </a:lnTo>
                <a:cubicBezTo>
                  <a:pt x="489461" y="1136110"/>
                  <a:pt x="495492" y="1133397"/>
                  <a:pt x="501416" y="1130518"/>
                </a:cubicBezTo>
                <a:close/>
                <a:moveTo>
                  <a:pt x="3820749" y="1129273"/>
                </a:moveTo>
                <a:lnTo>
                  <a:pt x="3824714" y="1130517"/>
                </a:lnTo>
                <a:cubicBezTo>
                  <a:pt x="3830638" y="1133396"/>
                  <a:pt x="3836669" y="1136109"/>
                  <a:pt x="3842947" y="1138641"/>
                </a:cubicBezTo>
                <a:lnTo>
                  <a:pt x="3851981" y="1141861"/>
                </a:lnTo>
                <a:lnTo>
                  <a:pt x="3851808" y="1141952"/>
                </a:lnTo>
                <a:lnTo>
                  <a:pt x="3852805" y="1142678"/>
                </a:lnTo>
                <a:lnTo>
                  <a:pt x="3827725" y="1133380"/>
                </a:lnTo>
                <a:close/>
                <a:moveTo>
                  <a:pt x="527904" y="1116516"/>
                </a:moveTo>
                <a:lnTo>
                  <a:pt x="515066" y="1123776"/>
                </a:lnTo>
                <a:lnTo>
                  <a:pt x="514456" y="1123834"/>
                </a:lnTo>
                <a:cubicBezTo>
                  <a:pt x="513563" y="1123846"/>
                  <a:pt x="513099" y="1123744"/>
                  <a:pt x="513436" y="1123492"/>
                </a:cubicBezTo>
                <a:cubicBezTo>
                  <a:pt x="517325" y="1120586"/>
                  <a:pt x="521850" y="1118713"/>
                  <a:pt x="526477" y="1117027"/>
                </a:cubicBezTo>
                <a:close/>
                <a:moveTo>
                  <a:pt x="3798225" y="1116515"/>
                </a:moveTo>
                <a:lnTo>
                  <a:pt x="3799652" y="1117026"/>
                </a:lnTo>
                <a:cubicBezTo>
                  <a:pt x="3804280" y="1118712"/>
                  <a:pt x="3808805" y="1120585"/>
                  <a:pt x="3812693" y="1123491"/>
                </a:cubicBezTo>
                <a:cubicBezTo>
                  <a:pt x="3813030" y="1123743"/>
                  <a:pt x="3812567" y="1123845"/>
                  <a:pt x="3811674" y="1123833"/>
                </a:cubicBezTo>
                <a:lnTo>
                  <a:pt x="3811063" y="1123775"/>
                </a:lnTo>
                <a:close/>
                <a:moveTo>
                  <a:pt x="3377562" y="1115379"/>
                </a:moveTo>
                <a:cubicBezTo>
                  <a:pt x="3378254" y="1115427"/>
                  <a:pt x="3378625" y="1115609"/>
                  <a:pt x="3378712" y="1115829"/>
                </a:cubicBezTo>
                <a:cubicBezTo>
                  <a:pt x="3378843" y="1116158"/>
                  <a:pt x="3378341" y="1116570"/>
                  <a:pt x="3377338" y="1116733"/>
                </a:cubicBezTo>
                <a:cubicBezTo>
                  <a:pt x="3376338" y="1116896"/>
                  <a:pt x="3374838" y="1116809"/>
                  <a:pt x="3372976" y="1116142"/>
                </a:cubicBezTo>
                <a:cubicBezTo>
                  <a:pt x="3375143" y="1115492"/>
                  <a:pt x="3376640" y="1115315"/>
                  <a:pt x="3377562" y="1115379"/>
                </a:cubicBezTo>
                <a:close/>
                <a:moveTo>
                  <a:pt x="948567" y="1115378"/>
                </a:moveTo>
                <a:cubicBezTo>
                  <a:pt x="949490" y="1115314"/>
                  <a:pt x="950987" y="1115491"/>
                  <a:pt x="953154" y="1116141"/>
                </a:cubicBezTo>
                <a:cubicBezTo>
                  <a:pt x="951292" y="1116808"/>
                  <a:pt x="949792" y="1116895"/>
                  <a:pt x="948791" y="1116732"/>
                </a:cubicBezTo>
                <a:cubicBezTo>
                  <a:pt x="947789" y="1116569"/>
                  <a:pt x="947287" y="1116157"/>
                  <a:pt x="947418" y="1115828"/>
                </a:cubicBezTo>
                <a:cubicBezTo>
                  <a:pt x="947505" y="1115608"/>
                  <a:pt x="947875" y="1115426"/>
                  <a:pt x="948567" y="1115378"/>
                </a:cubicBezTo>
                <a:close/>
                <a:moveTo>
                  <a:pt x="994722" y="1106850"/>
                </a:moveTo>
                <a:lnTo>
                  <a:pt x="911042" y="1119997"/>
                </a:lnTo>
                <a:lnTo>
                  <a:pt x="840974" y="1133365"/>
                </a:lnTo>
                <a:lnTo>
                  <a:pt x="857959" y="1126354"/>
                </a:lnTo>
                <a:cubicBezTo>
                  <a:pt x="865253" y="1123294"/>
                  <a:pt x="870247" y="1121118"/>
                  <a:pt x="870843" y="1120648"/>
                </a:cubicBezTo>
                <a:lnTo>
                  <a:pt x="866277" y="1116578"/>
                </a:lnTo>
                <a:lnTo>
                  <a:pt x="859458" y="1115450"/>
                </a:lnTo>
                <a:lnTo>
                  <a:pt x="861628" y="1114957"/>
                </a:lnTo>
                <a:lnTo>
                  <a:pt x="855861" y="1113794"/>
                </a:lnTo>
                <a:cubicBezTo>
                  <a:pt x="849892" y="1115477"/>
                  <a:pt x="798003" y="1137762"/>
                  <a:pt x="831387" y="1120495"/>
                </a:cubicBezTo>
                <a:cubicBezTo>
                  <a:pt x="866956" y="1102005"/>
                  <a:pt x="800547" y="1129190"/>
                  <a:pt x="791801" y="1133065"/>
                </a:cubicBezTo>
                <a:cubicBezTo>
                  <a:pt x="768137" y="1142155"/>
                  <a:pt x="747452" y="1149397"/>
                  <a:pt x="739102" y="1152961"/>
                </a:cubicBezTo>
                <a:lnTo>
                  <a:pt x="728469" y="1156926"/>
                </a:lnTo>
                <a:lnTo>
                  <a:pt x="717149" y="1159577"/>
                </a:lnTo>
                <a:lnTo>
                  <a:pt x="742105" y="1157898"/>
                </a:lnTo>
                <a:cubicBezTo>
                  <a:pt x="756420" y="1156934"/>
                  <a:pt x="775506" y="1155650"/>
                  <a:pt x="800954" y="1153937"/>
                </a:cubicBezTo>
                <a:cubicBezTo>
                  <a:pt x="818027" y="1153588"/>
                  <a:pt x="834770" y="1152010"/>
                  <a:pt x="851683" y="1151664"/>
                </a:cubicBezTo>
                <a:cubicBezTo>
                  <a:pt x="851683" y="1151664"/>
                  <a:pt x="851683" y="1151664"/>
                  <a:pt x="873690" y="1151214"/>
                </a:cubicBezTo>
                <a:lnTo>
                  <a:pt x="901536" y="1150644"/>
                </a:lnTo>
                <a:lnTo>
                  <a:pt x="941387" y="1145916"/>
                </a:lnTo>
                <a:cubicBezTo>
                  <a:pt x="938066" y="1145984"/>
                  <a:pt x="934906" y="1146048"/>
                  <a:pt x="931743" y="1146113"/>
                </a:cubicBezTo>
                <a:cubicBezTo>
                  <a:pt x="948202" y="1143480"/>
                  <a:pt x="964787" y="1141905"/>
                  <a:pt x="980141" y="1139295"/>
                </a:cubicBezTo>
                <a:cubicBezTo>
                  <a:pt x="980141" y="1139295"/>
                  <a:pt x="980141" y="1139295"/>
                  <a:pt x="971762" y="1139467"/>
                </a:cubicBezTo>
                <a:cubicBezTo>
                  <a:pt x="973487" y="1138194"/>
                  <a:pt x="975702" y="1138150"/>
                  <a:pt x="977755" y="1138107"/>
                </a:cubicBezTo>
                <a:cubicBezTo>
                  <a:pt x="979480" y="1136836"/>
                  <a:pt x="985349" y="1134420"/>
                  <a:pt x="987074" y="1133148"/>
                </a:cubicBezTo>
                <a:lnTo>
                  <a:pt x="957241" y="1133758"/>
                </a:lnTo>
                <a:lnTo>
                  <a:pt x="969829" y="1132265"/>
                </a:lnTo>
                <a:cubicBezTo>
                  <a:pt x="964784" y="1133604"/>
                  <a:pt x="960517" y="1133692"/>
                  <a:pt x="956249" y="1133779"/>
                </a:cubicBezTo>
                <a:lnTo>
                  <a:pt x="957241" y="1133758"/>
                </a:lnTo>
                <a:lnTo>
                  <a:pt x="908676" y="1139521"/>
                </a:lnTo>
                <a:cubicBezTo>
                  <a:pt x="912613" y="1138204"/>
                  <a:pt x="916111" y="1135836"/>
                  <a:pt x="915781" y="1134607"/>
                </a:cubicBezTo>
                <a:cubicBezTo>
                  <a:pt x="932856" y="1132491"/>
                  <a:pt x="949767" y="1129761"/>
                  <a:pt x="966439" y="1126595"/>
                </a:cubicBezTo>
                <a:lnTo>
                  <a:pt x="1007751" y="1117675"/>
                </a:lnTo>
                <a:lnTo>
                  <a:pt x="1002357" y="1118256"/>
                </a:lnTo>
                <a:cubicBezTo>
                  <a:pt x="1000490" y="1117921"/>
                  <a:pt x="999888" y="1117104"/>
                  <a:pt x="998103" y="1115779"/>
                </a:cubicBezTo>
                <a:lnTo>
                  <a:pt x="994309" y="1115194"/>
                </a:lnTo>
                <a:lnTo>
                  <a:pt x="965234" y="1119290"/>
                </a:lnTo>
                <a:lnTo>
                  <a:pt x="977415" y="1115590"/>
                </a:lnTo>
                <a:lnTo>
                  <a:pt x="968285" y="1116114"/>
                </a:lnTo>
                <a:cubicBezTo>
                  <a:pt x="963444" y="1116505"/>
                  <a:pt x="958600" y="1116754"/>
                  <a:pt x="953154" y="1116141"/>
                </a:cubicBezTo>
                <a:cubicBezTo>
                  <a:pt x="963984" y="1113805"/>
                  <a:pt x="972508" y="1114017"/>
                  <a:pt x="983439" y="1111817"/>
                </a:cubicBezTo>
                <a:cubicBezTo>
                  <a:pt x="984652" y="1111174"/>
                  <a:pt x="986754" y="1110911"/>
                  <a:pt x="989470" y="1110773"/>
                </a:cubicBezTo>
                <a:lnTo>
                  <a:pt x="993699" y="1110642"/>
                </a:lnTo>
                <a:lnTo>
                  <a:pt x="998889" y="1109066"/>
                </a:lnTo>
                <a:lnTo>
                  <a:pt x="1001520" y="1107067"/>
                </a:lnTo>
                <a:lnTo>
                  <a:pt x="994813" y="1106921"/>
                </a:lnTo>
                <a:close/>
                <a:moveTo>
                  <a:pt x="3331410" y="1106849"/>
                </a:moveTo>
                <a:lnTo>
                  <a:pt x="3331317" y="1106922"/>
                </a:lnTo>
                <a:lnTo>
                  <a:pt x="3324610" y="1107068"/>
                </a:lnTo>
                <a:lnTo>
                  <a:pt x="3327241" y="1109067"/>
                </a:lnTo>
                <a:lnTo>
                  <a:pt x="3332430" y="1110643"/>
                </a:lnTo>
                <a:lnTo>
                  <a:pt x="3336660" y="1110774"/>
                </a:lnTo>
                <a:cubicBezTo>
                  <a:pt x="3339375" y="1110912"/>
                  <a:pt x="3341477" y="1111175"/>
                  <a:pt x="3342690" y="1111818"/>
                </a:cubicBezTo>
                <a:cubicBezTo>
                  <a:pt x="3353622" y="1114018"/>
                  <a:pt x="3362146" y="1113806"/>
                  <a:pt x="3372976" y="1116142"/>
                </a:cubicBezTo>
                <a:cubicBezTo>
                  <a:pt x="3367530" y="1116755"/>
                  <a:pt x="3362686" y="1116506"/>
                  <a:pt x="3357845" y="1116115"/>
                </a:cubicBezTo>
                <a:lnTo>
                  <a:pt x="3348715" y="1115591"/>
                </a:lnTo>
                <a:lnTo>
                  <a:pt x="3360895" y="1119291"/>
                </a:lnTo>
                <a:lnTo>
                  <a:pt x="3331821" y="1115195"/>
                </a:lnTo>
                <a:lnTo>
                  <a:pt x="3328027" y="1115780"/>
                </a:lnTo>
                <a:cubicBezTo>
                  <a:pt x="3326242" y="1117105"/>
                  <a:pt x="3325640" y="1117922"/>
                  <a:pt x="3323773" y="1118257"/>
                </a:cubicBezTo>
                <a:lnTo>
                  <a:pt x="3318378" y="1117676"/>
                </a:lnTo>
                <a:lnTo>
                  <a:pt x="3359691" y="1126596"/>
                </a:lnTo>
                <a:cubicBezTo>
                  <a:pt x="3376363" y="1129762"/>
                  <a:pt x="3393274" y="1132492"/>
                  <a:pt x="3410349" y="1134608"/>
                </a:cubicBezTo>
                <a:cubicBezTo>
                  <a:pt x="3410019" y="1135837"/>
                  <a:pt x="3413517" y="1138205"/>
                  <a:pt x="3417454" y="1139522"/>
                </a:cubicBezTo>
                <a:lnTo>
                  <a:pt x="3368888" y="1133759"/>
                </a:lnTo>
                <a:lnTo>
                  <a:pt x="3369881" y="1133780"/>
                </a:lnTo>
                <a:cubicBezTo>
                  <a:pt x="3365613" y="1133693"/>
                  <a:pt x="3361345" y="1133605"/>
                  <a:pt x="3356301" y="1132266"/>
                </a:cubicBezTo>
                <a:lnTo>
                  <a:pt x="3368888" y="1133759"/>
                </a:lnTo>
                <a:lnTo>
                  <a:pt x="3339056" y="1133149"/>
                </a:lnTo>
                <a:cubicBezTo>
                  <a:pt x="3340781" y="1134421"/>
                  <a:pt x="3346649" y="1136837"/>
                  <a:pt x="3348375" y="1138108"/>
                </a:cubicBezTo>
                <a:cubicBezTo>
                  <a:pt x="3350428" y="1138151"/>
                  <a:pt x="3352642" y="1138195"/>
                  <a:pt x="3354368" y="1139468"/>
                </a:cubicBezTo>
                <a:cubicBezTo>
                  <a:pt x="3345989" y="1139296"/>
                  <a:pt x="3345989" y="1139296"/>
                  <a:pt x="3345989" y="1139296"/>
                </a:cubicBezTo>
                <a:cubicBezTo>
                  <a:pt x="3361343" y="1141906"/>
                  <a:pt x="3377927" y="1143481"/>
                  <a:pt x="3394386" y="1146114"/>
                </a:cubicBezTo>
                <a:cubicBezTo>
                  <a:pt x="3391224" y="1146049"/>
                  <a:pt x="3388064" y="1145985"/>
                  <a:pt x="3384742" y="1145917"/>
                </a:cubicBezTo>
                <a:lnTo>
                  <a:pt x="3424594" y="1150645"/>
                </a:lnTo>
                <a:lnTo>
                  <a:pt x="3452440" y="1151215"/>
                </a:lnTo>
                <a:cubicBezTo>
                  <a:pt x="3474447" y="1151665"/>
                  <a:pt x="3474447" y="1151665"/>
                  <a:pt x="3474447" y="1151665"/>
                </a:cubicBezTo>
                <a:cubicBezTo>
                  <a:pt x="3491360" y="1152011"/>
                  <a:pt x="3508103" y="1153589"/>
                  <a:pt x="3525175" y="1153938"/>
                </a:cubicBezTo>
                <a:cubicBezTo>
                  <a:pt x="3550624" y="1155651"/>
                  <a:pt x="3569710" y="1156935"/>
                  <a:pt x="3584025" y="1157899"/>
                </a:cubicBezTo>
                <a:lnTo>
                  <a:pt x="3608992" y="1159579"/>
                </a:lnTo>
                <a:lnTo>
                  <a:pt x="3597661" y="1156925"/>
                </a:lnTo>
                <a:lnTo>
                  <a:pt x="3587027" y="1152960"/>
                </a:lnTo>
                <a:cubicBezTo>
                  <a:pt x="3578678" y="1149396"/>
                  <a:pt x="3557992" y="1142154"/>
                  <a:pt x="3534329" y="1133064"/>
                </a:cubicBezTo>
                <a:cubicBezTo>
                  <a:pt x="3525583" y="1129189"/>
                  <a:pt x="3459173" y="1102004"/>
                  <a:pt x="3494743" y="1120494"/>
                </a:cubicBezTo>
                <a:cubicBezTo>
                  <a:pt x="3528126" y="1137761"/>
                  <a:pt x="3476238" y="1115476"/>
                  <a:pt x="3470269" y="1113793"/>
                </a:cubicBezTo>
                <a:lnTo>
                  <a:pt x="3464497" y="1114957"/>
                </a:lnTo>
                <a:lnTo>
                  <a:pt x="3466671" y="1115451"/>
                </a:lnTo>
                <a:lnTo>
                  <a:pt x="3459849" y="1116579"/>
                </a:lnTo>
                <a:lnTo>
                  <a:pt x="3455287" y="1120647"/>
                </a:lnTo>
                <a:cubicBezTo>
                  <a:pt x="3455883" y="1121117"/>
                  <a:pt x="3460877" y="1123293"/>
                  <a:pt x="3468171" y="1126353"/>
                </a:cubicBezTo>
                <a:lnTo>
                  <a:pt x="3485155" y="1133364"/>
                </a:lnTo>
                <a:lnTo>
                  <a:pt x="3415087" y="1119996"/>
                </a:lnTo>
                <a:close/>
                <a:moveTo>
                  <a:pt x="553192" y="1105919"/>
                </a:moveTo>
                <a:cubicBezTo>
                  <a:pt x="552939" y="1105933"/>
                  <a:pt x="552571" y="1106090"/>
                  <a:pt x="552198" y="1106305"/>
                </a:cubicBezTo>
                <a:cubicBezTo>
                  <a:pt x="551826" y="1106522"/>
                  <a:pt x="551453" y="1106794"/>
                  <a:pt x="551189" y="1107042"/>
                </a:cubicBezTo>
                <a:cubicBezTo>
                  <a:pt x="550665" y="1107536"/>
                  <a:pt x="550587" y="1107924"/>
                  <a:pt x="551875" y="1107526"/>
                </a:cubicBezTo>
                <a:cubicBezTo>
                  <a:pt x="552337" y="1106964"/>
                  <a:pt x="552841" y="1107391"/>
                  <a:pt x="553301" y="1106829"/>
                </a:cubicBezTo>
                <a:cubicBezTo>
                  <a:pt x="553654" y="1106137"/>
                  <a:pt x="553527" y="1105901"/>
                  <a:pt x="553192" y="1105919"/>
                </a:cubicBezTo>
                <a:close/>
                <a:moveTo>
                  <a:pt x="3772938" y="1105918"/>
                </a:moveTo>
                <a:cubicBezTo>
                  <a:pt x="3772602" y="1105900"/>
                  <a:pt x="3772476" y="1106136"/>
                  <a:pt x="3772828" y="1106828"/>
                </a:cubicBezTo>
                <a:cubicBezTo>
                  <a:pt x="3773289" y="1107390"/>
                  <a:pt x="3773793" y="1106963"/>
                  <a:pt x="3774254" y="1107525"/>
                </a:cubicBezTo>
                <a:cubicBezTo>
                  <a:pt x="3775543" y="1107923"/>
                  <a:pt x="3775465" y="1107535"/>
                  <a:pt x="3774940" y="1107041"/>
                </a:cubicBezTo>
                <a:cubicBezTo>
                  <a:pt x="3774676" y="1106793"/>
                  <a:pt x="3774303" y="1106521"/>
                  <a:pt x="3773931" y="1106304"/>
                </a:cubicBezTo>
                <a:cubicBezTo>
                  <a:pt x="3773559" y="1106089"/>
                  <a:pt x="3773190" y="1105932"/>
                  <a:pt x="3772938" y="1105918"/>
                </a:cubicBezTo>
                <a:close/>
                <a:moveTo>
                  <a:pt x="536787" y="1105065"/>
                </a:moveTo>
                <a:lnTo>
                  <a:pt x="537365" y="1105510"/>
                </a:lnTo>
                <a:lnTo>
                  <a:pt x="537634" y="1105718"/>
                </a:lnTo>
                <a:cubicBezTo>
                  <a:pt x="537702" y="1105769"/>
                  <a:pt x="537720" y="1105783"/>
                  <a:pt x="537648" y="1105728"/>
                </a:cubicBezTo>
                <a:lnTo>
                  <a:pt x="537365" y="1105510"/>
                </a:lnTo>
                <a:lnTo>
                  <a:pt x="537325" y="1105479"/>
                </a:lnTo>
                <a:cubicBezTo>
                  <a:pt x="537074" y="1105286"/>
                  <a:pt x="536787" y="1105065"/>
                  <a:pt x="536787" y="1105065"/>
                </a:cubicBezTo>
                <a:close/>
                <a:moveTo>
                  <a:pt x="3789342" y="1105064"/>
                </a:moveTo>
                <a:lnTo>
                  <a:pt x="3788764" y="1105509"/>
                </a:lnTo>
                <a:lnTo>
                  <a:pt x="3788482" y="1105727"/>
                </a:lnTo>
                <a:cubicBezTo>
                  <a:pt x="3788409" y="1105782"/>
                  <a:pt x="3788427" y="1105768"/>
                  <a:pt x="3788495" y="1105717"/>
                </a:cubicBezTo>
                <a:lnTo>
                  <a:pt x="3788764" y="1105509"/>
                </a:lnTo>
                <a:lnTo>
                  <a:pt x="3788805" y="1105478"/>
                </a:lnTo>
                <a:cubicBezTo>
                  <a:pt x="3789055" y="1105285"/>
                  <a:pt x="3789342" y="1105064"/>
                  <a:pt x="3789342" y="1105064"/>
                </a:cubicBezTo>
                <a:close/>
                <a:moveTo>
                  <a:pt x="695359" y="1096615"/>
                </a:moveTo>
                <a:cubicBezTo>
                  <a:pt x="693011" y="1104527"/>
                  <a:pt x="675283" y="1105900"/>
                  <a:pt x="679236" y="1099750"/>
                </a:cubicBezTo>
                <a:cubicBezTo>
                  <a:pt x="681616" y="1097871"/>
                  <a:pt x="685647" y="1097087"/>
                  <a:pt x="689083" y="1096773"/>
                </a:cubicBezTo>
                <a:cubicBezTo>
                  <a:pt x="692518" y="1096458"/>
                  <a:pt x="695359" y="1096615"/>
                  <a:pt x="695359" y="1096615"/>
                </a:cubicBezTo>
                <a:close/>
                <a:moveTo>
                  <a:pt x="3630770" y="1096614"/>
                </a:moveTo>
                <a:cubicBezTo>
                  <a:pt x="3630770" y="1096614"/>
                  <a:pt x="3633611" y="1096457"/>
                  <a:pt x="3637046" y="1096772"/>
                </a:cubicBezTo>
                <a:cubicBezTo>
                  <a:pt x="3640482" y="1097086"/>
                  <a:pt x="3644513" y="1097870"/>
                  <a:pt x="3646894" y="1099749"/>
                </a:cubicBezTo>
                <a:cubicBezTo>
                  <a:pt x="3650846" y="1105899"/>
                  <a:pt x="3633119" y="1104526"/>
                  <a:pt x="3630770" y="1096614"/>
                </a:cubicBezTo>
                <a:close/>
                <a:moveTo>
                  <a:pt x="570181" y="1091614"/>
                </a:moveTo>
                <a:cubicBezTo>
                  <a:pt x="569215" y="1091749"/>
                  <a:pt x="571276" y="1092539"/>
                  <a:pt x="571276" y="1092539"/>
                </a:cubicBezTo>
                <a:cubicBezTo>
                  <a:pt x="571506" y="1092257"/>
                  <a:pt x="571347" y="1091886"/>
                  <a:pt x="571074" y="1091655"/>
                </a:cubicBezTo>
                <a:cubicBezTo>
                  <a:pt x="570800" y="1091424"/>
                  <a:pt x="570411" y="1091333"/>
                  <a:pt x="570181" y="1091614"/>
                </a:cubicBezTo>
                <a:close/>
                <a:moveTo>
                  <a:pt x="3755948" y="1091613"/>
                </a:moveTo>
                <a:cubicBezTo>
                  <a:pt x="3755719" y="1091332"/>
                  <a:pt x="3755329" y="1091423"/>
                  <a:pt x="3755056" y="1091654"/>
                </a:cubicBezTo>
                <a:cubicBezTo>
                  <a:pt x="3754782" y="1091885"/>
                  <a:pt x="3754623" y="1092256"/>
                  <a:pt x="3754853" y="1092538"/>
                </a:cubicBezTo>
                <a:cubicBezTo>
                  <a:pt x="3754853" y="1092538"/>
                  <a:pt x="3756915" y="1091748"/>
                  <a:pt x="3755948" y="1091613"/>
                </a:cubicBezTo>
                <a:close/>
                <a:moveTo>
                  <a:pt x="795319" y="1083333"/>
                </a:moveTo>
                <a:lnTo>
                  <a:pt x="781747" y="1089106"/>
                </a:lnTo>
                <a:lnTo>
                  <a:pt x="781853" y="1089841"/>
                </a:lnTo>
                <a:lnTo>
                  <a:pt x="802167" y="1085735"/>
                </a:lnTo>
                <a:lnTo>
                  <a:pt x="800512" y="1085545"/>
                </a:lnTo>
                <a:cubicBezTo>
                  <a:pt x="798664" y="1084606"/>
                  <a:pt x="797113" y="1083432"/>
                  <a:pt x="795319" y="1083333"/>
                </a:cubicBezTo>
                <a:close/>
                <a:moveTo>
                  <a:pt x="3530811" y="1083332"/>
                </a:moveTo>
                <a:cubicBezTo>
                  <a:pt x="3529017" y="1083431"/>
                  <a:pt x="3527466" y="1084605"/>
                  <a:pt x="3525618" y="1085544"/>
                </a:cubicBezTo>
                <a:lnTo>
                  <a:pt x="3523957" y="1085734"/>
                </a:lnTo>
                <a:lnTo>
                  <a:pt x="3544276" y="1089842"/>
                </a:lnTo>
                <a:lnTo>
                  <a:pt x="3544383" y="1089106"/>
                </a:lnTo>
                <a:close/>
                <a:moveTo>
                  <a:pt x="452543" y="1080113"/>
                </a:moveTo>
                <a:cubicBezTo>
                  <a:pt x="452445" y="1080186"/>
                  <a:pt x="451310" y="1080504"/>
                  <a:pt x="449987" y="1080922"/>
                </a:cubicBezTo>
                <a:lnTo>
                  <a:pt x="451225" y="1080317"/>
                </a:lnTo>
                <a:lnTo>
                  <a:pt x="451808" y="1080204"/>
                </a:lnTo>
                <a:cubicBezTo>
                  <a:pt x="452383" y="1080100"/>
                  <a:pt x="452592" y="1080076"/>
                  <a:pt x="452543" y="1080113"/>
                </a:cubicBezTo>
                <a:close/>
                <a:moveTo>
                  <a:pt x="3873587" y="1080112"/>
                </a:moveTo>
                <a:cubicBezTo>
                  <a:pt x="3873538" y="1080075"/>
                  <a:pt x="3873746" y="1080099"/>
                  <a:pt x="3874322" y="1080203"/>
                </a:cubicBezTo>
                <a:lnTo>
                  <a:pt x="3874904" y="1080316"/>
                </a:lnTo>
                <a:lnTo>
                  <a:pt x="3876143" y="1080921"/>
                </a:lnTo>
                <a:cubicBezTo>
                  <a:pt x="3874819" y="1080503"/>
                  <a:pt x="3873685" y="1080185"/>
                  <a:pt x="3873587" y="1080112"/>
                </a:cubicBezTo>
                <a:close/>
                <a:moveTo>
                  <a:pt x="602262" y="1079414"/>
                </a:moveTo>
                <a:cubicBezTo>
                  <a:pt x="603057" y="1077857"/>
                  <a:pt x="598742" y="1079454"/>
                  <a:pt x="596575" y="1080551"/>
                </a:cubicBezTo>
                <a:cubicBezTo>
                  <a:pt x="595852" y="1080915"/>
                  <a:pt x="595368" y="1081226"/>
                  <a:pt x="595391" y="1081344"/>
                </a:cubicBezTo>
                <a:cubicBezTo>
                  <a:pt x="595424" y="1081501"/>
                  <a:pt x="596357" y="1081319"/>
                  <a:pt x="598829" y="1080475"/>
                </a:cubicBezTo>
                <a:cubicBezTo>
                  <a:pt x="598829" y="1080475"/>
                  <a:pt x="601802" y="1079976"/>
                  <a:pt x="602262" y="1079414"/>
                </a:cubicBezTo>
                <a:close/>
                <a:moveTo>
                  <a:pt x="3723867" y="1079413"/>
                </a:moveTo>
                <a:cubicBezTo>
                  <a:pt x="3724328" y="1079975"/>
                  <a:pt x="3727301" y="1080474"/>
                  <a:pt x="3727301" y="1080474"/>
                </a:cubicBezTo>
                <a:cubicBezTo>
                  <a:pt x="3729773" y="1081318"/>
                  <a:pt x="3730706" y="1081500"/>
                  <a:pt x="3730738" y="1081343"/>
                </a:cubicBezTo>
                <a:cubicBezTo>
                  <a:pt x="3730762" y="1081225"/>
                  <a:pt x="3730278" y="1080914"/>
                  <a:pt x="3729555" y="1080550"/>
                </a:cubicBezTo>
                <a:cubicBezTo>
                  <a:pt x="3727387" y="1079453"/>
                  <a:pt x="3723072" y="1077856"/>
                  <a:pt x="3723867" y="1079413"/>
                </a:cubicBezTo>
                <a:close/>
                <a:moveTo>
                  <a:pt x="464097" y="1074336"/>
                </a:moveTo>
                <a:lnTo>
                  <a:pt x="462796" y="1074747"/>
                </a:lnTo>
                <a:lnTo>
                  <a:pt x="458875" y="1076160"/>
                </a:lnTo>
                <a:lnTo>
                  <a:pt x="463731" y="1074728"/>
                </a:lnTo>
                <a:close/>
                <a:moveTo>
                  <a:pt x="3862032" y="1074335"/>
                </a:moveTo>
                <a:lnTo>
                  <a:pt x="3862399" y="1074727"/>
                </a:lnTo>
                <a:lnTo>
                  <a:pt x="3867255" y="1076159"/>
                </a:lnTo>
                <a:lnTo>
                  <a:pt x="3863334" y="1074746"/>
                </a:lnTo>
                <a:close/>
                <a:moveTo>
                  <a:pt x="3484156" y="1074294"/>
                </a:moveTo>
                <a:lnTo>
                  <a:pt x="3492331" y="1077945"/>
                </a:lnTo>
                <a:lnTo>
                  <a:pt x="3527038" y="1092978"/>
                </a:lnTo>
                <a:lnTo>
                  <a:pt x="3547607" y="1096974"/>
                </a:lnTo>
                <a:cubicBezTo>
                  <a:pt x="3550768" y="1097039"/>
                  <a:pt x="3542557" y="1092102"/>
                  <a:pt x="3539678" y="1090983"/>
                </a:cubicBezTo>
                <a:lnTo>
                  <a:pt x="3520477" y="1086134"/>
                </a:lnTo>
                <a:lnTo>
                  <a:pt x="3518639" y="1086345"/>
                </a:lnTo>
                <a:lnTo>
                  <a:pt x="3511516" y="1083871"/>
                </a:lnTo>
                <a:lnTo>
                  <a:pt x="3498594" y="1080607"/>
                </a:lnTo>
                <a:lnTo>
                  <a:pt x="3507031" y="1082313"/>
                </a:lnTo>
                <a:lnTo>
                  <a:pt x="3489411" y="1076192"/>
                </a:lnTo>
                <a:lnTo>
                  <a:pt x="3485684" y="1074338"/>
                </a:lnTo>
                <a:lnTo>
                  <a:pt x="3484232" y="1074308"/>
                </a:lnTo>
                <a:close/>
                <a:moveTo>
                  <a:pt x="841981" y="1074292"/>
                </a:moveTo>
                <a:lnTo>
                  <a:pt x="841898" y="1074307"/>
                </a:lnTo>
                <a:lnTo>
                  <a:pt x="840450" y="1074337"/>
                </a:lnTo>
                <a:lnTo>
                  <a:pt x="836718" y="1076193"/>
                </a:lnTo>
                <a:lnTo>
                  <a:pt x="819112" y="1082309"/>
                </a:lnTo>
                <a:lnTo>
                  <a:pt x="827536" y="1080606"/>
                </a:lnTo>
                <a:lnTo>
                  <a:pt x="814635" y="1083864"/>
                </a:lnTo>
                <a:lnTo>
                  <a:pt x="807490" y="1086346"/>
                </a:lnTo>
                <a:lnTo>
                  <a:pt x="805647" y="1086134"/>
                </a:lnTo>
                <a:lnTo>
                  <a:pt x="786452" y="1090982"/>
                </a:lnTo>
                <a:cubicBezTo>
                  <a:pt x="783573" y="1092101"/>
                  <a:pt x="775362" y="1097038"/>
                  <a:pt x="778523" y="1096973"/>
                </a:cubicBezTo>
                <a:lnTo>
                  <a:pt x="799100" y="1092975"/>
                </a:lnTo>
                <a:lnTo>
                  <a:pt x="833799" y="1077946"/>
                </a:lnTo>
                <a:close/>
                <a:moveTo>
                  <a:pt x="349312" y="1073698"/>
                </a:moveTo>
                <a:lnTo>
                  <a:pt x="339466" y="1078197"/>
                </a:lnTo>
                <a:lnTo>
                  <a:pt x="338159" y="1078383"/>
                </a:lnTo>
                <a:cubicBezTo>
                  <a:pt x="335657" y="1078781"/>
                  <a:pt x="332793" y="1079289"/>
                  <a:pt x="329146" y="1080019"/>
                </a:cubicBezTo>
                <a:cubicBezTo>
                  <a:pt x="327833" y="1080100"/>
                  <a:pt x="318902" y="1082001"/>
                  <a:pt x="317155" y="1081773"/>
                </a:cubicBezTo>
                <a:lnTo>
                  <a:pt x="318054" y="1080958"/>
                </a:lnTo>
                <a:lnTo>
                  <a:pt x="318539" y="1080637"/>
                </a:lnTo>
                <a:lnTo>
                  <a:pt x="322828" y="1079479"/>
                </a:lnTo>
                <a:cubicBezTo>
                  <a:pt x="328035" y="1078439"/>
                  <a:pt x="334768" y="1077843"/>
                  <a:pt x="337147" y="1077129"/>
                </a:cubicBezTo>
                <a:close/>
                <a:moveTo>
                  <a:pt x="3976818" y="1073697"/>
                </a:moveTo>
                <a:lnTo>
                  <a:pt x="3988983" y="1077128"/>
                </a:lnTo>
                <a:cubicBezTo>
                  <a:pt x="3991361" y="1077842"/>
                  <a:pt x="3998095" y="1078438"/>
                  <a:pt x="4003301" y="1079478"/>
                </a:cubicBezTo>
                <a:lnTo>
                  <a:pt x="4007591" y="1080636"/>
                </a:lnTo>
                <a:lnTo>
                  <a:pt x="4008075" y="1080957"/>
                </a:lnTo>
                <a:lnTo>
                  <a:pt x="4008975" y="1081772"/>
                </a:lnTo>
                <a:cubicBezTo>
                  <a:pt x="4007228" y="1082000"/>
                  <a:pt x="3998296" y="1080099"/>
                  <a:pt x="3996983" y="1080018"/>
                </a:cubicBezTo>
                <a:cubicBezTo>
                  <a:pt x="3993337" y="1079288"/>
                  <a:pt x="3990472" y="1078780"/>
                  <a:pt x="3987970" y="1078382"/>
                </a:cubicBezTo>
                <a:lnTo>
                  <a:pt x="3986663" y="1078196"/>
                </a:lnTo>
                <a:close/>
                <a:moveTo>
                  <a:pt x="610492" y="1071629"/>
                </a:moveTo>
                <a:cubicBezTo>
                  <a:pt x="611206" y="1069975"/>
                  <a:pt x="606106" y="1071698"/>
                  <a:pt x="603498" y="1073121"/>
                </a:cubicBezTo>
                <a:cubicBezTo>
                  <a:pt x="603064" y="1073357"/>
                  <a:pt x="602698" y="1073586"/>
                  <a:pt x="602440" y="1073789"/>
                </a:cubicBezTo>
                <a:cubicBezTo>
                  <a:pt x="602183" y="1073992"/>
                  <a:pt x="602033" y="1074170"/>
                  <a:pt x="602028" y="1074305"/>
                </a:cubicBezTo>
                <a:cubicBezTo>
                  <a:pt x="602093" y="1074835"/>
                  <a:pt x="604095" y="1074307"/>
                  <a:pt x="606135" y="1073575"/>
                </a:cubicBezTo>
                <a:cubicBezTo>
                  <a:pt x="608180" y="1072844"/>
                  <a:pt x="610261" y="1071910"/>
                  <a:pt x="610492" y="1071629"/>
                </a:cubicBezTo>
                <a:close/>
                <a:moveTo>
                  <a:pt x="3715638" y="1071628"/>
                </a:moveTo>
                <a:cubicBezTo>
                  <a:pt x="3715869" y="1071909"/>
                  <a:pt x="3717950" y="1072843"/>
                  <a:pt x="3719994" y="1073574"/>
                </a:cubicBezTo>
                <a:cubicBezTo>
                  <a:pt x="3722035" y="1074306"/>
                  <a:pt x="3724036" y="1074834"/>
                  <a:pt x="3724101" y="1074304"/>
                </a:cubicBezTo>
                <a:cubicBezTo>
                  <a:pt x="3724097" y="1074169"/>
                  <a:pt x="3723947" y="1073991"/>
                  <a:pt x="3723689" y="1073788"/>
                </a:cubicBezTo>
                <a:cubicBezTo>
                  <a:pt x="3723432" y="1073585"/>
                  <a:pt x="3723065" y="1073356"/>
                  <a:pt x="3722632" y="1073120"/>
                </a:cubicBezTo>
                <a:cubicBezTo>
                  <a:pt x="3720024" y="1071697"/>
                  <a:pt x="3714923" y="1069974"/>
                  <a:pt x="3715638" y="1071628"/>
                </a:cubicBezTo>
                <a:close/>
                <a:moveTo>
                  <a:pt x="293331" y="1063456"/>
                </a:moveTo>
                <a:lnTo>
                  <a:pt x="291825" y="1064306"/>
                </a:lnTo>
                <a:lnTo>
                  <a:pt x="288550" y="1066420"/>
                </a:lnTo>
                <a:lnTo>
                  <a:pt x="281365" y="1067686"/>
                </a:lnTo>
                <a:lnTo>
                  <a:pt x="273880" y="1068682"/>
                </a:lnTo>
                <a:lnTo>
                  <a:pt x="275975" y="1067460"/>
                </a:lnTo>
                <a:lnTo>
                  <a:pt x="277778" y="1066550"/>
                </a:lnTo>
                <a:close/>
                <a:moveTo>
                  <a:pt x="4032798" y="1063455"/>
                </a:moveTo>
                <a:lnTo>
                  <a:pt x="4048351" y="1066549"/>
                </a:lnTo>
                <a:lnTo>
                  <a:pt x="4050154" y="1067459"/>
                </a:lnTo>
                <a:lnTo>
                  <a:pt x="4052250" y="1068681"/>
                </a:lnTo>
                <a:lnTo>
                  <a:pt x="4044764" y="1067685"/>
                </a:lnTo>
                <a:lnTo>
                  <a:pt x="4037579" y="1066419"/>
                </a:lnTo>
                <a:lnTo>
                  <a:pt x="4034305" y="1064305"/>
                </a:lnTo>
                <a:close/>
                <a:moveTo>
                  <a:pt x="635405" y="1062973"/>
                </a:moveTo>
                <a:cubicBezTo>
                  <a:pt x="635527" y="1062727"/>
                  <a:pt x="634931" y="1062758"/>
                  <a:pt x="633191" y="1063229"/>
                </a:cubicBezTo>
                <a:cubicBezTo>
                  <a:pt x="627794" y="1065643"/>
                  <a:pt x="621422" y="1068027"/>
                  <a:pt x="617029" y="1071130"/>
                </a:cubicBezTo>
                <a:cubicBezTo>
                  <a:pt x="616508" y="1071244"/>
                  <a:pt x="616121" y="1071194"/>
                  <a:pt x="615870" y="1071239"/>
                </a:cubicBezTo>
                <a:cubicBezTo>
                  <a:pt x="615744" y="1071262"/>
                  <a:pt x="615653" y="1071308"/>
                  <a:pt x="615595" y="1071412"/>
                </a:cubicBezTo>
                <a:cubicBezTo>
                  <a:pt x="615539" y="1071514"/>
                  <a:pt x="615515" y="1071673"/>
                  <a:pt x="615527" y="1071920"/>
                </a:cubicBezTo>
                <a:cubicBezTo>
                  <a:pt x="615527" y="1071920"/>
                  <a:pt x="615652" y="1072027"/>
                  <a:pt x="615904" y="1071981"/>
                </a:cubicBezTo>
                <a:cubicBezTo>
                  <a:pt x="616154" y="1071936"/>
                  <a:pt x="616531" y="1071738"/>
                  <a:pt x="617029" y="1071130"/>
                </a:cubicBezTo>
                <a:cubicBezTo>
                  <a:pt x="619506" y="1070369"/>
                  <a:pt x="622480" y="1069870"/>
                  <a:pt x="626458" y="1068318"/>
                </a:cubicBezTo>
                <a:cubicBezTo>
                  <a:pt x="628217" y="1066953"/>
                  <a:pt x="635041" y="1063712"/>
                  <a:pt x="635405" y="1062973"/>
                </a:cubicBezTo>
                <a:close/>
                <a:moveTo>
                  <a:pt x="3690725" y="1062972"/>
                </a:moveTo>
                <a:cubicBezTo>
                  <a:pt x="3691089" y="1063711"/>
                  <a:pt x="3697912" y="1066952"/>
                  <a:pt x="3699672" y="1068317"/>
                </a:cubicBezTo>
                <a:cubicBezTo>
                  <a:pt x="3703650" y="1069869"/>
                  <a:pt x="3706624" y="1070368"/>
                  <a:pt x="3709101" y="1071129"/>
                </a:cubicBezTo>
                <a:cubicBezTo>
                  <a:pt x="3709598" y="1071737"/>
                  <a:pt x="3709975" y="1071935"/>
                  <a:pt x="3710225" y="1071980"/>
                </a:cubicBezTo>
                <a:cubicBezTo>
                  <a:pt x="3710477" y="1072026"/>
                  <a:pt x="3710603" y="1071919"/>
                  <a:pt x="3710603" y="1071919"/>
                </a:cubicBezTo>
                <a:cubicBezTo>
                  <a:pt x="3710615" y="1071672"/>
                  <a:pt x="3710590" y="1071513"/>
                  <a:pt x="3710534" y="1071411"/>
                </a:cubicBezTo>
                <a:cubicBezTo>
                  <a:pt x="3710476" y="1071307"/>
                  <a:pt x="3710385" y="1071261"/>
                  <a:pt x="3710260" y="1071238"/>
                </a:cubicBezTo>
                <a:cubicBezTo>
                  <a:pt x="3710009" y="1071193"/>
                  <a:pt x="3709622" y="1071243"/>
                  <a:pt x="3709101" y="1071129"/>
                </a:cubicBezTo>
                <a:cubicBezTo>
                  <a:pt x="3704707" y="1068026"/>
                  <a:pt x="3698336" y="1065642"/>
                  <a:pt x="3692939" y="1063228"/>
                </a:cubicBezTo>
                <a:cubicBezTo>
                  <a:pt x="3691198" y="1062757"/>
                  <a:pt x="3690603" y="1062726"/>
                  <a:pt x="3690725" y="1062972"/>
                </a:cubicBezTo>
                <a:close/>
                <a:moveTo>
                  <a:pt x="631674" y="1061950"/>
                </a:moveTo>
                <a:cubicBezTo>
                  <a:pt x="632797" y="1058599"/>
                  <a:pt x="616818" y="1066404"/>
                  <a:pt x="613146" y="1068693"/>
                </a:cubicBezTo>
                <a:cubicBezTo>
                  <a:pt x="612619" y="1069020"/>
                  <a:pt x="612346" y="1069234"/>
                  <a:pt x="612409" y="1069287"/>
                </a:cubicBezTo>
                <a:cubicBezTo>
                  <a:pt x="612202" y="1070062"/>
                  <a:pt x="614296" y="1069376"/>
                  <a:pt x="616564" y="1068478"/>
                </a:cubicBezTo>
                <a:cubicBezTo>
                  <a:pt x="618831" y="1067581"/>
                  <a:pt x="621270" y="1066472"/>
                  <a:pt x="621755" y="1066405"/>
                </a:cubicBezTo>
                <a:cubicBezTo>
                  <a:pt x="624767" y="1064989"/>
                  <a:pt x="630677" y="1063166"/>
                  <a:pt x="631674" y="1061950"/>
                </a:cubicBezTo>
                <a:close/>
                <a:moveTo>
                  <a:pt x="3694455" y="1061949"/>
                </a:moveTo>
                <a:cubicBezTo>
                  <a:pt x="3695453" y="1063165"/>
                  <a:pt x="3701363" y="1064988"/>
                  <a:pt x="3704375" y="1066404"/>
                </a:cubicBezTo>
                <a:cubicBezTo>
                  <a:pt x="3704859" y="1066471"/>
                  <a:pt x="3707299" y="1067580"/>
                  <a:pt x="3709565" y="1068477"/>
                </a:cubicBezTo>
                <a:cubicBezTo>
                  <a:pt x="3711833" y="1069375"/>
                  <a:pt x="3713928" y="1070061"/>
                  <a:pt x="3713721" y="1069286"/>
                </a:cubicBezTo>
                <a:cubicBezTo>
                  <a:pt x="3713783" y="1069233"/>
                  <a:pt x="3713510" y="1069019"/>
                  <a:pt x="3712984" y="1068692"/>
                </a:cubicBezTo>
                <a:cubicBezTo>
                  <a:pt x="3709311" y="1066403"/>
                  <a:pt x="3693333" y="1058598"/>
                  <a:pt x="3694455" y="1061949"/>
                </a:cubicBezTo>
                <a:close/>
                <a:moveTo>
                  <a:pt x="3454668" y="1061127"/>
                </a:moveTo>
                <a:lnTo>
                  <a:pt x="3484041" y="1074243"/>
                </a:lnTo>
                <a:lnTo>
                  <a:pt x="3485648" y="1074320"/>
                </a:lnTo>
                <a:lnTo>
                  <a:pt x="3460237" y="1061677"/>
                </a:lnTo>
                <a:close/>
                <a:moveTo>
                  <a:pt x="871467" y="1061125"/>
                </a:moveTo>
                <a:lnTo>
                  <a:pt x="865897" y="1061675"/>
                </a:lnTo>
                <a:lnTo>
                  <a:pt x="840486" y="1074318"/>
                </a:lnTo>
                <a:lnTo>
                  <a:pt x="842094" y="1074242"/>
                </a:lnTo>
                <a:close/>
                <a:moveTo>
                  <a:pt x="338554" y="1052017"/>
                </a:moveTo>
                <a:lnTo>
                  <a:pt x="329176" y="1056212"/>
                </a:lnTo>
                <a:lnTo>
                  <a:pt x="322291" y="1059877"/>
                </a:lnTo>
                <a:lnTo>
                  <a:pt x="303656" y="1063756"/>
                </a:lnTo>
                <a:lnTo>
                  <a:pt x="300807" y="1064258"/>
                </a:lnTo>
                <a:lnTo>
                  <a:pt x="302566" y="1063280"/>
                </a:lnTo>
                <a:cubicBezTo>
                  <a:pt x="305229" y="1061833"/>
                  <a:pt x="306663" y="1061008"/>
                  <a:pt x="307251" y="1060584"/>
                </a:cubicBezTo>
                <a:lnTo>
                  <a:pt x="307098" y="1060466"/>
                </a:lnTo>
                <a:lnTo>
                  <a:pt x="316142" y="1058454"/>
                </a:lnTo>
                <a:cubicBezTo>
                  <a:pt x="322465" y="1056755"/>
                  <a:pt x="328576" y="1054833"/>
                  <a:pt x="334604" y="1052727"/>
                </a:cubicBezTo>
                <a:close/>
                <a:moveTo>
                  <a:pt x="3987576" y="1052016"/>
                </a:moveTo>
                <a:lnTo>
                  <a:pt x="3991526" y="1052726"/>
                </a:lnTo>
                <a:cubicBezTo>
                  <a:pt x="3997554" y="1054832"/>
                  <a:pt x="4003664" y="1056754"/>
                  <a:pt x="4009987" y="1058453"/>
                </a:cubicBezTo>
                <a:lnTo>
                  <a:pt x="4019032" y="1060465"/>
                </a:lnTo>
                <a:lnTo>
                  <a:pt x="4018879" y="1060583"/>
                </a:lnTo>
                <a:cubicBezTo>
                  <a:pt x="4019467" y="1061007"/>
                  <a:pt x="4020900" y="1061832"/>
                  <a:pt x="4023563" y="1063279"/>
                </a:cubicBezTo>
                <a:lnTo>
                  <a:pt x="4025323" y="1064257"/>
                </a:lnTo>
                <a:lnTo>
                  <a:pt x="4022474" y="1063755"/>
                </a:lnTo>
                <a:lnTo>
                  <a:pt x="4003839" y="1059876"/>
                </a:lnTo>
                <a:lnTo>
                  <a:pt x="3996953" y="1056211"/>
                </a:lnTo>
                <a:close/>
                <a:moveTo>
                  <a:pt x="361702" y="1042146"/>
                </a:moveTo>
                <a:lnTo>
                  <a:pt x="348510" y="1047760"/>
                </a:lnTo>
                <a:lnTo>
                  <a:pt x="347918" y="1047732"/>
                </a:lnTo>
                <a:cubicBezTo>
                  <a:pt x="347063" y="1047616"/>
                  <a:pt x="346631" y="1047446"/>
                  <a:pt x="346986" y="1047236"/>
                </a:cubicBezTo>
                <a:cubicBezTo>
                  <a:pt x="351070" y="1044810"/>
                  <a:pt x="355634" y="1043533"/>
                  <a:pt x="360274" y="1042466"/>
                </a:cubicBezTo>
                <a:close/>
                <a:moveTo>
                  <a:pt x="3964428" y="1042145"/>
                </a:moveTo>
                <a:lnTo>
                  <a:pt x="3965856" y="1042465"/>
                </a:lnTo>
                <a:cubicBezTo>
                  <a:pt x="3970495" y="1043532"/>
                  <a:pt x="3975059" y="1044809"/>
                  <a:pt x="3979144" y="1047235"/>
                </a:cubicBezTo>
                <a:cubicBezTo>
                  <a:pt x="3979499" y="1047445"/>
                  <a:pt x="3979066" y="1047615"/>
                  <a:pt x="3978212" y="1047731"/>
                </a:cubicBezTo>
                <a:lnTo>
                  <a:pt x="3977620" y="1047759"/>
                </a:lnTo>
                <a:close/>
                <a:moveTo>
                  <a:pt x="923406" y="1038758"/>
                </a:moveTo>
                <a:cubicBezTo>
                  <a:pt x="923749" y="1037605"/>
                  <a:pt x="921309" y="1037890"/>
                  <a:pt x="917728" y="1038855"/>
                </a:cubicBezTo>
                <a:lnTo>
                  <a:pt x="910053" y="1041416"/>
                </a:lnTo>
                <a:lnTo>
                  <a:pt x="922489" y="1039582"/>
                </a:lnTo>
                <a:close/>
                <a:moveTo>
                  <a:pt x="3402723" y="1038757"/>
                </a:moveTo>
                <a:lnTo>
                  <a:pt x="3403644" y="1039584"/>
                </a:lnTo>
                <a:lnTo>
                  <a:pt x="3416087" y="1041419"/>
                </a:lnTo>
                <a:lnTo>
                  <a:pt x="3408402" y="1038854"/>
                </a:lnTo>
                <a:cubicBezTo>
                  <a:pt x="3404820" y="1037889"/>
                  <a:pt x="3402381" y="1037604"/>
                  <a:pt x="3402723" y="1038757"/>
                </a:cubicBezTo>
                <a:close/>
                <a:moveTo>
                  <a:pt x="387220" y="1034890"/>
                </a:moveTo>
                <a:cubicBezTo>
                  <a:pt x="386978" y="1034868"/>
                  <a:pt x="386605" y="1034977"/>
                  <a:pt x="386223" y="1035145"/>
                </a:cubicBezTo>
                <a:cubicBezTo>
                  <a:pt x="385840" y="1035312"/>
                  <a:pt x="385448" y="1035539"/>
                  <a:pt x="385166" y="1035756"/>
                </a:cubicBezTo>
                <a:cubicBezTo>
                  <a:pt x="384601" y="1036187"/>
                  <a:pt x="384478" y="1036575"/>
                  <a:pt x="385760" y="1036352"/>
                </a:cubicBezTo>
                <a:cubicBezTo>
                  <a:pt x="386271" y="1035841"/>
                  <a:pt x="386700" y="1036351"/>
                  <a:pt x="387211" y="1035840"/>
                </a:cubicBezTo>
                <a:cubicBezTo>
                  <a:pt x="387636" y="1035180"/>
                  <a:pt x="387545" y="1034919"/>
                  <a:pt x="387220" y="1034890"/>
                </a:cubicBezTo>
                <a:close/>
                <a:moveTo>
                  <a:pt x="3938909" y="1034889"/>
                </a:moveTo>
                <a:cubicBezTo>
                  <a:pt x="3938585" y="1034918"/>
                  <a:pt x="3938494" y="1035179"/>
                  <a:pt x="3938918" y="1035839"/>
                </a:cubicBezTo>
                <a:cubicBezTo>
                  <a:pt x="3939429" y="1036350"/>
                  <a:pt x="3939858" y="1035840"/>
                  <a:pt x="3940370" y="1036351"/>
                </a:cubicBezTo>
                <a:cubicBezTo>
                  <a:pt x="3941651" y="1036574"/>
                  <a:pt x="3941529" y="1036186"/>
                  <a:pt x="3940964" y="1035755"/>
                </a:cubicBezTo>
                <a:cubicBezTo>
                  <a:pt x="3940681" y="1035538"/>
                  <a:pt x="3940289" y="1035311"/>
                  <a:pt x="3939906" y="1035144"/>
                </a:cubicBezTo>
                <a:cubicBezTo>
                  <a:pt x="3939524" y="1034976"/>
                  <a:pt x="3939151" y="1034867"/>
                  <a:pt x="3938909" y="1034889"/>
                </a:cubicBezTo>
                <a:close/>
                <a:moveTo>
                  <a:pt x="444995" y="1032779"/>
                </a:moveTo>
                <a:lnTo>
                  <a:pt x="438382" y="1035316"/>
                </a:lnTo>
                <a:lnTo>
                  <a:pt x="435276" y="1037411"/>
                </a:lnTo>
                <a:lnTo>
                  <a:pt x="434480" y="1037885"/>
                </a:lnTo>
                <a:lnTo>
                  <a:pt x="434360" y="1037915"/>
                </a:lnTo>
                <a:lnTo>
                  <a:pt x="431657" y="1038877"/>
                </a:lnTo>
                <a:lnTo>
                  <a:pt x="435035" y="1036599"/>
                </a:lnTo>
                <a:lnTo>
                  <a:pt x="419276" y="1042645"/>
                </a:lnTo>
                <a:cubicBezTo>
                  <a:pt x="417782" y="1043198"/>
                  <a:pt x="417097" y="1043480"/>
                  <a:pt x="416950" y="1043585"/>
                </a:cubicBezTo>
                <a:cubicBezTo>
                  <a:pt x="416507" y="1043896"/>
                  <a:pt x="420886" y="1042601"/>
                  <a:pt x="422680" y="1042217"/>
                </a:cubicBezTo>
                <a:lnTo>
                  <a:pt x="440189" y="1036041"/>
                </a:lnTo>
                <a:lnTo>
                  <a:pt x="444071" y="1033827"/>
                </a:lnTo>
                <a:close/>
                <a:moveTo>
                  <a:pt x="3881135" y="1032778"/>
                </a:moveTo>
                <a:lnTo>
                  <a:pt x="3882058" y="1033826"/>
                </a:lnTo>
                <a:lnTo>
                  <a:pt x="3885940" y="1036040"/>
                </a:lnTo>
                <a:lnTo>
                  <a:pt x="3903449" y="1042216"/>
                </a:lnTo>
                <a:cubicBezTo>
                  <a:pt x="3905244" y="1042600"/>
                  <a:pt x="3909623" y="1043895"/>
                  <a:pt x="3909179" y="1043584"/>
                </a:cubicBezTo>
                <a:cubicBezTo>
                  <a:pt x="3909032" y="1043479"/>
                  <a:pt x="3908347" y="1043197"/>
                  <a:pt x="3906853" y="1042644"/>
                </a:cubicBezTo>
                <a:lnTo>
                  <a:pt x="3891094" y="1036598"/>
                </a:lnTo>
                <a:lnTo>
                  <a:pt x="3894473" y="1038876"/>
                </a:lnTo>
                <a:lnTo>
                  <a:pt x="3891769" y="1037914"/>
                </a:lnTo>
                <a:lnTo>
                  <a:pt x="3891650" y="1037884"/>
                </a:lnTo>
                <a:lnTo>
                  <a:pt x="3890853" y="1037410"/>
                </a:lnTo>
                <a:lnTo>
                  <a:pt x="3887748" y="1035315"/>
                </a:lnTo>
                <a:close/>
                <a:moveTo>
                  <a:pt x="371641" y="1031662"/>
                </a:moveTo>
                <a:lnTo>
                  <a:pt x="372138" y="1032201"/>
                </a:lnTo>
                <a:lnTo>
                  <a:pt x="372381" y="1032465"/>
                </a:lnTo>
                <a:cubicBezTo>
                  <a:pt x="372442" y="1032533"/>
                  <a:pt x="372427" y="1032517"/>
                  <a:pt x="372370" y="1032453"/>
                </a:cubicBezTo>
                <a:lnTo>
                  <a:pt x="372138" y="1032201"/>
                </a:lnTo>
                <a:lnTo>
                  <a:pt x="372104" y="1032164"/>
                </a:lnTo>
                <a:cubicBezTo>
                  <a:pt x="371887" y="1031929"/>
                  <a:pt x="371641" y="1031662"/>
                  <a:pt x="371641" y="1031662"/>
                </a:cubicBezTo>
                <a:close/>
                <a:moveTo>
                  <a:pt x="3954488" y="1031661"/>
                </a:moveTo>
                <a:cubicBezTo>
                  <a:pt x="3954488" y="1031661"/>
                  <a:pt x="3954243" y="1031928"/>
                  <a:pt x="3954026" y="1032163"/>
                </a:cubicBezTo>
                <a:lnTo>
                  <a:pt x="3953992" y="1032200"/>
                </a:lnTo>
                <a:lnTo>
                  <a:pt x="3953760" y="1032452"/>
                </a:lnTo>
                <a:cubicBezTo>
                  <a:pt x="3953703" y="1032516"/>
                  <a:pt x="3953687" y="1032532"/>
                  <a:pt x="3953749" y="1032464"/>
                </a:cubicBezTo>
                <a:lnTo>
                  <a:pt x="3953992" y="1032200"/>
                </a:lnTo>
                <a:close/>
                <a:moveTo>
                  <a:pt x="308927" y="1028565"/>
                </a:moveTo>
                <a:cubicBezTo>
                  <a:pt x="306770" y="1029584"/>
                  <a:pt x="305193" y="1029940"/>
                  <a:pt x="304218" y="1029950"/>
                </a:cubicBezTo>
                <a:cubicBezTo>
                  <a:pt x="303243" y="1029960"/>
                  <a:pt x="302871" y="1029624"/>
                  <a:pt x="303124" y="1029262"/>
                </a:cubicBezTo>
                <a:cubicBezTo>
                  <a:pt x="303292" y="1029019"/>
                  <a:pt x="303740" y="1028765"/>
                  <a:pt x="304470" y="1028593"/>
                </a:cubicBezTo>
                <a:cubicBezTo>
                  <a:pt x="305445" y="1028363"/>
                  <a:pt x="306925" y="1028280"/>
                  <a:pt x="308927" y="1028565"/>
                </a:cubicBezTo>
                <a:close/>
                <a:moveTo>
                  <a:pt x="4017202" y="1028564"/>
                </a:moveTo>
                <a:cubicBezTo>
                  <a:pt x="4019204" y="1028279"/>
                  <a:pt x="4020685" y="1028362"/>
                  <a:pt x="4021659" y="1028592"/>
                </a:cubicBezTo>
                <a:cubicBezTo>
                  <a:pt x="4022390" y="1028764"/>
                  <a:pt x="4022838" y="1029018"/>
                  <a:pt x="4023006" y="1029261"/>
                </a:cubicBezTo>
                <a:cubicBezTo>
                  <a:pt x="4023259" y="1029623"/>
                  <a:pt x="4022887" y="1029959"/>
                  <a:pt x="4021911" y="1029949"/>
                </a:cubicBezTo>
                <a:cubicBezTo>
                  <a:pt x="4020937" y="1029939"/>
                  <a:pt x="4019359" y="1029583"/>
                  <a:pt x="4017202" y="1028564"/>
                </a:cubicBezTo>
                <a:close/>
                <a:moveTo>
                  <a:pt x="458496" y="1027965"/>
                </a:moveTo>
                <a:lnTo>
                  <a:pt x="453599" y="1029479"/>
                </a:lnTo>
                <a:lnTo>
                  <a:pt x="451617" y="1030240"/>
                </a:lnTo>
                <a:lnTo>
                  <a:pt x="445472" y="1034178"/>
                </a:lnTo>
                <a:lnTo>
                  <a:pt x="453094" y="1031490"/>
                </a:lnTo>
                <a:lnTo>
                  <a:pt x="456906" y="1028882"/>
                </a:lnTo>
                <a:close/>
                <a:moveTo>
                  <a:pt x="3867633" y="1027964"/>
                </a:moveTo>
                <a:lnTo>
                  <a:pt x="3869224" y="1028881"/>
                </a:lnTo>
                <a:lnTo>
                  <a:pt x="3873036" y="1031489"/>
                </a:lnTo>
                <a:lnTo>
                  <a:pt x="3880657" y="1034177"/>
                </a:lnTo>
                <a:lnTo>
                  <a:pt x="3874512" y="1030239"/>
                </a:lnTo>
                <a:lnTo>
                  <a:pt x="3872531" y="1029478"/>
                </a:lnTo>
                <a:close/>
                <a:moveTo>
                  <a:pt x="838261" y="1027720"/>
                </a:moveTo>
                <a:lnTo>
                  <a:pt x="823534" y="1031945"/>
                </a:lnTo>
                <a:lnTo>
                  <a:pt x="830489" y="1031803"/>
                </a:lnTo>
                <a:lnTo>
                  <a:pt x="806272" y="1036985"/>
                </a:lnTo>
                <a:lnTo>
                  <a:pt x="777789" y="1047189"/>
                </a:lnTo>
                <a:lnTo>
                  <a:pt x="772893" y="1049064"/>
                </a:lnTo>
                <a:lnTo>
                  <a:pt x="835701" y="1035228"/>
                </a:lnTo>
                <a:cubicBezTo>
                  <a:pt x="835701" y="1035228"/>
                  <a:pt x="835701" y="1035228"/>
                  <a:pt x="837974" y="1034740"/>
                </a:cubicBezTo>
                <a:lnTo>
                  <a:pt x="841516" y="1033980"/>
                </a:lnTo>
                <a:lnTo>
                  <a:pt x="847268" y="1029288"/>
                </a:lnTo>
                <a:cubicBezTo>
                  <a:pt x="847130" y="1028103"/>
                  <a:pt x="844487" y="1027476"/>
                  <a:pt x="838261" y="1027720"/>
                </a:cubicBezTo>
                <a:close/>
                <a:moveTo>
                  <a:pt x="3487869" y="1027719"/>
                </a:moveTo>
                <a:cubicBezTo>
                  <a:pt x="3481643" y="1027475"/>
                  <a:pt x="3478999" y="1028102"/>
                  <a:pt x="3478862" y="1029287"/>
                </a:cubicBezTo>
                <a:lnTo>
                  <a:pt x="3484617" y="1033982"/>
                </a:lnTo>
                <a:lnTo>
                  <a:pt x="3488156" y="1034741"/>
                </a:lnTo>
                <a:cubicBezTo>
                  <a:pt x="3490429" y="1035229"/>
                  <a:pt x="3490429" y="1035229"/>
                  <a:pt x="3490429" y="1035229"/>
                </a:cubicBezTo>
                <a:lnTo>
                  <a:pt x="3553249" y="1049068"/>
                </a:lnTo>
                <a:lnTo>
                  <a:pt x="3548341" y="1047188"/>
                </a:lnTo>
                <a:lnTo>
                  <a:pt x="3519871" y="1036989"/>
                </a:lnTo>
                <a:lnTo>
                  <a:pt x="3495641" y="1031804"/>
                </a:lnTo>
                <a:lnTo>
                  <a:pt x="3502603" y="1031946"/>
                </a:lnTo>
                <a:close/>
                <a:moveTo>
                  <a:pt x="405274" y="1022637"/>
                </a:moveTo>
                <a:cubicBezTo>
                  <a:pt x="404333" y="1022637"/>
                  <a:pt x="406204" y="1023743"/>
                  <a:pt x="406204" y="1023743"/>
                </a:cubicBezTo>
                <a:cubicBezTo>
                  <a:pt x="406460" y="1023488"/>
                  <a:pt x="406354" y="1023083"/>
                  <a:pt x="406121" y="1022807"/>
                </a:cubicBezTo>
                <a:cubicBezTo>
                  <a:pt x="405889" y="1022530"/>
                  <a:pt x="405528" y="1022382"/>
                  <a:pt x="405274" y="1022637"/>
                </a:cubicBezTo>
                <a:close/>
                <a:moveTo>
                  <a:pt x="3920856" y="1022636"/>
                </a:moveTo>
                <a:cubicBezTo>
                  <a:pt x="3920602" y="1022381"/>
                  <a:pt x="3920241" y="1022529"/>
                  <a:pt x="3920008" y="1022806"/>
                </a:cubicBezTo>
                <a:cubicBezTo>
                  <a:pt x="3919775" y="1023082"/>
                  <a:pt x="3919670" y="1023487"/>
                  <a:pt x="3919925" y="1023742"/>
                </a:cubicBezTo>
                <a:cubicBezTo>
                  <a:pt x="3919925" y="1023742"/>
                  <a:pt x="3921797" y="1022636"/>
                  <a:pt x="3920856" y="1022636"/>
                </a:cubicBezTo>
                <a:close/>
                <a:moveTo>
                  <a:pt x="3425063" y="1019576"/>
                </a:moveTo>
                <a:lnTo>
                  <a:pt x="3438460" y="1026074"/>
                </a:lnTo>
                <a:lnTo>
                  <a:pt x="3440200" y="1026912"/>
                </a:lnTo>
                <a:lnTo>
                  <a:pt x="3453777" y="1028475"/>
                </a:lnTo>
                <a:lnTo>
                  <a:pt x="3461768" y="1029709"/>
                </a:lnTo>
                <a:lnTo>
                  <a:pt x="3458822" y="1028392"/>
                </a:lnTo>
                <a:lnTo>
                  <a:pt x="3442512" y="1021714"/>
                </a:lnTo>
                <a:lnTo>
                  <a:pt x="3439200" y="1021421"/>
                </a:lnTo>
                <a:close/>
                <a:moveTo>
                  <a:pt x="901072" y="1019574"/>
                </a:moveTo>
                <a:lnTo>
                  <a:pt x="886930" y="1021420"/>
                </a:lnTo>
                <a:lnTo>
                  <a:pt x="883624" y="1021712"/>
                </a:lnTo>
                <a:lnTo>
                  <a:pt x="867308" y="1028393"/>
                </a:lnTo>
                <a:lnTo>
                  <a:pt x="864369" y="1029707"/>
                </a:lnTo>
                <a:lnTo>
                  <a:pt x="872352" y="1028474"/>
                </a:lnTo>
                <a:lnTo>
                  <a:pt x="885935" y="1026910"/>
                </a:lnTo>
                <a:lnTo>
                  <a:pt x="887670" y="1026075"/>
                </a:lnTo>
                <a:close/>
                <a:moveTo>
                  <a:pt x="492376" y="1018057"/>
                </a:moveTo>
                <a:lnTo>
                  <a:pt x="489581" y="1018348"/>
                </a:lnTo>
                <a:lnTo>
                  <a:pt x="486266" y="1019380"/>
                </a:lnTo>
                <a:lnTo>
                  <a:pt x="464099" y="1026233"/>
                </a:lnTo>
                <a:lnTo>
                  <a:pt x="458557" y="1029561"/>
                </a:lnTo>
                <a:lnTo>
                  <a:pt x="460031" y="1029042"/>
                </a:lnTo>
                <a:lnTo>
                  <a:pt x="475412" y="1024448"/>
                </a:lnTo>
                <a:lnTo>
                  <a:pt x="486213" y="1019947"/>
                </a:lnTo>
                <a:lnTo>
                  <a:pt x="481966" y="1022490"/>
                </a:lnTo>
                <a:lnTo>
                  <a:pt x="488468" y="1020547"/>
                </a:lnTo>
                <a:close/>
                <a:moveTo>
                  <a:pt x="3833754" y="1018056"/>
                </a:moveTo>
                <a:lnTo>
                  <a:pt x="3837661" y="1020546"/>
                </a:lnTo>
                <a:lnTo>
                  <a:pt x="3844164" y="1022489"/>
                </a:lnTo>
                <a:lnTo>
                  <a:pt x="3839917" y="1019946"/>
                </a:lnTo>
                <a:lnTo>
                  <a:pt x="3850718" y="1024447"/>
                </a:lnTo>
                <a:lnTo>
                  <a:pt x="3866099" y="1029041"/>
                </a:lnTo>
                <a:lnTo>
                  <a:pt x="3867573" y="1029560"/>
                </a:lnTo>
                <a:lnTo>
                  <a:pt x="3862030" y="1026232"/>
                </a:lnTo>
                <a:lnTo>
                  <a:pt x="3839863" y="1019379"/>
                </a:lnTo>
                <a:lnTo>
                  <a:pt x="3836548" y="1018347"/>
                </a:lnTo>
                <a:close/>
                <a:moveTo>
                  <a:pt x="437494" y="1014709"/>
                </a:moveTo>
                <a:cubicBezTo>
                  <a:pt x="438449" y="1013225"/>
                  <a:pt x="434121" y="1014246"/>
                  <a:pt x="431910" y="1015061"/>
                </a:cubicBezTo>
                <a:cubicBezTo>
                  <a:pt x="431174" y="1015332"/>
                  <a:pt x="430670" y="1015581"/>
                  <a:pt x="430679" y="1015705"/>
                </a:cubicBezTo>
                <a:cubicBezTo>
                  <a:pt x="430688" y="1015872"/>
                  <a:pt x="431605" y="1015817"/>
                  <a:pt x="434074" y="1015306"/>
                </a:cubicBezTo>
                <a:cubicBezTo>
                  <a:pt x="434074" y="1015306"/>
                  <a:pt x="434801" y="1015285"/>
                  <a:pt x="435593" y="1015200"/>
                </a:cubicBezTo>
                <a:cubicBezTo>
                  <a:pt x="436383" y="1015114"/>
                  <a:pt x="437237" y="1014965"/>
                  <a:pt x="437494" y="1014709"/>
                </a:cubicBezTo>
                <a:close/>
                <a:moveTo>
                  <a:pt x="3888636" y="1014708"/>
                </a:moveTo>
                <a:cubicBezTo>
                  <a:pt x="3888892" y="1014964"/>
                  <a:pt x="3889747" y="1015113"/>
                  <a:pt x="3890537" y="1015199"/>
                </a:cubicBezTo>
                <a:cubicBezTo>
                  <a:pt x="3891328" y="1015284"/>
                  <a:pt x="3892055" y="1015305"/>
                  <a:pt x="3892055" y="1015305"/>
                </a:cubicBezTo>
                <a:cubicBezTo>
                  <a:pt x="3894525" y="1015816"/>
                  <a:pt x="3895442" y="1015871"/>
                  <a:pt x="3895451" y="1015704"/>
                </a:cubicBezTo>
                <a:cubicBezTo>
                  <a:pt x="3895460" y="1015580"/>
                  <a:pt x="3894956" y="1015331"/>
                  <a:pt x="3894220" y="1015060"/>
                </a:cubicBezTo>
                <a:cubicBezTo>
                  <a:pt x="3892008" y="1014245"/>
                  <a:pt x="3887681" y="1013224"/>
                  <a:pt x="3888636" y="1014708"/>
                </a:cubicBezTo>
                <a:close/>
                <a:moveTo>
                  <a:pt x="436892" y="1010452"/>
                </a:moveTo>
                <a:cubicBezTo>
                  <a:pt x="436462" y="1009941"/>
                  <a:pt x="433985" y="1010538"/>
                  <a:pt x="433985" y="1010538"/>
                </a:cubicBezTo>
                <a:cubicBezTo>
                  <a:pt x="426055" y="1012668"/>
                  <a:pt x="417962" y="1016843"/>
                  <a:pt x="411833" y="1019996"/>
                </a:cubicBezTo>
                <a:cubicBezTo>
                  <a:pt x="415752" y="1019994"/>
                  <a:pt x="418392" y="1017354"/>
                  <a:pt x="424440" y="1015224"/>
                </a:cubicBezTo>
                <a:cubicBezTo>
                  <a:pt x="425892" y="1014712"/>
                  <a:pt x="436205" y="1013177"/>
                  <a:pt x="436892" y="1010452"/>
                </a:cubicBezTo>
                <a:close/>
                <a:moveTo>
                  <a:pt x="3889237" y="1010451"/>
                </a:moveTo>
                <a:cubicBezTo>
                  <a:pt x="3889925" y="1013176"/>
                  <a:pt x="3900238" y="1014711"/>
                  <a:pt x="3901690" y="1015223"/>
                </a:cubicBezTo>
                <a:cubicBezTo>
                  <a:pt x="3907738" y="1017353"/>
                  <a:pt x="3910378" y="1019993"/>
                  <a:pt x="3914296" y="1019995"/>
                </a:cubicBezTo>
                <a:cubicBezTo>
                  <a:pt x="3908168" y="1016842"/>
                  <a:pt x="3900074" y="1012667"/>
                  <a:pt x="3892145" y="1010537"/>
                </a:cubicBezTo>
                <a:cubicBezTo>
                  <a:pt x="3892145" y="1010537"/>
                  <a:pt x="3889667" y="1009940"/>
                  <a:pt x="3889237" y="1010451"/>
                </a:cubicBezTo>
                <a:close/>
                <a:moveTo>
                  <a:pt x="446345" y="1007895"/>
                </a:moveTo>
                <a:cubicBezTo>
                  <a:pt x="447235" y="1006299"/>
                  <a:pt x="442142" y="1007338"/>
                  <a:pt x="439467" y="1008424"/>
                </a:cubicBezTo>
                <a:cubicBezTo>
                  <a:pt x="439023" y="1008604"/>
                  <a:pt x="438645" y="1008787"/>
                  <a:pt x="438372" y="1008959"/>
                </a:cubicBezTo>
                <a:cubicBezTo>
                  <a:pt x="438100" y="1009131"/>
                  <a:pt x="437935" y="1009292"/>
                  <a:pt x="437914" y="1009430"/>
                </a:cubicBezTo>
                <a:cubicBezTo>
                  <a:pt x="437908" y="1009983"/>
                  <a:pt x="439888" y="1009727"/>
                  <a:pt x="441934" y="1009269"/>
                </a:cubicBezTo>
                <a:cubicBezTo>
                  <a:pt x="443978" y="1008811"/>
                  <a:pt x="446089" y="1008150"/>
                  <a:pt x="446345" y="1007895"/>
                </a:cubicBezTo>
                <a:close/>
                <a:moveTo>
                  <a:pt x="3879785" y="1007894"/>
                </a:moveTo>
                <a:cubicBezTo>
                  <a:pt x="3880040" y="1008149"/>
                  <a:pt x="3882151" y="1008810"/>
                  <a:pt x="3884195" y="1009268"/>
                </a:cubicBezTo>
                <a:cubicBezTo>
                  <a:pt x="3886241" y="1009726"/>
                  <a:pt x="3888221" y="1009982"/>
                  <a:pt x="3888216" y="1009429"/>
                </a:cubicBezTo>
                <a:cubicBezTo>
                  <a:pt x="3888195" y="1009291"/>
                  <a:pt x="3888030" y="1009130"/>
                  <a:pt x="3887758" y="1008958"/>
                </a:cubicBezTo>
                <a:cubicBezTo>
                  <a:pt x="3887485" y="1008786"/>
                  <a:pt x="3887106" y="1008603"/>
                  <a:pt x="3886662" y="1008423"/>
                </a:cubicBezTo>
                <a:cubicBezTo>
                  <a:pt x="3883987" y="1007337"/>
                  <a:pt x="3878894" y="1006298"/>
                  <a:pt x="3879785" y="1007894"/>
                </a:cubicBezTo>
                <a:close/>
                <a:moveTo>
                  <a:pt x="460401" y="1005593"/>
                </a:moveTo>
                <a:lnTo>
                  <a:pt x="452660" y="1008319"/>
                </a:lnTo>
                <a:cubicBezTo>
                  <a:pt x="452147" y="1008362"/>
                  <a:pt x="451782" y="1008255"/>
                  <a:pt x="451538" y="1008266"/>
                </a:cubicBezTo>
                <a:cubicBezTo>
                  <a:pt x="451415" y="1008271"/>
                  <a:pt x="451321" y="1008306"/>
                  <a:pt x="451253" y="1008403"/>
                </a:cubicBezTo>
                <a:cubicBezTo>
                  <a:pt x="451185" y="1008500"/>
                  <a:pt x="451144" y="1008660"/>
                  <a:pt x="451122" y="1008916"/>
                </a:cubicBezTo>
                <a:cubicBezTo>
                  <a:pt x="451122" y="1008916"/>
                  <a:pt x="451230" y="1009043"/>
                  <a:pt x="451476" y="1009033"/>
                </a:cubicBezTo>
                <a:cubicBezTo>
                  <a:pt x="451722" y="1009023"/>
                  <a:pt x="452106" y="1008873"/>
                  <a:pt x="452660" y="1008319"/>
                </a:cubicBezTo>
                <a:lnTo>
                  <a:pt x="455224" y="1007900"/>
                </a:lnTo>
                <a:close/>
                <a:moveTo>
                  <a:pt x="3865728" y="1005592"/>
                </a:moveTo>
                <a:lnTo>
                  <a:pt x="3870906" y="1007899"/>
                </a:lnTo>
                <a:lnTo>
                  <a:pt x="3873470" y="1008318"/>
                </a:lnTo>
                <a:cubicBezTo>
                  <a:pt x="3874024" y="1008872"/>
                  <a:pt x="3874408" y="1009022"/>
                  <a:pt x="3874653" y="1009032"/>
                </a:cubicBezTo>
                <a:cubicBezTo>
                  <a:pt x="3874900" y="1009042"/>
                  <a:pt x="3875007" y="1008915"/>
                  <a:pt x="3875007" y="1008915"/>
                </a:cubicBezTo>
                <a:cubicBezTo>
                  <a:pt x="3874986" y="1008659"/>
                  <a:pt x="3874944" y="1008499"/>
                  <a:pt x="3874876" y="1008402"/>
                </a:cubicBezTo>
                <a:cubicBezTo>
                  <a:pt x="3874809" y="1008305"/>
                  <a:pt x="3874715" y="1008270"/>
                  <a:pt x="3874592" y="1008265"/>
                </a:cubicBezTo>
                <a:cubicBezTo>
                  <a:pt x="3874347" y="1008254"/>
                  <a:pt x="3873983" y="1008361"/>
                  <a:pt x="3873470" y="1008318"/>
                </a:cubicBezTo>
                <a:close/>
                <a:moveTo>
                  <a:pt x="3396157" y="1004821"/>
                </a:moveTo>
                <a:lnTo>
                  <a:pt x="3401766" y="1008276"/>
                </a:lnTo>
                <a:lnTo>
                  <a:pt x="3411092" y="1012799"/>
                </a:lnTo>
                <a:lnTo>
                  <a:pt x="3413715" y="1013881"/>
                </a:lnTo>
                <a:lnTo>
                  <a:pt x="3412306" y="1013388"/>
                </a:lnTo>
                <a:lnTo>
                  <a:pt x="3414824" y="1014609"/>
                </a:lnTo>
                <a:lnTo>
                  <a:pt x="3415894" y="1014631"/>
                </a:lnTo>
                <a:lnTo>
                  <a:pt x="3413715" y="1013881"/>
                </a:lnTo>
                <a:cubicBezTo>
                  <a:pt x="3414737" y="1013663"/>
                  <a:pt x="3415421" y="1013773"/>
                  <a:pt x="3416106" y="1014088"/>
                </a:cubicBezTo>
                <a:lnTo>
                  <a:pt x="3417345" y="1014833"/>
                </a:lnTo>
                <a:lnTo>
                  <a:pt x="3419054" y="1015404"/>
                </a:lnTo>
                <a:lnTo>
                  <a:pt x="3419323" y="1015341"/>
                </a:lnTo>
                <a:lnTo>
                  <a:pt x="3419531" y="1015563"/>
                </a:lnTo>
                <a:lnTo>
                  <a:pt x="3420736" y="1015966"/>
                </a:lnTo>
                <a:lnTo>
                  <a:pt x="3431542" y="1017222"/>
                </a:lnTo>
                <a:lnTo>
                  <a:pt x="3406680" y="1007043"/>
                </a:lnTo>
                <a:lnTo>
                  <a:pt x="3402954" y="1005973"/>
                </a:lnTo>
                <a:close/>
                <a:moveTo>
                  <a:pt x="929977" y="1004819"/>
                </a:moveTo>
                <a:lnTo>
                  <a:pt x="923193" y="1005969"/>
                </a:lnTo>
                <a:lnTo>
                  <a:pt x="919450" y="1007044"/>
                </a:lnTo>
                <a:lnTo>
                  <a:pt x="894595" y="1017221"/>
                </a:lnTo>
                <a:lnTo>
                  <a:pt x="905394" y="1015965"/>
                </a:lnTo>
                <a:lnTo>
                  <a:pt x="906598" y="1015562"/>
                </a:lnTo>
                <a:lnTo>
                  <a:pt x="906807" y="1015340"/>
                </a:lnTo>
                <a:lnTo>
                  <a:pt x="907075" y="1015403"/>
                </a:lnTo>
                <a:lnTo>
                  <a:pt x="908784" y="1014832"/>
                </a:lnTo>
                <a:lnTo>
                  <a:pt x="910024" y="1014087"/>
                </a:lnTo>
                <a:cubicBezTo>
                  <a:pt x="910709" y="1013772"/>
                  <a:pt x="911393" y="1013662"/>
                  <a:pt x="912415" y="1013880"/>
                </a:cubicBezTo>
                <a:lnTo>
                  <a:pt x="910236" y="1014630"/>
                </a:lnTo>
                <a:lnTo>
                  <a:pt x="911310" y="1014608"/>
                </a:lnTo>
                <a:lnTo>
                  <a:pt x="913839" y="1013382"/>
                </a:lnTo>
                <a:lnTo>
                  <a:pt x="912415" y="1013880"/>
                </a:lnTo>
                <a:lnTo>
                  <a:pt x="915066" y="1012787"/>
                </a:lnTo>
                <a:lnTo>
                  <a:pt x="924363" y="1008277"/>
                </a:lnTo>
                <a:close/>
                <a:moveTo>
                  <a:pt x="932410" y="1003321"/>
                </a:moveTo>
                <a:lnTo>
                  <a:pt x="926452" y="1005033"/>
                </a:lnTo>
                <a:lnTo>
                  <a:pt x="930766" y="1004333"/>
                </a:lnTo>
                <a:close/>
                <a:moveTo>
                  <a:pt x="3393719" y="1003320"/>
                </a:moveTo>
                <a:lnTo>
                  <a:pt x="3395368" y="1004335"/>
                </a:lnTo>
                <a:lnTo>
                  <a:pt x="3399694" y="1005036"/>
                </a:lnTo>
                <a:close/>
                <a:moveTo>
                  <a:pt x="469412" y="1002532"/>
                </a:moveTo>
                <a:lnTo>
                  <a:pt x="463334" y="1006110"/>
                </a:lnTo>
                <a:lnTo>
                  <a:pt x="462917" y="1006394"/>
                </a:lnTo>
                <a:lnTo>
                  <a:pt x="467176" y="1004515"/>
                </a:lnTo>
                <a:cubicBezTo>
                  <a:pt x="469196" y="1003696"/>
                  <a:pt x="471040" y="1002932"/>
                  <a:pt x="471260" y="1002578"/>
                </a:cubicBezTo>
                <a:close/>
                <a:moveTo>
                  <a:pt x="3856717" y="1002531"/>
                </a:moveTo>
                <a:lnTo>
                  <a:pt x="3854869" y="1002577"/>
                </a:lnTo>
                <a:cubicBezTo>
                  <a:pt x="3855090" y="1002931"/>
                  <a:pt x="3856933" y="1003695"/>
                  <a:pt x="3858954" y="1004514"/>
                </a:cubicBezTo>
                <a:lnTo>
                  <a:pt x="3863213" y="1006393"/>
                </a:lnTo>
                <a:lnTo>
                  <a:pt x="3862795" y="1006109"/>
                </a:lnTo>
                <a:close/>
                <a:moveTo>
                  <a:pt x="467823" y="1000992"/>
                </a:moveTo>
                <a:cubicBezTo>
                  <a:pt x="469318" y="997713"/>
                  <a:pt x="453053" y="1003437"/>
                  <a:pt x="449252" y="1005260"/>
                </a:cubicBezTo>
                <a:cubicBezTo>
                  <a:pt x="448709" y="1005520"/>
                  <a:pt x="448420" y="1005702"/>
                  <a:pt x="448473" y="1005766"/>
                </a:cubicBezTo>
                <a:cubicBezTo>
                  <a:pt x="448178" y="1006532"/>
                  <a:pt x="450268" y="1006127"/>
                  <a:pt x="452549" y="1005530"/>
                </a:cubicBezTo>
                <a:cubicBezTo>
                  <a:pt x="454831" y="1004933"/>
                  <a:pt x="457303" y="1004146"/>
                  <a:pt x="457774" y="1004145"/>
                </a:cubicBezTo>
                <a:cubicBezTo>
                  <a:pt x="460833" y="1003123"/>
                  <a:pt x="466715" y="1002100"/>
                  <a:pt x="467823" y="1000992"/>
                </a:cubicBezTo>
                <a:close/>
                <a:moveTo>
                  <a:pt x="3858307" y="1000991"/>
                </a:moveTo>
                <a:cubicBezTo>
                  <a:pt x="3859414" y="1002099"/>
                  <a:pt x="3865296" y="1003122"/>
                  <a:pt x="3868356" y="1004144"/>
                </a:cubicBezTo>
                <a:cubicBezTo>
                  <a:pt x="3868826" y="1004145"/>
                  <a:pt x="3871299" y="1004932"/>
                  <a:pt x="3873580" y="1005529"/>
                </a:cubicBezTo>
                <a:cubicBezTo>
                  <a:pt x="3875862" y="1006126"/>
                  <a:pt x="3877952" y="1006531"/>
                  <a:pt x="3877657" y="1005765"/>
                </a:cubicBezTo>
                <a:cubicBezTo>
                  <a:pt x="3877710" y="1005701"/>
                  <a:pt x="3877421" y="1005519"/>
                  <a:pt x="3876878" y="1005259"/>
                </a:cubicBezTo>
                <a:cubicBezTo>
                  <a:pt x="3873076" y="1003436"/>
                  <a:pt x="3856811" y="997712"/>
                  <a:pt x="3858307" y="1000991"/>
                </a:cubicBezTo>
                <a:close/>
                <a:moveTo>
                  <a:pt x="293508" y="993956"/>
                </a:moveTo>
                <a:cubicBezTo>
                  <a:pt x="294070" y="993931"/>
                  <a:pt x="294274" y="993935"/>
                  <a:pt x="294223" y="993967"/>
                </a:cubicBezTo>
                <a:cubicBezTo>
                  <a:pt x="294120" y="994029"/>
                  <a:pt x="292995" y="994193"/>
                  <a:pt x="291677" y="994432"/>
                </a:cubicBezTo>
                <a:lnTo>
                  <a:pt x="292937" y="993988"/>
                </a:lnTo>
                <a:close/>
                <a:moveTo>
                  <a:pt x="4032621" y="993955"/>
                </a:moveTo>
                <a:lnTo>
                  <a:pt x="4033193" y="993987"/>
                </a:lnTo>
                <a:lnTo>
                  <a:pt x="4034453" y="994431"/>
                </a:lnTo>
                <a:cubicBezTo>
                  <a:pt x="4033135" y="994192"/>
                  <a:pt x="4032010" y="994028"/>
                  <a:pt x="4031907" y="993966"/>
                </a:cubicBezTo>
                <a:cubicBezTo>
                  <a:pt x="4031855" y="993934"/>
                  <a:pt x="4032059" y="993930"/>
                  <a:pt x="4032621" y="993955"/>
                </a:cubicBezTo>
                <a:close/>
                <a:moveTo>
                  <a:pt x="344738" y="988616"/>
                </a:moveTo>
                <a:lnTo>
                  <a:pt x="340231" y="989899"/>
                </a:lnTo>
                <a:lnTo>
                  <a:pt x="339009" y="990367"/>
                </a:lnTo>
                <a:cubicBezTo>
                  <a:pt x="339625" y="990260"/>
                  <a:pt x="340651" y="989978"/>
                  <a:pt x="341839" y="989606"/>
                </a:cubicBezTo>
                <a:close/>
                <a:moveTo>
                  <a:pt x="3981392" y="988615"/>
                </a:moveTo>
                <a:lnTo>
                  <a:pt x="3984291" y="989605"/>
                </a:lnTo>
                <a:cubicBezTo>
                  <a:pt x="3985478" y="989977"/>
                  <a:pt x="3986504" y="990259"/>
                  <a:pt x="3987120" y="990366"/>
                </a:cubicBezTo>
                <a:lnTo>
                  <a:pt x="3985898" y="989898"/>
                </a:lnTo>
                <a:close/>
                <a:moveTo>
                  <a:pt x="349664" y="988106"/>
                </a:moveTo>
                <a:lnTo>
                  <a:pt x="349576" y="988341"/>
                </a:lnTo>
                <a:cubicBezTo>
                  <a:pt x="349363" y="988554"/>
                  <a:pt x="349107" y="988575"/>
                  <a:pt x="348893" y="988320"/>
                </a:cubicBezTo>
                <a:close/>
                <a:moveTo>
                  <a:pt x="3976466" y="988105"/>
                </a:moveTo>
                <a:lnTo>
                  <a:pt x="3977237" y="988319"/>
                </a:lnTo>
                <a:cubicBezTo>
                  <a:pt x="3977023" y="988574"/>
                  <a:pt x="3976766" y="988553"/>
                  <a:pt x="3976553" y="988340"/>
                </a:cubicBezTo>
                <a:close/>
                <a:moveTo>
                  <a:pt x="652721" y="986383"/>
                </a:moveTo>
                <a:cubicBezTo>
                  <a:pt x="522220" y="1026805"/>
                  <a:pt x="560202" y="1012470"/>
                  <a:pt x="608139" y="996334"/>
                </a:cubicBezTo>
                <a:cubicBezTo>
                  <a:pt x="605758" y="998215"/>
                  <a:pt x="605758" y="998215"/>
                  <a:pt x="606965" y="1000291"/>
                </a:cubicBezTo>
                <a:cubicBezTo>
                  <a:pt x="605758" y="998215"/>
                  <a:pt x="642963" y="987523"/>
                  <a:pt x="652721" y="986383"/>
                </a:cubicBezTo>
                <a:close/>
                <a:moveTo>
                  <a:pt x="3673409" y="986382"/>
                </a:moveTo>
                <a:cubicBezTo>
                  <a:pt x="3683166" y="987522"/>
                  <a:pt x="3720372" y="998214"/>
                  <a:pt x="3719165" y="1000290"/>
                </a:cubicBezTo>
                <a:cubicBezTo>
                  <a:pt x="3720372" y="998214"/>
                  <a:pt x="3720372" y="998214"/>
                  <a:pt x="3717991" y="996333"/>
                </a:cubicBezTo>
                <a:cubicBezTo>
                  <a:pt x="3765927" y="1012469"/>
                  <a:pt x="3803909" y="1026804"/>
                  <a:pt x="3673409" y="986382"/>
                </a:cubicBezTo>
                <a:close/>
                <a:moveTo>
                  <a:pt x="350634" y="957760"/>
                </a:moveTo>
                <a:lnTo>
                  <a:pt x="344981" y="959400"/>
                </a:lnTo>
                <a:cubicBezTo>
                  <a:pt x="342456" y="960124"/>
                  <a:pt x="340032" y="960759"/>
                  <a:pt x="337917" y="961161"/>
                </a:cubicBezTo>
                <a:lnTo>
                  <a:pt x="335551" y="961496"/>
                </a:lnTo>
                <a:lnTo>
                  <a:pt x="334194" y="962132"/>
                </a:lnTo>
                <a:lnTo>
                  <a:pt x="340429" y="960745"/>
                </a:lnTo>
                <a:lnTo>
                  <a:pt x="347936" y="959055"/>
                </a:lnTo>
                <a:close/>
                <a:moveTo>
                  <a:pt x="3975496" y="957759"/>
                </a:moveTo>
                <a:lnTo>
                  <a:pt x="3978194" y="959054"/>
                </a:lnTo>
                <a:lnTo>
                  <a:pt x="3985701" y="960744"/>
                </a:lnTo>
                <a:lnTo>
                  <a:pt x="3991936" y="962131"/>
                </a:lnTo>
                <a:lnTo>
                  <a:pt x="3990579" y="961495"/>
                </a:lnTo>
                <a:lnTo>
                  <a:pt x="3988212" y="961160"/>
                </a:lnTo>
                <a:cubicBezTo>
                  <a:pt x="3986097" y="960758"/>
                  <a:pt x="3983674" y="960123"/>
                  <a:pt x="3981148" y="959399"/>
                </a:cubicBezTo>
                <a:close/>
                <a:moveTo>
                  <a:pt x="337530" y="954787"/>
                </a:moveTo>
                <a:lnTo>
                  <a:pt x="336570" y="954926"/>
                </a:lnTo>
                <a:lnTo>
                  <a:pt x="336245" y="955003"/>
                </a:lnTo>
                <a:lnTo>
                  <a:pt x="337251" y="954953"/>
                </a:lnTo>
                <a:close/>
                <a:moveTo>
                  <a:pt x="3988600" y="954786"/>
                </a:moveTo>
                <a:lnTo>
                  <a:pt x="3988878" y="954952"/>
                </a:lnTo>
                <a:lnTo>
                  <a:pt x="3989884" y="955002"/>
                </a:lnTo>
                <a:lnTo>
                  <a:pt x="3989559" y="954925"/>
                </a:lnTo>
                <a:close/>
                <a:moveTo>
                  <a:pt x="365200" y="954384"/>
                </a:moveTo>
                <a:lnTo>
                  <a:pt x="361820" y="954780"/>
                </a:lnTo>
                <a:lnTo>
                  <a:pt x="356808" y="956890"/>
                </a:lnTo>
                <a:lnTo>
                  <a:pt x="357146" y="956879"/>
                </a:lnTo>
                <a:cubicBezTo>
                  <a:pt x="358113" y="956842"/>
                  <a:pt x="360527" y="956724"/>
                  <a:pt x="362706" y="956409"/>
                </a:cubicBezTo>
                <a:cubicBezTo>
                  <a:pt x="364885" y="956093"/>
                  <a:pt x="366827" y="955581"/>
                  <a:pt x="366849" y="954752"/>
                </a:cubicBezTo>
                <a:cubicBezTo>
                  <a:pt x="366960" y="954415"/>
                  <a:pt x="366249" y="954333"/>
                  <a:pt x="365200" y="954384"/>
                </a:cubicBezTo>
                <a:close/>
                <a:moveTo>
                  <a:pt x="3960930" y="954383"/>
                </a:moveTo>
                <a:cubicBezTo>
                  <a:pt x="3959881" y="954332"/>
                  <a:pt x="3959169" y="954414"/>
                  <a:pt x="3959280" y="954751"/>
                </a:cubicBezTo>
                <a:cubicBezTo>
                  <a:pt x="3959303" y="955580"/>
                  <a:pt x="3961245" y="956092"/>
                  <a:pt x="3963423" y="956408"/>
                </a:cubicBezTo>
                <a:cubicBezTo>
                  <a:pt x="3965602" y="956723"/>
                  <a:pt x="3968017" y="956841"/>
                  <a:pt x="3968983" y="956878"/>
                </a:cubicBezTo>
                <a:lnTo>
                  <a:pt x="3969322" y="956889"/>
                </a:lnTo>
                <a:lnTo>
                  <a:pt x="3964310" y="954779"/>
                </a:lnTo>
                <a:close/>
                <a:moveTo>
                  <a:pt x="273325" y="952072"/>
                </a:moveTo>
                <a:lnTo>
                  <a:pt x="270492" y="953356"/>
                </a:lnTo>
                <a:lnTo>
                  <a:pt x="272721" y="952181"/>
                </a:lnTo>
                <a:close/>
                <a:moveTo>
                  <a:pt x="4052804" y="952071"/>
                </a:moveTo>
                <a:lnTo>
                  <a:pt x="4053409" y="952180"/>
                </a:lnTo>
                <a:lnTo>
                  <a:pt x="4055638" y="953355"/>
                </a:lnTo>
                <a:close/>
                <a:moveTo>
                  <a:pt x="307130" y="942905"/>
                </a:moveTo>
                <a:lnTo>
                  <a:pt x="306037" y="943115"/>
                </a:lnTo>
                <a:lnTo>
                  <a:pt x="305901" y="943202"/>
                </a:lnTo>
                <a:lnTo>
                  <a:pt x="305800" y="943265"/>
                </a:lnTo>
                <a:close/>
                <a:moveTo>
                  <a:pt x="4018999" y="942904"/>
                </a:moveTo>
                <a:lnTo>
                  <a:pt x="4020330" y="943264"/>
                </a:lnTo>
                <a:lnTo>
                  <a:pt x="4020228" y="943201"/>
                </a:lnTo>
                <a:lnTo>
                  <a:pt x="4020093" y="943114"/>
                </a:lnTo>
                <a:close/>
                <a:moveTo>
                  <a:pt x="346894" y="941072"/>
                </a:moveTo>
                <a:lnTo>
                  <a:pt x="346469" y="941154"/>
                </a:lnTo>
                <a:lnTo>
                  <a:pt x="346834" y="941099"/>
                </a:lnTo>
                <a:close/>
                <a:moveTo>
                  <a:pt x="3979236" y="941071"/>
                </a:moveTo>
                <a:lnTo>
                  <a:pt x="3979296" y="941098"/>
                </a:lnTo>
                <a:lnTo>
                  <a:pt x="3979660" y="941153"/>
                </a:lnTo>
                <a:close/>
                <a:moveTo>
                  <a:pt x="325834" y="939324"/>
                </a:moveTo>
                <a:lnTo>
                  <a:pt x="308671" y="942611"/>
                </a:lnTo>
                <a:lnTo>
                  <a:pt x="321847" y="940448"/>
                </a:lnTo>
                <a:close/>
                <a:moveTo>
                  <a:pt x="4000295" y="939323"/>
                </a:moveTo>
                <a:lnTo>
                  <a:pt x="4004282" y="940447"/>
                </a:lnTo>
                <a:lnTo>
                  <a:pt x="4017459" y="942610"/>
                </a:lnTo>
                <a:close/>
                <a:moveTo>
                  <a:pt x="332834" y="937983"/>
                </a:moveTo>
                <a:lnTo>
                  <a:pt x="331223" y="938291"/>
                </a:lnTo>
                <a:lnTo>
                  <a:pt x="328292" y="939631"/>
                </a:lnTo>
                <a:close/>
                <a:moveTo>
                  <a:pt x="3993296" y="937982"/>
                </a:moveTo>
                <a:lnTo>
                  <a:pt x="3997838" y="939630"/>
                </a:lnTo>
                <a:lnTo>
                  <a:pt x="3994906" y="938290"/>
                </a:lnTo>
                <a:close/>
                <a:moveTo>
                  <a:pt x="301416" y="933796"/>
                </a:moveTo>
                <a:lnTo>
                  <a:pt x="297228" y="934599"/>
                </a:lnTo>
                <a:cubicBezTo>
                  <a:pt x="297228" y="934599"/>
                  <a:pt x="297228" y="934599"/>
                  <a:pt x="267072" y="943775"/>
                </a:cubicBezTo>
                <a:cubicBezTo>
                  <a:pt x="262556" y="945661"/>
                  <a:pt x="253477" y="951990"/>
                  <a:pt x="256760" y="951361"/>
                </a:cubicBezTo>
                <a:lnTo>
                  <a:pt x="283120" y="943308"/>
                </a:lnTo>
                <a:lnTo>
                  <a:pt x="300926" y="934029"/>
                </a:lnTo>
                <a:close/>
                <a:moveTo>
                  <a:pt x="4024714" y="933795"/>
                </a:moveTo>
                <a:lnTo>
                  <a:pt x="4025204" y="934028"/>
                </a:lnTo>
                <a:lnTo>
                  <a:pt x="4043009" y="943307"/>
                </a:lnTo>
                <a:lnTo>
                  <a:pt x="4069369" y="951360"/>
                </a:lnTo>
                <a:cubicBezTo>
                  <a:pt x="4072652" y="951989"/>
                  <a:pt x="4063574" y="945660"/>
                  <a:pt x="4059058" y="943774"/>
                </a:cubicBezTo>
                <a:cubicBezTo>
                  <a:pt x="4028901" y="934598"/>
                  <a:pt x="4028901" y="934598"/>
                  <a:pt x="4028901" y="934598"/>
                </a:cubicBezTo>
                <a:close/>
                <a:moveTo>
                  <a:pt x="312195" y="931732"/>
                </a:moveTo>
                <a:lnTo>
                  <a:pt x="308371" y="932464"/>
                </a:lnTo>
                <a:lnTo>
                  <a:pt x="299947" y="936477"/>
                </a:lnTo>
                <a:lnTo>
                  <a:pt x="288003" y="941815"/>
                </a:lnTo>
                <a:lnTo>
                  <a:pt x="298513" y="938606"/>
                </a:lnTo>
                <a:close/>
                <a:moveTo>
                  <a:pt x="4013935" y="931731"/>
                </a:moveTo>
                <a:lnTo>
                  <a:pt x="4027617" y="938605"/>
                </a:lnTo>
                <a:lnTo>
                  <a:pt x="4038126" y="941814"/>
                </a:lnTo>
                <a:lnTo>
                  <a:pt x="4026183" y="936476"/>
                </a:lnTo>
                <a:lnTo>
                  <a:pt x="4017759" y="932463"/>
                </a:lnTo>
                <a:close/>
                <a:moveTo>
                  <a:pt x="289891" y="931412"/>
                </a:moveTo>
                <a:cubicBezTo>
                  <a:pt x="277741" y="933739"/>
                  <a:pt x="264445" y="936285"/>
                  <a:pt x="252298" y="938612"/>
                </a:cubicBezTo>
                <a:cubicBezTo>
                  <a:pt x="251149" y="938833"/>
                  <a:pt x="251149" y="938833"/>
                  <a:pt x="251149" y="938833"/>
                </a:cubicBezTo>
                <a:cubicBezTo>
                  <a:pt x="244483" y="941299"/>
                  <a:pt x="238902" y="942367"/>
                  <a:pt x="232252" y="944662"/>
                </a:cubicBezTo>
                <a:cubicBezTo>
                  <a:pt x="227820" y="945510"/>
                  <a:pt x="218577" y="951872"/>
                  <a:pt x="221861" y="951242"/>
                </a:cubicBezTo>
                <a:cubicBezTo>
                  <a:pt x="244204" y="944753"/>
                  <a:pt x="267547" y="937902"/>
                  <a:pt x="289891" y="931412"/>
                </a:cubicBezTo>
                <a:close/>
                <a:moveTo>
                  <a:pt x="4036239" y="931411"/>
                </a:moveTo>
                <a:cubicBezTo>
                  <a:pt x="4058582" y="937901"/>
                  <a:pt x="4081925" y="944752"/>
                  <a:pt x="4104268" y="951241"/>
                </a:cubicBezTo>
                <a:cubicBezTo>
                  <a:pt x="4107553" y="951871"/>
                  <a:pt x="4098309" y="945509"/>
                  <a:pt x="4093877" y="944661"/>
                </a:cubicBezTo>
                <a:cubicBezTo>
                  <a:pt x="4087227" y="942366"/>
                  <a:pt x="4081646" y="941298"/>
                  <a:pt x="4074981" y="938832"/>
                </a:cubicBezTo>
                <a:cubicBezTo>
                  <a:pt x="4074981" y="938832"/>
                  <a:pt x="4074981" y="938832"/>
                  <a:pt x="4073831" y="938611"/>
                </a:cubicBezTo>
                <a:cubicBezTo>
                  <a:pt x="4061684" y="936284"/>
                  <a:pt x="4048388" y="933738"/>
                  <a:pt x="4036239" y="931411"/>
                </a:cubicBezTo>
                <a:close/>
                <a:moveTo>
                  <a:pt x="339253" y="927798"/>
                </a:moveTo>
                <a:lnTo>
                  <a:pt x="328909" y="932568"/>
                </a:lnTo>
                <a:lnTo>
                  <a:pt x="333393" y="931073"/>
                </a:lnTo>
                <a:cubicBezTo>
                  <a:pt x="335657" y="930044"/>
                  <a:pt x="337944" y="928756"/>
                  <a:pt x="339253" y="927804"/>
                </a:cubicBezTo>
                <a:close/>
                <a:moveTo>
                  <a:pt x="3986877" y="927797"/>
                </a:moveTo>
                <a:lnTo>
                  <a:pt x="3986877" y="927803"/>
                </a:lnTo>
                <a:cubicBezTo>
                  <a:pt x="3988185" y="928755"/>
                  <a:pt x="3990472" y="930043"/>
                  <a:pt x="3992737" y="931072"/>
                </a:cubicBezTo>
                <a:lnTo>
                  <a:pt x="3997221" y="932567"/>
                </a:lnTo>
                <a:close/>
                <a:moveTo>
                  <a:pt x="335357" y="927452"/>
                </a:moveTo>
                <a:lnTo>
                  <a:pt x="326460" y="929511"/>
                </a:lnTo>
                <a:lnTo>
                  <a:pt x="323320" y="931025"/>
                </a:lnTo>
                <a:lnTo>
                  <a:pt x="326858" y="929944"/>
                </a:lnTo>
                <a:lnTo>
                  <a:pt x="322778" y="931287"/>
                </a:lnTo>
                <a:lnTo>
                  <a:pt x="312284" y="936347"/>
                </a:lnTo>
                <a:lnTo>
                  <a:pt x="301469" y="941713"/>
                </a:lnTo>
                <a:lnTo>
                  <a:pt x="316510" y="936701"/>
                </a:lnTo>
                <a:lnTo>
                  <a:pt x="332451" y="928911"/>
                </a:lnTo>
                <a:close/>
                <a:moveTo>
                  <a:pt x="3990772" y="927451"/>
                </a:moveTo>
                <a:lnTo>
                  <a:pt x="3993678" y="928910"/>
                </a:lnTo>
                <a:lnTo>
                  <a:pt x="4009620" y="936700"/>
                </a:lnTo>
                <a:lnTo>
                  <a:pt x="4024661" y="941712"/>
                </a:lnTo>
                <a:lnTo>
                  <a:pt x="4013846" y="936346"/>
                </a:lnTo>
                <a:lnTo>
                  <a:pt x="4003351" y="931286"/>
                </a:lnTo>
                <a:lnTo>
                  <a:pt x="3999272" y="929943"/>
                </a:lnTo>
                <a:lnTo>
                  <a:pt x="4002809" y="931024"/>
                </a:lnTo>
                <a:lnTo>
                  <a:pt x="3999669" y="929510"/>
                </a:lnTo>
                <a:close/>
                <a:moveTo>
                  <a:pt x="280729" y="922793"/>
                </a:moveTo>
                <a:cubicBezTo>
                  <a:pt x="279581" y="923013"/>
                  <a:pt x="277447" y="923422"/>
                  <a:pt x="276298" y="923641"/>
                </a:cubicBezTo>
                <a:cubicBezTo>
                  <a:pt x="272917" y="925479"/>
                  <a:pt x="269451" y="928354"/>
                  <a:pt x="271586" y="927945"/>
                </a:cubicBezTo>
                <a:cubicBezTo>
                  <a:pt x="273884" y="927506"/>
                  <a:pt x="276102" y="926061"/>
                  <a:pt x="279385" y="925432"/>
                </a:cubicBezTo>
                <a:cubicBezTo>
                  <a:pt x="280584" y="924607"/>
                  <a:pt x="281740" y="923790"/>
                  <a:pt x="282187" y="923258"/>
                </a:cubicBezTo>
                <a:cubicBezTo>
                  <a:pt x="282634" y="922726"/>
                  <a:pt x="282370" y="922479"/>
                  <a:pt x="280729" y="922793"/>
                </a:cubicBezTo>
                <a:close/>
                <a:moveTo>
                  <a:pt x="4045400" y="922792"/>
                </a:moveTo>
                <a:cubicBezTo>
                  <a:pt x="4043759" y="922478"/>
                  <a:pt x="4043495" y="922725"/>
                  <a:pt x="4043942" y="923257"/>
                </a:cubicBezTo>
                <a:cubicBezTo>
                  <a:pt x="4044390" y="923789"/>
                  <a:pt x="4045546" y="924606"/>
                  <a:pt x="4046744" y="925431"/>
                </a:cubicBezTo>
                <a:cubicBezTo>
                  <a:pt x="4050028" y="926060"/>
                  <a:pt x="4052245" y="927505"/>
                  <a:pt x="4054544" y="927944"/>
                </a:cubicBezTo>
                <a:cubicBezTo>
                  <a:pt x="4056678" y="928353"/>
                  <a:pt x="4053213" y="925478"/>
                  <a:pt x="4049832" y="923640"/>
                </a:cubicBezTo>
                <a:cubicBezTo>
                  <a:pt x="4048683" y="923421"/>
                  <a:pt x="4046548" y="923012"/>
                  <a:pt x="4045400" y="922792"/>
                </a:cubicBezTo>
                <a:close/>
                <a:moveTo>
                  <a:pt x="345084" y="920455"/>
                </a:moveTo>
                <a:lnTo>
                  <a:pt x="342465" y="921718"/>
                </a:lnTo>
                <a:lnTo>
                  <a:pt x="337973" y="923935"/>
                </a:lnTo>
                <a:lnTo>
                  <a:pt x="343268" y="923476"/>
                </a:lnTo>
                <a:lnTo>
                  <a:pt x="343465" y="923377"/>
                </a:lnTo>
                <a:lnTo>
                  <a:pt x="343689" y="922688"/>
                </a:lnTo>
                <a:cubicBezTo>
                  <a:pt x="344019" y="922077"/>
                  <a:pt x="344488" y="921347"/>
                  <a:pt x="344948" y="920657"/>
                </a:cubicBezTo>
                <a:close/>
                <a:moveTo>
                  <a:pt x="3981046" y="920454"/>
                </a:moveTo>
                <a:lnTo>
                  <a:pt x="3981182" y="920656"/>
                </a:lnTo>
                <a:cubicBezTo>
                  <a:pt x="3981641" y="921346"/>
                  <a:pt x="3982110" y="922076"/>
                  <a:pt x="3982441" y="922687"/>
                </a:cubicBezTo>
                <a:lnTo>
                  <a:pt x="3982665" y="923376"/>
                </a:lnTo>
                <a:lnTo>
                  <a:pt x="3982862" y="923475"/>
                </a:lnTo>
                <a:lnTo>
                  <a:pt x="3988156" y="923934"/>
                </a:lnTo>
                <a:lnTo>
                  <a:pt x="3983665" y="921717"/>
                </a:lnTo>
                <a:close/>
                <a:moveTo>
                  <a:pt x="381041" y="915074"/>
                </a:moveTo>
                <a:lnTo>
                  <a:pt x="380330" y="915288"/>
                </a:lnTo>
                <a:cubicBezTo>
                  <a:pt x="379264" y="915699"/>
                  <a:pt x="377908" y="916359"/>
                  <a:pt x="376518" y="917083"/>
                </a:cubicBezTo>
                <a:lnTo>
                  <a:pt x="376399" y="917147"/>
                </a:lnTo>
                <a:close/>
                <a:moveTo>
                  <a:pt x="3945088" y="915073"/>
                </a:moveTo>
                <a:lnTo>
                  <a:pt x="3949731" y="917146"/>
                </a:lnTo>
                <a:lnTo>
                  <a:pt x="3949612" y="917082"/>
                </a:lnTo>
                <a:cubicBezTo>
                  <a:pt x="3948222" y="916358"/>
                  <a:pt x="3946866" y="915698"/>
                  <a:pt x="3945799" y="915287"/>
                </a:cubicBezTo>
                <a:close/>
                <a:moveTo>
                  <a:pt x="293628" y="891883"/>
                </a:moveTo>
                <a:cubicBezTo>
                  <a:pt x="291469" y="892903"/>
                  <a:pt x="289892" y="893258"/>
                  <a:pt x="288917" y="893268"/>
                </a:cubicBezTo>
                <a:cubicBezTo>
                  <a:pt x="287943" y="893279"/>
                  <a:pt x="287570" y="892944"/>
                  <a:pt x="287823" y="892581"/>
                </a:cubicBezTo>
                <a:cubicBezTo>
                  <a:pt x="287992" y="892338"/>
                  <a:pt x="288438" y="892084"/>
                  <a:pt x="289169" y="891912"/>
                </a:cubicBezTo>
                <a:cubicBezTo>
                  <a:pt x="290144" y="891682"/>
                  <a:pt x="291624" y="891598"/>
                  <a:pt x="293628" y="891883"/>
                </a:cubicBezTo>
                <a:close/>
                <a:moveTo>
                  <a:pt x="4032502" y="891882"/>
                </a:moveTo>
                <a:cubicBezTo>
                  <a:pt x="4034505" y="891597"/>
                  <a:pt x="4035986" y="891681"/>
                  <a:pt x="4036960" y="891911"/>
                </a:cubicBezTo>
                <a:cubicBezTo>
                  <a:pt x="4037691" y="892083"/>
                  <a:pt x="4038137" y="892337"/>
                  <a:pt x="4038306" y="892580"/>
                </a:cubicBezTo>
                <a:cubicBezTo>
                  <a:pt x="4038560" y="892943"/>
                  <a:pt x="4038187" y="893278"/>
                  <a:pt x="4037212" y="893267"/>
                </a:cubicBezTo>
                <a:cubicBezTo>
                  <a:pt x="4036238" y="893257"/>
                  <a:pt x="4034661" y="892902"/>
                  <a:pt x="4032502" y="891882"/>
                </a:cubicBezTo>
                <a:close/>
                <a:moveTo>
                  <a:pt x="194272" y="868372"/>
                </a:moveTo>
                <a:lnTo>
                  <a:pt x="193811" y="868526"/>
                </a:lnTo>
                <a:cubicBezTo>
                  <a:pt x="191677" y="868934"/>
                  <a:pt x="191677" y="868934"/>
                  <a:pt x="191677" y="868934"/>
                </a:cubicBezTo>
                <a:close/>
                <a:moveTo>
                  <a:pt x="4131857" y="868371"/>
                </a:moveTo>
                <a:lnTo>
                  <a:pt x="4134452" y="868933"/>
                </a:lnTo>
                <a:cubicBezTo>
                  <a:pt x="4134452" y="868933"/>
                  <a:pt x="4134452" y="868933"/>
                  <a:pt x="4132319" y="868525"/>
                </a:cubicBezTo>
                <a:close/>
                <a:moveTo>
                  <a:pt x="98421" y="863791"/>
                </a:moveTo>
                <a:lnTo>
                  <a:pt x="98502" y="863990"/>
                </a:lnTo>
                <a:cubicBezTo>
                  <a:pt x="97352" y="864210"/>
                  <a:pt x="97352" y="864210"/>
                  <a:pt x="97352" y="864210"/>
                </a:cubicBezTo>
                <a:close/>
                <a:moveTo>
                  <a:pt x="4227708" y="863790"/>
                </a:moveTo>
                <a:lnTo>
                  <a:pt x="4228778" y="864209"/>
                </a:lnTo>
                <a:cubicBezTo>
                  <a:pt x="4228778" y="864209"/>
                  <a:pt x="4228778" y="864209"/>
                  <a:pt x="4227628" y="863989"/>
                </a:cubicBezTo>
                <a:close/>
                <a:moveTo>
                  <a:pt x="280839" y="804661"/>
                </a:moveTo>
                <a:lnTo>
                  <a:pt x="278752" y="805560"/>
                </a:lnTo>
                <a:lnTo>
                  <a:pt x="280347" y="805119"/>
                </a:lnTo>
                <a:close/>
                <a:moveTo>
                  <a:pt x="4045290" y="804660"/>
                </a:moveTo>
                <a:lnTo>
                  <a:pt x="4045782" y="805118"/>
                </a:lnTo>
                <a:lnTo>
                  <a:pt x="4047378" y="805559"/>
                </a:lnTo>
                <a:close/>
                <a:moveTo>
                  <a:pt x="111311" y="804046"/>
                </a:moveTo>
                <a:lnTo>
                  <a:pt x="110931" y="804301"/>
                </a:lnTo>
                <a:cubicBezTo>
                  <a:pt x="109945" y="804488"/>
                  <a:pt x="109945" y="804488"/>
                  <a:pt x="109945" y="804488"/>
                </a:cubicBezTo>
                <a:close/>
                <a:moveTo>
                  <a:pt x="4214819" y="804045"/>
                </a:moveTo>
                <a:lnTo>
                  <a:pt x="4216184" y="804487"/>
                </a:lnTo>
                <a:cubicBezTo>
                  <a:pt x="4216184" y="804487"/>
                  <a:pt x="4216184" y="804487"/>
                  <a:pt x="4215199" y="804300"/>
                </a:cubicBezTo>
                <a:close/>
                <a:moveTo>
                  <a:pt x="225233" y="803290"/>
                </a:moveTo>
                <a:lnTo>
                  <a:pt x="223911" y="804042"/>
                </a:lnTo>
                <a:cubicBezTo>
                  <a:pt x="223143" y="804429"/>
                  <a:pt x="222452" y="804709"/>
                  <a:pt x="221918" y="804812"/>
                </a:cubicBezTo>
                <a:lnTo>
                  <a:pt x="217472" y="806001"/>
                </a:lnTo>
                <a:close/>
                <a:moveTo>
                  <a:pt x="4100896" y="803289"/>
                </a:moveTo>
                <a:lnTo>
                  <a:pt x="4108657" y="806000"/>
                </a:lnTo>
                <a:lnTo>
                  <a:pt x="4104211" y="804811"/>
                </a:lnTo>
                <a:cubicBezTo>
                  <a:pt x="4103678" y="804708"/>
                  <a:pt x="4102987" y="804428"/>
                  <a:pt x="4102219" y="804041"/>
                </a:cubicBezTo>
                <a:close/>
                <a:moveTo>
                  <a:pt x="297009" y="794992"/>
                </a:moveTo>
                <a:lnTo>
                  <a:pt x="291187" y="796681"/>
                </a:lnTo>
                <a:lnTo>
                  <a:pt x="284646" y="799797"/>
                </a:lnTo>
                <a:lnTo>
                  <a:pt x="260390" y="810638"/>
                </a:lnTo>
                <a:lnTo>
                  <a:pt x="273551" y="806999"/>
                </a:lnTo>
                <a:lnTo>
                  <a:pt x="282529" y="802266"/>
                </a:lnTo>
                <a:close/>
                <a:moveTo>
                  <a:pt x="4029120" y="794991"/>
                </a:moveTo>
                <a:lnTo>
                  <a:pt x="4043600" y="802265"/>
                </a:lnTo>
                <a:lnTo>
                  <a:pt x="4052579" y="806998"/>
                </a:lnTo>
                <a:lnTo>
                  <a:pt x="4065740" y="810637"/>
                </a:lnTo>
                <a:lnTo>
                  <a:pt x="4041484" y="799796"/>
                </a:lnTo>
                <a:lnTo>
                  <a:pt x="4034942" y="796680"/>
                </a:lnTo>
                <a:close/>
                <a:moveTo>
                  <a:pt x="327013" y="787201"/>
                </a:moveTo>
                <a:lnTo>
                  <a:pt x="315646" y="790667"/>
                </a:lnTo>
                <a:lnTo>
                  <a:pt x="296982" y="799666"/>
                </a:lnTo>
                <a:lnTo>
                  <a:pt x="294708" y="800794"/>
                </a:lnTo>
                <a:lnTo>
                  <a:pt x="308030" y="796610"/>
                </a:lnTo>
                <a:close/>
                <a:moveTo>
                  <a:pt x="3999117" y="787200"/>
                </a:moveTo>
                <a:lnTo>
                  <a:pt x="4018099" y="796609"/>
                </a:lnTo>
                <a:lnTo>
                  <a:pt x="4031422" y="800793"/>
                </a:lnTo>
                <a:lnTo>
                  <a:pt x="4029147" y="799665"/>
                </a:lnTo>
                <a:lnTo>
                  <a:pt x="4010483" y="790666"/>
                </a:lnTo>
                <a:close/>
                <a:moveTo>
                  <a:pt x="314914" y="786260"/>
                </a:moveTo>
                <a:cubicBezTo>
                  <a:pt x="314922" y="785153"/>
                  <a:pt x="305890" y="789328"/>
                  <a:pt x="310912" y="787283"/>
                </a:cubicBezTo>
                <a:lnTo>
                  <a:pt x="309757" y="787833"/>
                </a:lnTo>
                <a:lnTo>
                  <a:pt x="314655" y="786474"/>
                </a:lnTo>
                <a:close/>
                <a:moveTo>
                  <a:pt x="4011216" y="786259"/>
                </a:moveTo>
                <a:lnTo>
                  <a:pt x="4011475" y="786473"/>
                </a:lnTo>
                <a:lnTo>
                  <a:pt x="4016372" y="787832"/>
                </a:lnTo>
                <a:lnTo>
                  <a:pt x="4015217" y="787282"/>
                </a:lnTo>
                <a:cubicBezTo>
                  <a:pt x="4020239" y="789327"/>
                  <a:pt x="4011208" y="785152"/>
                  <a:pt x="4011216" y="786259"/>
                </a:cubicBezTo>
                <a:close/>
                <a:moveTo>
                  <a:pt x="275891" y="785441"/>
                </a:moveTo>
                <a:lnTo>
                  <a:pt x="277739" y="785768"/>
                </a:lnTo>
                <a:lnTo>
                  <a:pt x="248727" y="795086"/>
                </a:lnTo>
                <a:lnTo>
                  <a:pt x="225233" y="803290"/>
                </a:lnTo>
                <a:lnTo>
                  <a:pt x="226379" y="802640"/>
                </a:lnTo>
                <a:cubicBezTo>
                  <a:pt x="228078" y="801592"/>
                  <a:pt x="229790" y="800413"/>
                  <a:pt x="230898" y="799690"/>
                </a:cubicBezTo>
                <a:cubicBezTo>
                  <a:pt x="238713" y="797004"/>
                  <a:pt x="246527" y="794317"/>
                  <a:pt x="254491" y="791772"/>
                </a:cubicBezTo>
                <a:cubicBezTo>
                  <a:pt x="254491" y="791772"/>
                  <a:pt x="254491" y="791772"/>
                  <a:pt x="271266" y="786178"/>
                </a:cubicBezTo>
                <a:cubicBezTo>
                  <a:pt x="272908" y="785864"/>
                  <a:pt x="274548" y="785550"/>
                  <a:pt x="275891" y="785441"/>
                </a:cubicBezTo>
                <a:close/>
                <a:moveTo>
                  <a:pt x="4050238" y="785440"/>
                </a:moveTo>
                <a:cubicBezTo>
                  <a:pt x="4051581" y="785549"/>
                  <a:pt x="4053222" y="785863"/>
                  <a:pt x="4054864" y="786177"/>
                </a:cubicBezTo>
                <a:cubicBezTo>
                  <a:pt x="4071639" y="791771"/>
                  <a:pt x="4071639" y="791771"/>
                  <a:pt x="4071639" y="791771"/>
                </a:cubicBezTo>
                <a:cubicBezTo>
                  <a:pt x="4079603" y="794316"/>
                  <a:pt x="4087417" y="797003"/>
                  <a:pt x="4095231" y="799689"/>
                </a:cubicBezTo>
                <a:cubicBezTo>
                  <a:pt x="4096339" y="800412"/>
                  <a:pt x="4098051" y="801591"/>
                  <a:pt x="4099751" y="802639"/>
                </a:cubicBezTo>
                <a:lnTo>
                  <a:pt x="4100896" y="803289"/>
                </a:lnTo>
                <a:lnTo>
                  <a:pt x="4077403" y="795085"/>
                </a:lnTo>
                <a:lnTo>
                  <a:pt x="4048390" y="785767"/>
                </a:lnTo>
                <a:close/>
                <a:moveTo>
                  <a:pt x="337642" y="784553"/>
                </a:moveTo>
                <a:lnTo>
                  <a:pt x="336400" y="785147"/>
                </a:lnTo>
                <a:lnTo>
                  <a:pt x="320300" y="792755"/>
                </a:lnTo>
                <a:lnTo>
                  <a:pt x="328477" y="790186"/>
                </a:lnTo>
                <a:cubicBezTo>
                  <a:pt x="330742" y="789157"/>
                  <a:pt x="334185" y="787053"/>
                  <a:pt x="336618" y="785439"/>
                </a:cubicBezTo>
                <a:close/>
                <a:moveTo>
                  <a:pt x="3988487" y="784552"/>
                </a:moveTo>
                <a:lnTo>
                  <a:pt x="3989511" y="785438"/>
                </a:lnTo>
                <a:cubicBezTo>
                  <a:pt x="3991945" y="787052"/>
                  <a:pt x="3995388" y="789156"/>
                  <a:pt x="3997652" y="790185"/>
                </a:cubicBezTo>
                <a:lnTo>
                  <a:pt x="4005830" y="792754"/>
                </a:lnTo>
                <a:lnTo>
                  <a:pt x="3989730" y="785146"/>
                </a:lnTo>
                <a:close/>
                <a:moveTo>
                  <a:pt x="283920" y="783782"/>
                </a:moveTo>
                <a:lnTo>
                  <a:pt x="282719" y="784452"/>
                </a:lnTo>
                <a:cubicBezTo>
                  <a:pt x="281288" y="785151"/>
                  <a:pt x="279868" y="785720"/>
                  <a:pt x="278719" y="785941"/>
                </a:cubicBezTo>
                <a:lnTo>
                  <a:pt x="277739" y="785768"/>
                </a:lnTo>
                <a:close/>
                <a:moveTo>
                  <a:pt x="4042209" y="783781"/>
                </a:moveTo>
                <a:lnTo>
                  <a:pt x="4048390" y="785767"/>
                </a:lnTo>
                <a:lnTo>
                  <a:pt x="4047410" y="785940"/>
                </a:lnTo>
                <a:cubicBezTo>
                  <a:pt x="4046261" y="785719"/>
                  <a:pt x="4044841" y="785150"/>
                  <a:pt x="4043410" y="784451"/>
                </a:cubicBezTo>
                <a:close/>
                <a:moveTo>
                  <a:pt x="327983" y="775571"/>
                </a:moveTo>
                <a:cubicBezTo>
                  <a:pt x="327236" y="775522"/>
                  <a:pt x="324452" y="776721"/>
                  <a:pt x="324452" y="776721"/>
                </a:cubicBezTo>
                <a:cubicBezTo>
                  <a:pt x="323899" y="777274"/>
                  <a:pt x="324219" y="777657"/>
                  <a:pt x="324947" y="777636"/>
                </a:cubicBezTo>
                <a:cubicBezTo>
                  <a:pt x="325675" y="777614"/>
                  <a:pt x="326806" y="777188"/>
                  <a:pt x="327870" y="776124"/>
                </a:cubicBezTo>
                <a:cubicBezTo>
                  <a:pt x="328253" y="775740"/>
                  <a:pt x="328231" y="775586"/>
                  <a:pt x="327983" y="775571"/>
                </a:cubicBezTo>
                <a:close/>
                <a:moveTo>
                  <a:pt x="3998146" y="775570"/>
                </a:moveTo>
                <a:cubicBezTo>
                  <a:pt x="3997898" y="775585"/>
                  <a:pt x="3997876" y="775739"/>
                  <a:pt x="3998259" y="776123"/>
                </a:cubicBezTo>
                <a:cubicBezTo>
                  <a:pt x="3999323" y="777187"/>
                  <a:pt x="4000454" y="777613"/>
                  <a:pt x="4001182" y="777635"/>
                </a:cubicBezTo>
                <a:cubicBezTo>
                  <a:pt x="4001910" y="777656"/>
                  <a:pt x="4002231" y="777273"/>
                  <a:pt x="4001677" y="776720"/>
                </a:cubicBezTo>
                <a:cubicBezTo>
                  <a:pt x="4001677" y="776720"/>
                  <a:pt x="3998893" y="775521"/>
                  <a:pt x="3998146" y="775570"/>
                </a:cubicBezTo>
                <a:close/>
                <a:moveTo>
                  <a:pt x="309675" y="775510"/>
                </a:moveTo>
                <a:lnTo>
                  <a:pt x="283920" y="783782"/>
                </a:lnTo>
                <a:lnTo>
                  <a:pt x="286781" y="782186"/>
                </a:lnTo>
                <a:close/>
                <a:moveTo>
                  <a:pt x="4016455" y="775509"/>
                </a:moveTo>
                <a:lnTo>
                  <a:pt x="4039349" y="782185"/>
                </a:lnTo>
                <a:lnTo>
                  <a:pt x="4042209" y="783781"/>
                </a:lnTo>
                <a:close/>
                <a:moveTo>
                  <a:pt x="326874" y="770031"/>
                </a:moveTo>
                <a:lnTo>
                  <a:pt x="311837" y="774880"/>
                </a:lnTo>
                <a:lnTo>
                  <a:pt x="309675" y="775510"/>
                </a:lnTo>
                <a:lnTo>
                  <a:pt x="324786" y="770655"/>
                </a:lnTo>
                <a:close/>
                <a:moveTo>
                  <a:pt x="3999256" y="770030"/>
                </a:moveTo>
                <a:lnTo>
                  <a:pt x="4001344" y="770654"/>
                </a:lnTo>
                <a:lnTo>
                  <a:pt x="4016455" y="775509"/>
                </a:lnTo>
                <a:lnTo>
                  <a:pt x="4014292" y="774879"/>
                </a:lnTo>
                <a:close/>
                <a:moveTo>
                  <a:pt x="213718" y="767013"/>
                </a:moveTo>
                <a:lnTo>
                  <a:pt x="210799" y="768232"/>
                </a:lnTo>
                <a:cubicBezTo>
                  <a:pt x="208957" y="769287"/>
                  <a:pt x="207245" y="770465"/>
                  <a:pt x="206047" y="771289"/>
                </a:cubicBezTo>
                <a:cubicBezTo>
                  <a:pt x="181471" y="779396"/>
                  <a:pt x="156896" y="787505"/>
                  <a:pt x="133274" y="797810"/>
                </a:cubicBezTo>
                <a:cubicBezTo>
                  <a:pt x="129417" y="798549"/>
                  <a:pt x="125537" y="799547"/>
                  <a:pt x="121646" y="800697"/>
                </a:cubicBezTo>
                <a:lnTo>
                  <a:pt x="111311" y="804046"/>
                </a:lnTo>
                <a:lnTo>
                  <a:pt x="113387" y="802661"/>
                </a:lnTo>
                <a:cubicBezTo>
                  <a:pt x="114373" y="802196"/>
                  <a:pt x="115502" y="801724"/>
                  <a:pt x="116693" y="800986"/>
                </a:cubicBezTo>
                <a:cubicBezTo>
                  <a:pt x="143600" y="790051"/>
                  <a:pt x="172705" y="779885"/>
                  <a:pt x="199677" y="770128"/>
                </a:cubicBezTo>
                <a:cubicBezTo>
                  <a:pt x="197281" y="771777"/>
                  <a:pt x="195049" y="773396"/>
                  <a:pt x="198332" y="772767"/>
                </a:cubicBezTo>
                <a:close/>
                <a:moveTo>
                  <a:pt x="4112412" y="767012"/>
                </a:moveTo>
                <a:lnTo>
                  <a:pt x="4127797" y="772766"/>
                </a:lnTo>
                <a:cubicBezTo>
                  <a:pt x="4131081" y="773395"/>
                  <a:pt x="4128849" y="771776"/>
                  <a:pt x="4126452" y="770127"/>
                </a:cubicBezTo>
                <a:cubicBezTo>
                  <a:pt x="4153424" y="779884"/>
                  <a:pt x="4182529" y="790050"/>
                  <a:pt x="4209436" y="800985"/>
                </a:cubicBezTo>
                <a:cubicBezTo>
                  <a:pt x="4210628" y="801723"/>
                  <a:pt x="4211757" y="802195"/>
                  <a:pt x="4212743" y="802660"/>
                </a:cubicBezTo>
                <a:lnTo>
                  <a:pt x="4214819" y="804045"/>
                </a:lnTo>
                <a:lnTo>
                  <a:pt x="4204484" y="800696"/>
                </a:lnTo>
                <a:cubicBezTo>
                  <a:pt x="4200592" y="799546"/>
                  <a:pt x="4196713" y="798548"/>
                  <a:pt x="4192855" y="797809"/>
                </a:cubicBezTo>
                <a:cubicBezTo>
                  <a:pt x="4169233" y="787504"/>
                  <a:pt x="4144658" y="779395"/>
                  <a:pt x="4120082" y="771288"/>
                </a:cubicBezTo>
                <a:cubicBezTo>
                  <a:pt x="4118885" y="770464"/>
                  <a:pt x="4117172" y="769286"/>
                  <a:pt x="4115330" y="768231"/>
                </a:cubicBezTo>
                <a:close/>
                <a:moveTo>
                  <a:pt x="217503" y="765597"/>
                </a:moveTo>
                <a:lnTo>
                  <a:pt x="213718" y="767013"/>
                </a:lnTo>
                <a:lnTo>
                  <a:pt x="216341" y="765917"/>
                </a:lnTo>
                <a:close/>
                <a:moveTo>
                  <a:pt x="4108626" y="765596"/>
                </a:moveTo>
                <a:lnTo>
                  <a:pt x="4109789" y="765916"/>
                </a:lnTo>
                <a:lnTo>
                  <a:pt x="4112412" y="767012"/>
                </a:lnTo>
                <a:close/>
                <a:moveTo>
                  <a:pt x="365159" y="762301"/>
                </a:moveTo>
                <a:lnTo>
                  <a:pt x="360754" y="764399"/>
                </a:lnTo>
                <a:cubicBezTo>
                  <a:pt x="358240" y="765326"/>
                  <a:pt x="355365" y="766242"/>
                  <a:pt x="354132" y="766455"/>
                </a:cubicBezTo>
                <a:close/>
                <a:moveTo>
                  <a:pt x="3960970" y="762300"/>
                </a:moveTo>
                <a:lnTo>
                  <a:pt x="3971997" y="766454"/>
                </a:lnTo>
                <a:cubicBezTo>
                  <a:pt x="3970764" y="766241"/>
                  <a:pt x="3967889" y="765325"/>
                  <a:pt x="3965375" y="764398"/>
                </a:cubicBezTo>
                <a:close/>
                <a:moveTo>
                  <a:pt x="365204" y="762280"/>
                </a:moveTo>
                <a:lnTo>
                  <a:pt x="365204" y="762285"/>
                </a:lnTo>
                <a:lnTo>
                  <a:pt x="365159" y="762301"/>
                </a:lnTo>
                <a:close/>
                <a:moveTo>
                  <a:pt x="3960925" y="762279"/>
                </a:moveTo>
                <a:lnTo>
                  <a:pt x="3960970" y="762300"/>
                </a:lnTo>
                <a:lnTo>
                  <a:pt x="3960926" y="762284"/>
                </a:lnTo>
                <a:close/>
                <a:moveTo>
                  <a:pt x="375416" y="758607"/>
                </a:moveTo>
                <a:cubicBezTo>
                  <a:pt x="377288" y="758123"/>
                  <a:pt x="371598" y="760618"/>
                  <a:pt x="365123" y="763302"/>
                </a:cubicBezTo>
                <a:lnTo>
                  <a:pt x="365204" y="762285"/>
                </a:lnTo>
                <a:lnTo>
                  <a:pt x="370772" y="760187"/>
                </a:lnTo>
                <a:cubicBezTo>
                  <a:pt x="373327" y="759261"/>
                  <a:pt x="374792" y="758769"/>
                  <a:pt x="375416" y="758607"/>
                </a:cubicBezTo>
                <a:close/>
                <a:moveTo>
                  <a:pt x="3950714" y="758606"/>
                </a:moveTo>
                <a:cubicBezTo>
                  <a:pt x="3951338" y="758768"/>
                  <a:pt x="3952802" y="759260"/>
                  <a:pt x="3955357" y="760186"/>
                </a:cubicBezTo>
                <a:lnTo>
                  <a:pt x="3960926" y="762284"/>
                </a:lnTo>
                <a:lnTo>
                  <a:pt x="3961006" y="763301"/>
                </a:lnTo>
                <a:cubicBezTo>
                  <a:pt x="3954532" y="760617"/>
                  <a:pt x="3948841" y="758122"/>
                  <a:pt x="3950714" y="758606"/>
                </a:cubicBezTo>
                <a:close/>
                <a:moveTo>
                  <a:pt x="397456" y="749759"/>
                </a:moveTo>
                <a:lnTo>
                  <a:pt x="363112" y="759167"/>
                </a:lnTo>
                <a:lnTo>
                  <a:pt x="360914" y="759825"/>
                </a:lnTo>
                <a:lnTo>
                  <a:pt x="354973" y="762794"/>
                </a:lnTo>
                <a:cubicBezTo>
                  <a:pt x="352843" y="764923"/>
                  <a:pt x="355236" y="764412"/>
                  <a:pt x="353704" y="765944"/>
                </a:cubicBezTo>
                <a:cubicBezTo>
                  <a:pt x="353704" y="765944"/>
                  <a:pt x="353044" y="766604"/>
                  <a:pt x="352329" y="767201"/>
                </a:cubicBezTo>
                <a:lnTo>
                  <a:pt x="351907" y="767418"/>
                </a:lnTo>
                <a:lnTo>
                  <a:pt x="362096" y="764191"/>
                </a:lnTo>
                <a:lnTo>
                  <a:pt x="351576" y="767589"/>
                </a:lnTo>
                <a:lnTo>
                  <a:pt x="350634" y="768074"/>
                </a:lnTo>
                <a:cubicBezTo>
                  <a:pt x="351064" y="768585"/>
                  <a:pt x="358564" y="765944"/>
                  <a:pt x="365123" y="763302"/>
                </a:cubicBezTo>
                <a:lnTo>
                  <a:pt x="364787" y="764195"/>
                </a:lnTo>
                <a:lnTo>
                  <a:pt x="364016" y="764410"/>
                </a:lnTo>
                <a:cubicBezTo>
                  <a:pt x="364231" y="764665"/>
                  <a:pt x="364486" y="764643"/>
                  <a:pt x="364700" y="764431"/>
                </a:cubicBezTo>
                <a:lnTo>
                  <a:pt x="364787" y="764195"/>
                </a:lnTo>
                <a:lnTo>
                  <a:pt x="369177" y="762978"/>
                </a:lnTo>
                <a:cubicBezTo>
                  <a:pt x="374334" y="761016"/>
                  <a:pt x="379523" y="757678"/>
                  <a:pt x="385156" y="754867"/>
                </a:cubicBezTo>
                <a:close/>
                <a:moveTo>
                  <a:pt x="3928673" y="749758"/>
                </a:moveTo>
                <a:lnTo>
                  <a:pt x="3940973" y="754866"/>
                </a:lnTo>
                <a:cubicBezTo>
                  <a:pt x="3946607" y="757677"/>
                  <a:pt x="3951796" y="761015"/>
                  <a:pt x="3956953" y="762977"/>
                </a:cubicBezTo>
                <a:lnTo>
                  <a:pt x="3961342" y="764194"/>
                </a:lnTo>
                <a:lnTo>
                  <a:pt x="3961430" y="764430"/>
                </a:lnTo>
                <a:cubicBezTo>
                  <a:pt x="3961643" y="764642"/>
                  <a:pt x="3961899" y="764664"/>
                  <a:pt x="3962114" y="764409"/>
                </a:cubicBezTo>
                <a:lnTo>
                  <a:pt x="3961342" y="764194"/>
                </a:lnTo>
                <a:lnTo>
                  <a:pt x="3961006" y="763301"/>
                </a:lnTo>
                <a:cubicBezTo>
                  <a:pt x="3967566" y="765943"/>
                  <a:pt x="3975066" y="768584"/>
                  <a:pt x="3975496" y="768073"/>
                </a:cubicBezTo>
                <a:lnTo>
                  <a:pt x="3974553" y="767588"/>
                </a:lnTo>
                <a:lnTo>
                  <a:pt x="3964033" y="764190"/>
                </a:lnTo>
                <a:lnTo>
                  <a:pt x="3974223" y="767417"/>
                </a:lnTo>
                <a:lnTo>
                  <a:pt x="3973800" y="767200"/>
                </a:lnTo>
                <a:cubicBezTo>
                  <a:pt x="3973086" y="766603"/>
                  <a:pt x="3972425" y="765943"/>
                  <a:pt x="3972425" y="765943"/>
                </a:cubicBezTo>
                <a:cubicBezTo>
                  <a:pt x="3970893" y="764411"/>
                  <a:pt x="3973286" y="764922"/>
                  <a:pt x="3971156" y="762793"/>
                </a:cubicBezTo>
                <a:lnTo>
                  <a:pt x="3965216" y="759824"/>
                </a:lnTo>
                <a:lnTo>
                  <a:pt x="3963018" y="759166"/>
                </a:lnTo>
                <a:close/>
                <a:moveTo>
                  <a:pt x="705330" y="612018"/>
                </a:moveTo>
                <a:cubicBezTo>
                  <a:pt x="706298" y="611880"/>
                  <a:pt x="707742" y="611942"/>
                  <a:pt x="709660" y="612432"/>
                </a:cubicBezTo>
                <a:cubicBezTo>
                  <a:pt x="707474" y="613258"/>
                  <a:pt x="705910" y="613464"/>
                  <a:pt x="704964" y="613377"/>
                </a:cubicBezTo>
                <a:cubicBezTo>
                  <a:pt x="704016" y="613291"/>
                  <a:pt x="703685" y="612911"/>
                  <a:pt x="703964" y="612566"/>
                </a:cubicBezTo>
                <a:cubicBezTo>
                  <a:pt x="704149" y="612335"/>
                  <a:pt x="704606" y="612121"/>
                  <a:pt x="705330" y="612018"/>
                </a:cubicBezTo>
                <a:close/>
                <a:moveTo>
                  <a:pt x="3620799" y="612017"/>
                </a:moveTo>
                <a:cubicBezTo>
                  <a:pt x="3621524" y="612120"/>
                  <a:pt x="3621981" y="612334"/>
                  <a:pt x="3622166" y="612565"/>
                </a:cubicBezTo>
                <a:cubicBezTo>
                  <a:pt x="3622444" y="612910"/>
                  <a:pt x="3622114" y="613290"/>
                  <a:pt x="3621166" y="613376"/>
                </a:cubicBezTo>
                <a:cubicBezTo>
                  <a:pt x="3620219" y="613463"/>
                  <a:pt x="3618656" y="613257"/>
                  <a:pt x="3616469" y="612431"/>
                </a:cubicBezTo>
                <a:cubicBezTo>
                  <a:pt x="3618388" y="611941"/>
                  <a:pt x="3619832" y="611879"/>
                  <a:pt x="3620799" y="612017"/>
                </a:cubicBezTo>
                <a:close/>
                <a:moveTo>
                  <a:pt x="615334" y="578538"/>
                </a:moveTo>
                <a:lnTo>
                  <a:pt x="614871" y="578648"/>
                </a:lnTo>
                <a:cubicBezTo>
                  <a:pt x="612764" y="578853"/>
                  <a:pt x="612764" y="578853"/>
                  <a:pt x="612764" y="578853"/>
                </a:cubicBezTo>
                <a:close/>
                <a:moveTo>
                  <a:pt x="3710795" y="578537"/>
                </a:moveTo>
                <a:lnTo>
                  <a:pt x="3713366" y="578852"/>
                </a:lnTo>
                <a:cubicBezTo>
                  <a:pt x="3713366" y="578852"/>
                  <a:pt x="3713366" y="578852"/>
                  <a:pt x="3711259" y="578647"/>
                </a:cubicBezTo>
                <a:close/>
                <a:moveTo>
                  <a:pt x="522696" y="564318"/>
                </a:moveTo>
                <a:lnTo>
                  <a:pt x="522756" y="564529"/>
                </a:lnTo>
                <a:cubicBezTo>
                  <a:pt x="521620" y="564640"/>
                  <a:pt x="521620" y="564640"/>
                  <a:pt x="521620" y="564640"/>
                </a:cubicBezTo>
                <a:close/>
                <a:moveTo>
                  <a:pt x="3803433" y="564317"/>
                </a:moveTo>
                <a:lnTo>
                  <a:pt x="3804510" y="564639"/>
                </a:lnTo>
                <a:cubicBezTo>
                  <a:pt x="3804510" y="564639"/>
                  <a:pt x="3804510" y="564639"/>
                  <a:pt x="3803374" y="564528"/>
                </a:cubicBezTo>
                <a:close/>
                <a:moveTo>
                  <a:pt x="705135" y="522122"/>
                </a:moveTo>
                <a:lnTo>
                  <a:pt x="703027" y="522832"/>
                </a:lnTo>
                <a:lnTo>
                  <a:pt x="704616" y="522540"/>
                </a:lnTo>
                <a:close/>
                <a:moveTo>
                  <a:pt x="3620994" y="522121"/>
                </a:moveTo>
                <a:lnTo>
                  <a:pt x="3621514" y="522539"/>
                </a:lnTo>
                <a:lnTo>
                  <a:pt x="3623103" y="522831"/>
                </a:lnTo>
                <a:close/>
                <a:moveTo>
                  <a:pt x="651276" y="515186"/>
                </a:moveTo>
                <a:lnTo>
                  <a:pt x="649924" y="515821"/>
                </a:lnTo>
                <a:cubicBezTo>
                  <a:pt x="649143" y="516140"/>
                  <a:pt x="648449" y="516357"/>
                  <a:pt x="647920" y="516409"/>
                </a:cubicBezTo>
                <a:lnTo>
                  <a:pt x="643497" y="517180"/>
                </a:lnTo>
                <a:close/>
                <a:moveTo>
                  <a:pt x="3674854" y="515185"/>
                </a:moveTo>
                <a:lnTo>
                  <a:pt x="3682633" y="517179"/>
                </a:lnTo>
                <a:lnTo>
                  <a:pt x="3678209" y="516408"/>
                </a:lnTo>
                <a:cubicBezTo>
                  <a:pt x="3677681" y="516356"/>
                  <a:pt x="3676986" y="516139"/>
                  <a:pt x="3676206" y="515820"/>
                </a:cubicBezTo>
                <a:close/>
                <a:moveTo>
                  <a:pt x="721707" y="513862"/>
                </a:moveTo>
                <a:lnTo>
                  <a:pt x="715901" y="515006"/>
                </a:lnTo>
                <a:lnTo>
                  <a:pt x="709270" y="517535"/>
                </a:lnTo>
                <a:lnTo>
                  <a:pt x="684741" y="526186"/>
                </a:lnTo>
                <a:lnTo>
                  <a:pt x="697848" y="523782"/>
                </a:lnTo>
                <a:lnTo>
                  <a:pt x="706992" y="519845"/>
                </a:lnTo>
                <a:close/>
                <a:moveTo>
                  <a:pt x="3604422" y="513861"/>
                </a:moveTo>
                <a:lnTo>
                  <a:pt x="3619137" y="519844"/>
                </a:lnTo>
                <a:lnTo>
                  <a:pt x="3628282" y="523781"/>
                </a:lnTo>
                <a:lnTo>
                  <a:pt x="3641388" y="526185"/>
                </a:lnTo>
                <a:lnTo>
                  <a:pt x="3616859" y="517534"/>
                </a:lnTo>
                <a:lnTo>
                  <a:pt x="3610229" y="515005"/>
                </a:lnTo>
                <a:close/>
                <a:moveTo>
                  <a:pt x="751539" y="508896"/>
                </a:moveTo>
                <a:lnTo>
                  <a:pt x="740191" y="511302"/>
                </a:lnTo>
                <a:lnTo>
                  <a:pt x="721258" y="518630"/>
                </a:lnTo>
                <a:lnTo>
                  <a:pt x="718949" y="519555"/>
                </a:lnTo>
                <a:lnTo>
                  <a:pt x="732260" y="516610"/>
                </a:lnTo>
                <a:close/>
                <a:moveTo>
                  <a:pt x="3574591" y="508895"/>
                </a:moveTo>
                <a:lnTo>
                  <a:pt x="3593870" y="516609"/>
                </a:lnTo>
                <a:lnTo>
                  <a:pt x="3607181" y="519554"/>
                </a:lnTo>
                <a:lnTo>
                  <a:pt x="3604871" y="518629"/>
                </a:lnTo>
                <a:lnTo>
                  <a:pt x="3585939" y="511301"/>
                </a:lnTo>
                <a:close/>
                <a:moveTo>
                  <a:pt x="762097" y="507252"/>
                </a:moveTo>
                <a:lnTo>
                  <a:pt x="760837" y="507735"/>
                </a:lnTo>
                <a:lnTo>
                  <a:pt x="744520" y="513898"/>
                </a:lnTo>
                <a:lnTo>
                  <a:pt x="752690" y="512090"/>
                </a:lnTo>
                <a:cubicBezTo>
                  <a:pt x="754981" y="511265"/>
                  <a:pt x="758515" y="509459"/>
                  <a:pt x="761023" y="508054"/>
                </a:cubicBezTo>
                <a:close/>
                <a:moveTo>
                  <a:pt x="3564032" y="507251"/>
                </a:moveTo>
                <a:lnTo>
                  <a:pt x="3565106" y="508053"/>
                </a:lnTo>
                <a:cubicBezTo>
                  <a:pt x="3567615" y="509458"/>
                  <a:pt x="3571148" y="511264"/>
                  <a:pt x="3573440" y="512089"/>
                </a:cubicBezTo>
                <a:lnTo>
                  <a:pt x="3581610" y="513897"/>
                </a:lnTo>
                <a:lnTo>
                  <a:pt x="3565292" y="507734"/>
                </a:lnTo>
                <a:close/>
                <a:moveTo>
                  <a:pt x="739878" y="506731"/>
                </a:moveTo>
                <a:cubicBezTo>
                  <a:pt x="739987" y="505602"/>
                  <a:pt x="730840" y="508964"/>
                  <a:pt x="735901" y="507377"/>
                </a:cubicBezTo>
                <a:lnTo>
                  <a:pt x="734729" y="507824"/>
                </a:lnTo>
                <a:lnTo>
                  <a:pt x="739607" y="506924"/>
                </a:lnTo>
                <a:close/>
                <a:moveTo>
                  <a:pt x="3586252" y="506730"/>
                </a:moveTo>
                <a:lnTo>
                  <a:pt x="3586523" y="506923"/>
                </a:lnTo>
                <a:lnTo>
                  <a:pt x="3591401" y="507823"/>
                </a:lnTo>
                <a:lnTo>
                  <a:pt x="3590229" y="507376"/>
                </a:lnTo>
                <a:cubicBezTo>
                  <a:pt x="3595290" y="508963"/>
                  <a:pt x="3586142" y="505601"/>
                  <a:pt x="3586252" y="506730"/>
                </a:cubicBezTo>
                <a:close/>
                <a:moveTo>
                  <a:pt x="540613" y="504614"/>
                </a:moveTo>
                <a:lnTo>
                  <a:pt x="540220" y="504835"/>
                </a:lnTo>
                <a:cubicBezTo>
                  <a:pt x="539248" y="504929"/>
                  <a:pt x="539248" y="504929"/>
                  <a:pt x="539248" y="504929"/>
                </a:cubicBezTo>
                <a:close/>
                <a:moveTo>
                  <a:pt x="3785516" y="504613"/>
                </a:moveTo>
                <a:lnTo>
                  <a:pt x="3786882" y="504928"/>
                </a:lnTo>
                <a:cubicBezTo>
                  <a:pt x="3786882" y="504928"/>
                  <a:pt x="3786882" y="504928"/>
                  <a:pt x="3785909" y="504834"/>
                </a:cubicBezTo>
                <a:close/>
                <a:moveTo>
                  <a:pt x="702069" y="502010"/>
                </a:moveTo>
                <a:lnTo>
                  <a:pt x="703834" y="502527"/>
                </a:lnTo>
                <a:lnTo>
                  <a:pt x="674825" y="509150"/>
                </a:lnTo>
                <a:lnTo>
                  <a:pt x="651276" y="515186"/>
                </a:lnTo>
                <a:lnTo>
                  <a:pt x="652446" y="514635"/>
                </a:lnTo>
                <a:cubicBezTo>
                  <a:pt x="654191" y="513735"/>
                  <a:pt x="655960" y="512702"/>
                  <a:pt x="657102" y="512076"/>
                </a:cubicBezTo>
                <a:cubicBezTo>
                  <a:pt x="664930" y="510111"/>
                  <a:pt x="672759" y="508145"/>
                  <a:pt x="680720" y="506340"/>
                </a:cubicBezTo>
                <a:cubicBezTo>
                  <a:pt x="680720" y="506340"/>
                  <a:pt x="680720" y="506340"/>
                  <a:pt x="697513" y="502301"/>
                </a:cubicBezTo>
                <a:cubicBezTo>
                  <a:pt x="699134" y="502144"/>
                  <a:pt x="700756" y="501986"/>
                  <a:pt x="702069" y="502010"/>
                </a:cubicBezTo>
                <a:close/>
                <a:moveTo>
                  <a:pt x="3624060" y="502009"/>
                </a:moveTo>
                <a:cubicBezTo>
                  <a:pt x="3625373" y="501985"/>
                  <a:pt x="3626996" y="502143"/>
                  <a:pt x="3628617" y="502300"/>
                </a:cubicBezTo>
                <a:cubicBezTo>
                  <a:pt x="3645409" y="506339"/>
                  <a:pt x="3645409" y="506339"/>
                  <a:pt x="3645409" y="506339"/>
                </a:cubicBezTo>
                <a:cubicBezTo>
                  <a:pt x="3653371" y="508144"/>
                  <a:pt x="3661199" y="510110"/>
                  <a:pt x="3669028" y="512075"/>
                </a:cubicBezTo>
                <a:cubicBezTo>
                  <a:pt x="3670170" y="512701"/>
                  <a:pt x="3671938" y="513734"/>
                  <a:pt x="3673683" y="514634"/>
                </a:cubicBezTo>
                <a:lnTo>
                  <a:pt x="3674854" y="515185"/>
                </a:lnTo>
                <a:lnTo>
                  <a:pt x="3651304" y="509149"/>
                </a:lnTo>
                <a:lnTo>
                  <a:pt x="3622296" y="502526"/>
                </a:lnTo>
                <a:close/>
                <a:moveTo>
                  <a:pt x="710014" y="501115"/>
                </a:moveTo>
                <a:lnTo>
                  <a:pt x="708787" y="501679"/>
                </a:lnTo>
                <a:cubicBezTo>
                  <a:pt x="707335" y="502250"/>
                  <a:pt x="705905" y="502692"/>
                  <a:pt x="704769" y="502801"/>
                </a:cubicBezTo>
                <a:lnTo>
                  <a:pt x="703834" y="502527"/>
                </a:lnTo>
                <a:close/>
                <a:moveTo>
                  <a:pt x="3616116" y="501114"/>
                </a:moveTo>
                <a:lnTo>
                  <a:pt x="3622296" y="502526"/>
                </a:lnTo>
                <a:lnTo>
                  <a:pt x="3621360" y="502800"/>
                </a:lnTo>
                <a:cubicBezTo>
                  <a:pt x="3620225" y="502691"/>
                  <a:pt x="3618794" y="502249"/>
                  <a:pt x="3617343" y="501678"/>
                </a:cubicBezTo>
                <a:close/>
                <a:moveTo>
                  <a:pt x="753533" y="497120"/>
                </a:moveTo>
                <a:cubicBezTo>
                  <a:pt x="752813" y="496997"/>
                  <a:pt x="750001" y="497942"/>
                  <a:pt x="750001" y="497942"/>
                </a:cubicBezTo>
                <a:cubicBezTo>
                  <a:pt x="749414" y="498453"/>
                  <a:pt x="749691" y="498876"/>
                  <a:pt x="750398" y="498926"/>
                </a:cubicBezTo>
                <a:cubicBezTo>
                  <a:pt x="751105" y="498977"/>
                  <a:pt x="752243" y="498655"/>
                  <a:pt x="753373" y="497674"/>
                </a:cubicBezTo>
                <a:cubicBezTo>
                  <a:pt x="753779" y="497321"/>
                  <a:pt x="753772" y="497160"/>
                  <a:pt x="753533" y="497120"/>
                </a:cubicBezTo>
                <a:close/>
                <a:moveTo>
                  <a:pt x="3572597" y="497119"/>
                </a:moveTo>
                <a:cubicBezTo>
                  <a:pt x="3572358" y="497159"/>
                  <a:pt x="3572350" y="497320"/>
                  <a:pt x="3572757" y="497673"/>
                </a:cubicBezTo>
                <a:cubicBezTo>
                  <a:pt x="3573887" y="498654"/>
                  <a:pt x="3575024" y="498976"/>
                  <a:pt x="3575731" y="498925"/>
                </a:cubicBezTo>
                <a:cubicBezTo>
                  <a:pt x="3576439" y="498875"/>
                  <a:pt x="3576716" y="498452"/>
                  <a:pt x="3576129" y="497941"/>
                </a:cubicBezTo>
                <a:cubicBezTo>
                  <a:pt x="3576129" y="497941"/>
                  <a:pt x="3573317" y="496996"/>
                  <a:pt x="3572597" y="497119"/>
                </a:cubicBezTo>
                <a:close/>
                <a:moveTo>
                  <a:pt x="735764" y="495235"/>
                </a:moveTo>
                <a:lnTo>
                  <a:pt x="710014" y="501115"/>
                </a:lnTo>
                <a:lnTo>
                  <a:pt x="712937" y="499771"/>
                </a:lnTo>
                <a:close/>
                <a:moveTo>
                  <a:pt x="3590366" y="495234"/>
                </a:moveTo>
                <a:lnTo>
                  <a:pt x="3613193" y="499770"/>
                </a:lnTo>
                <a:lnTo>
                  <a:pt x="3616116" y="501114"/>
                </a:lnTo>
                <a:close/>
                <a:moveTo>
                  <a:pt x="752957" y="491354"/>
                </a:moveTo>
                <a:lnTo>
                  <a:pt x="737921" y="494807"/>
                </a:lnTo>
                <a:lnTo>
                  <a:pt x="735764" y="495235"/>
                </a:lnTo>
                <a:lnTo>
                  <a:pt x="750872" y="491785"/>
                </a:lnTo>
                <a:close/>
                <a:moveTo>
                  <a:pt x="3573172" y="491353"/>
                </a:moveTo>
                <a:lnTo>
                  <a:pt x="3575258" y="491784"/>
                </a:lnTo>
                <a:lnTo>
                  <a:pt x="3590366" y="495234"/>
                </a:lnTo>
                <a:lnTo>
                  <a:pt x="3588209" y="494806"/>
                </a:lnTo>
                <a:close/>
                <a:moveTo>
                  <a:pt x="790823" y="487277"/>
                </a:moveTo>
                <a:lnTo>
                  <a:pt x="786357" y="488980"/>
                </a:lnTo>
                <a:cubicBezTo>
                  <a:pt x="783832" y="489676"/>
                  <a:pt x="780958" y="490324"/>
                  <a:pt x="779742" y="490419"/>
                </a:cubicBezTo>
                <a:close/>
                <a:moveTo>
                  <a:pt x="3535307" y="487276"/>
                </a:moveTo>
                <a:lnTo>
                  <a:pt x="3546387" y="490418"/>
                </a:lnTo>
                <a:cubicBezTo>
                  <a:pt x="3545171" y="490323"/>
                  <a:pt x="3542297" y="489675"/>
                  <a:pt x="3539773" y="488979"/>
                </a:cubicBezTo>
                <a:close/>
                <a:moveTo>
                  <a:pt x="790869" y="487260"/>
                </a:moveTo>
                <a:lnTo>
                  <a:pt x="790867" y="487265"/>
                </a:lnTo>
                <a:lnTo>
                  <a:pt x="790823" y="487277"/>
                </a:lnTo>
                <a:close/>
                <a:moveTo>
                  <a:pt x="3535261" y="487259"/>
                </a:moveTo>
                <a:lnTo>
                  <a:pt x="3535307" y="487276"/>
                </a:lnTo>
                <a:lnTo>
                  <a:pt x="3535263" y="487264"/>
                </a:lnTo>
                <a:close/>
                <a:moveTo>
                  <a:pt x="801114" y="484527"/>
                </a:moveTo>
                <a:cubicBezTo>
                  <a:pt x="802975" y="484219"/>
                  <a:pt x="797225" y="486199"/>
                  <a:pt x="790698" y="488295"/>
                </a:cubicBezTo>
                <a:lnTo>
                  <a:pt x="790867" y="487265"/>
                </a:lnTo>
                <a:lnTo>
                  <a:pt x="796463" y="485678"/>
                </a:lnTo>
                <a:cubicBezTo>
                  <a:pt x="799028" y="484986"/>
                  <a:pt x="800494" y="484630"/>
                  <a:pt x="801114" y="484527"/>
                </a:cubicBezTo>
                <a:close/>
                <a:moveTo>
                  <a:pt x="3525015" y="484526"/>
                </a:moveTo>
                <a:cubicBezTo>
                  <a:pt x="3525636" y="484629"/>
                  <a:pt x="3527102" y="484985"/>
                  <a:pt x="3529666" y="485677"/>
                </a:cubicBezTo>
                <a:lnTo>
                  <a:pt x="3535263" y="487264"/>
                </a:lnTo>
                <a:lnTo>
                  <a:pt x="3535432" y="488294"/>
                </a:lnTo>
                <a:cubicBezTo>
                  <a:pt x="3528905" y="486198"/>
                  <a:pt x="3523155" y="484218"/>
                  <a:pt x="3525015" y="484526"/>
                </a:cubicBezTo>
                <a:close/>
                <a:moveTo>
                  <a:pt x="823310" y="477690"/>
                </a:moveTo>
                <a:lnTo>
                  <a:pt x="789118" y="483872"/>
                </a:lnTo>
                <a:lnTo>
                  <a:pt x="786924" y="484326"/>
                </a:lnTo>
                <a:lnTo>
                  <a:pt x="780889" y="486765"/>
                </a:lnTo>
                <a:cubicBezTo>
                  <a:pt x="778629" y="488727"/>
                  <a:pt x="780999" y="488442"/>
                  <a:pt x="779372" y="489855"/>
                </a:cubicBezTo>
                <a:cubicBezTo>
                  <a:pt x="779372" y="489855"/>
                  <a:pt x="778672" y="490463"/>
                  <a:pt x="777925" y="491000"/>
                </a:cubicBezTo>
                <a:lnTo>
                  <a:pt x="777494" y="491181"/>
                </a:lnTo>
                <a:lnTo>
                  <a:pt x="787678" y="488902"/>
                </a:lnTo>
                <a:lnTo>
                  <a:pt x="777158" y="491322"/>
                </a:lnTo>
                <a:lnTo>
                  <a:pt x="776200" y="491723"/>
                </a:lnTo>
                <a:cubicBezTo>
                  <a:pt x="776570" y="492288"/>
                  <a:pt x="784090" y="490338"/>
                  <a:pt x="790698" y="488295"/>
                </a:cubicBezTo>
                <a:lnTo>
                  <a:pt x="790291" y="489173"/>
                </a:lnTo>
                <a:lnTo>
                  <a:pt x="789522" y="489315"/>
                </a:lnTo>
                <a:cubicBezTo>
                  <a:pt x="789707" y="489597"/>
                  <a:pt x="789957" y="489601"/>
                  <a:pt x="790185" y="489404"/>
                </a:cubicBezTo>
                <a:lnTo>
                  <a:pt x="790291" y="489173"/>
                </a:lnTo>
                <a:lnTo>
                  <a:pt x="794661" y="488367"/>
                </a:lnTo>
                <a:cubicBezTo>
                  <a:pt x="799845" y="486879"/>
                  <a:pt x="805185" y="483988"/>
                  <a:pt x="810908" y="481679"/>
                </a:cubicBezTo>
                <a:close/>
                <a:moveTo>
                  <a:pt x="3502820" y="477689"/>
                </a:moveTo>
                <a:lnTo>
                  <a:pt x="3515221" y="481678"/>
                </a:lnTo>
                <a:cubicBezTo>
                  <a:pt x="3520944" y="483987"/>
                  <a:pt x="3526284" y="486878"/>
                  <a:pt x="3531468" y="488366"/>
                </a:cubicBezTo>
                <a:lnTo>
                  <a:pt x="3535839" y="489172"/>
                </a:lnTo>
                <a:lnTo>
                  <a:pt x="3535945" y="489403"/>
                </a:lnTo>
                <a:cubicBezTo>
                  <a:pt x="3536172" y="489600"/>
                  <a:pt x="3536423" y="489596"/>
                  <a:pt x="3536608" y="489314"/>
                </a:cubicBezTo>
                <a:lnTo>
                  <a:pt x="3535839" y="489172"/>
                </a:lnTo>
                <a:lnTo>
                  <a:pt x="3535432" y="488294"/>
                </a:lnTo>
                <a:cubicBezTo>
                  <a:pt x="3542040" y="490337"/>
                  <a:pt x="3549559" y="492287"/>
                  <a:pt x="3549930" y="491722"/>
                </a:cubicBezTo>
                <a:lnTo>
                  <a:pt x="3548971" y="491321"/>
                </a:lnTo>
                <a:lnTo>
                  <a:pt x="3538451" y="488901"/>
                </a:lnTo>
                <a:lnTo>
                  <a:pt x="3548635" y="491180"/>
                </a:lnTo>
                <a:lnTo>
                  <a:pt x="3548205" y="490999"/>
                </a:lnTo>
                <a:cubicBezTo>
                  <a:pt x="3547458" y="490462"/>
                  <a:pt x="3546758" y="489854"/>
                  <a:pt x="3546758" y="489854"/>
                </a:cubicBezTo>
                <a:cubicBezTo>
                  <a:pt x="3545131" y="488441"/>
                  <a:pt x="3547500" y="488726"/>
                  <a:pt x="3545240" y="486764"/>
                </a:cubicBezTo>
                <a:lnTo>
                  <a:pt x="3539205" y="484325"/>
                </a:lnTo>
                <a:lnTo>
                  <a:pt x="3537011" y="483871"/>
                </a:lnTo>
                <a:close/>
                <a:moveTo>
                  <a:pt x="643376" y="477006"/>
                </a:moveTo>
                <a:lnTo>
                  <a:pt x="640435" y="477961"/>
                </a:lnTo>
                <a:cubicBezTo>
                  <a:pt x="638552" y="478853"/>
                  <a:pt x="636782" y="479886"/>
                  <a:pt x="635545" y="480608"/>
                </a:cubicBezTo>
                <a:cubicBezTo>
                  <a:pt x="610953" y="486438"/>
                  <a:pt x="586363" y="492266"/>
                  <a:pt x="562498" y="500434"/>
                </a:cubicBezTo>
                <a:cubicBezTo>
                  <a:pt x="558686" y="500806"/>
                  <a:pt x="554830" y="501438"/>
                  <a:pt x="550948" y="502223"/>
                </a:cubicBezTo>
                <a:lnTo>
                  <a:pt x="540613" y="504614"/>
                </a:lnTo>
                <a:lnTo>
                  <a:pt x="542752" y="503406"/>
                </a:lnTo>
                <a:cubicBezTo>
                  <a:pt x="543753" y="503029"/>
                  <a:pt x="544891" y="502660"/>
                  <a:pt x="546115" y="502026"/>
                </a:cubicBezTo>
                <a:cubicBezTo>
                  <a:pt x="573224" y="493543"/>
                  <a:pt x="602399" y="486063"/>
                  <a:pt x="629465" y="478789"/>
                </a:cubicBezTo>
                <a:cubicBezTo>
                  <a:pt x="626990" y="480233"/>
                  <a:pt x="624676" y="481663"/>
                  <a:pt x="627921" y="481348"/>
                </a:cubicBezTo>
                <a:close/>
                <a:moveTo>
                  <a:pt x="3682754" y="477005"/>
                </a:moveTo>
                <a:lnTo>
                  <a:pt x="3698208" y="481347"/>
                </a:lnTo>
                <a:cubicBezTo>
                  <a:pt x="3701454" y="481662"/>
                  <a:pt x="3699140" y="480232"/>
                  <a:pt x="3696665" y="478788"/>
                </a:cubicBezTo>
                <a:cubicBezTo>
                  <a:pt x="3723731" y="486062"/>
                  <a:pt x="3752906" y="493542"/>
                  <a:pt x="3780015" y="502025"/>
                </a:cubicBezTo>
                <a:cubicBezTo>
                  <a:pt x="3781238" y="502659"/>
                  <a:pt x="3782377" y="503028"/>
                  <a:pt x="3783377" y="503405"/>
                </a:cubicBezTo>
                <a:lnTo>
                  <a:pt x="3785516" y="504613"/>
                </a:lnTo>
                <a:lnTo>
                  <a:pt x="3775181" y="502222"/>
                </a:lnTo>
                <a:cubicBezTo>
                  <a:pt x="3771300" y="501437"/>
                  <a:pt x="3767444" y="500805"/>
                  <a:pt x="3763631" y="500433"/>
                </a:cubicBezTo>
                <a:cubicBezTo>
                  <a:pt x="3739766" y="492265"/>
                  <a:pt x="3715176" y="486437"/>
                  <a:pt x="3690585" y="480607"/>
                </a:cubicBezTo>
                <a:cubicBezTo>
                  <a:pt x="3689347" y="479885"/>
                  <a:pt x="3687578" y="478852"/>
                  <a:pt x="3685695" y="477960"/>
                </a:cubicBezTo>
                <a:close/>
                <a:moveTo>
                  <a:pt x="647180" y="475938"/>
                </a:moveTo>
                <a:lnTo>
                  <a:pt x="643376" y="477006"/>
                </a:lnTo>
                <a:lnTo>
                  <a:pt x="646023" y="476149"/>
                </a:lnTo>
                <a:close/>
                <a:moveTo>
                  <a:pt x="3678949" y="475937"/>
                </a:moveTo>
                <a:lnTo>
                  <a:pt x="3680106" y="476148"/>
                </a:lnTo>
                <a:lnTo>
                  <a:pt x="3682754" y="477005"/>
                </a:lnTo>
                <a:close/>
                <a:moveTo>
                  <a:pt x="597974" y="448551"/>
                </a:moveTo>
                <a:cubicBezTo>
                  <a:pt x="598969" y="448390"/>
                  <a:pt x="600462" y="448423"/>
                  <a:pt x="602451" y="448883"/>
                </a:cubicBezTo>
                <a:cubicBezTo>
                  <a:pt x="600209" y="449773"/>
                  <a:pt x="598600" y="450016"/>
                  <a:pt x="597620" y="449948"/>
                </a:cubicBezTo>
                <a:cubicBezTo>
                  <a:pt x="596640" y="449879"/>
                  <a:pt x="596292" y="449499"/>
                  <a:pt x="596572" y="449140"/>
                </a:cubicBezTo>
                <a:cubicBezTo>
                  <a:pt x="596760" y="448901"/>
                  <a:pt x="597228" y="448671"/>
                  <a:pt x="597974" y="448551"/>
                </a:cubicBezTo>
                <a:close/>
                <a:moveTo>
                  <a:pt x="3728156" y="448550"/>
                </a:moveTo>
                <a:cubicBezTo>
                  <a:pt x="3728902" y="448670"/>
                  <a:pt x="3729370" y="448900"/>
                  <a:pt x="3729558" y="449139"/>
                </a:cubicBezTo>
                <a:cubicBezTo>
                  <a:pt x="3729838" y="449498"/>
                  <a:pt x="3729489" y="449878"/>
                  <a:pt x="3728509" y="449947"/>
                </a:cubicBezTo>
                <a:cubicBezTo>
                  <a:pt x="3727530" y="450015"/>
                  <a:pt x="3725920" y="449772"/>
                  <a:pt x="3723678" y="448882"/>
                </a:cubicBezTo>
                <a:cubicBezTo>
                  <a:pt x="3725667" y="448422"/>
                  <a:pt x="3727161" y="448389"/>
                  <a:pt x="3728156" y="448550"/>
                </a:cubicBezTo>
                <a:close/>
                <a:moveTo>
                  <a:pt x="673359" y="445969"/>
                </a:moveTo>
                <a:lnTo>
                  <a:pt x="673253" y="446208"/>
                </a:lnTo>
                <a:cubicBezTo>
                  <a:pt x="673023" y="446413"/>
                  <a:pt x="672764" y="446415"/>
                  <a:pt x="672567" y="446131"/>
                </a:cubicBezTo>
                <a:close/>
                <a:moveTo>
                  <a:pt x="3652770" y="445968"/>
                </a:moveTo>
                <a:lnTo>
                  <a:pt x="3653562" y="446130"/>
                </a:lnTo>
                <a:cubicBezTo>
                  <a:pt x="3653365" y="446414"/>
                  <a:pt x="3653106" y="446412"/>
                  <a:pt x="3652877" y="446207"/>
                </a:cubicBezTo>
                <a:close/>
                <a:moveTo>
                  <a:pt x="673917" y="444007"/>
                </a:moveTo>
                <a:lnTo>
                  <a:pt x="673761" y="445063"/>
                </a:lnTo>
                <a:lnTo>
                  <a:pt x="668698" y="446582"/>
                </a:lnTo>
                <a:lnTo>
                  <a:pt x="668546" y="446273"/>
                </a:lnTo>
                <a:lnTo>
                  <a:pt x="670657" y="445746"/>
                </a:lnTo>
                <a:lnTo>
                  <a:pt x="668541" y="446261"/>
                </a:lnTo>
                <a:lnTo>
                  <a:pt x="668439" y="446057"/>
                </a:lnTo>
                <a:lnTo>
                  <a:pt x="669294" y="445854"/>
                </a:lnTo>
                <a:lnTo>
                  <a:pt x="673872" y="444020"/>
                </a:lnTo>
                <a:close/>
                <a:moveTo>
                  <a:pt x="3652213" y="444006"/>
                </a:moveTo>
                <a:lnTo>
                  <a:pt x="3652258" y="444019"/>
                </a:lnTo>
                <a:lnTo>
                  <a:pt x="3656836" y="445853"/>
                </a:lnTo>
                <a:lnTo>
                  <a:pt x="3657690" y="446056"/>
                </a:lnTo>
                <a:lnTo>
                  <a:pt x="3657589" y="446260"/>
                </a:lnTo>
                <a:lnTo>
                  <a:pt x="3655473" y="445745"/>
                </a:lnTo>
                <a:lnTo>
                  <a:pt x="3657584" y="446272"/>
                </a:lnTo>
                <a:lnTo>
                  <a:pt x="3657432" y="446581"/>
                </a:lnTo>
                <a:lnTo>
                  <a:pt x="3652368" y="445062"/>
                </a:lnTo>
                <a:close/>
                <a:moveTo>
                  <a:pt x="663733" y="442459"/>
                </a:moveTo>
                <a:lnTo>
                  <a:pt x="663628" y="442499"/>
                </a:lnTo>
                <a:lnTo>
                  <a:pt x="654647" y="445763"/>
                </a:lnTo>
                <a:lnTo>
                  <a:pt x="653127" y="446080"/>
                </a:lnTo>
                <a:lnTo>
                  <a:pt x="651714" y="445176"/>
                </a:lnTo>
                <a:close/>
                <a:moveTo>
                  <a:pt x="3662396" y="442458"/>
                </a:moveTo>
                <a:lnTo>
                  <a:pt x="3674416" y="445175"/>
                </a:lnTo>
                <a:lnTo>
                  <a:pt x="3673002" y="446079"/>
                </a:lnTo>
                <a:lnTo>
                  <a:pt x="3671483" y="445762"/>
                </a:lnTo>
                <a:lnTo>
                  <a:pt x="3662502" y="442498"/>
                </a:lnTo>
                <a:close/>
                <a:moveTo>
                  <a:pt x="657373" y="439015"/>
                </a:moveTo>
                <a:cubicBezTo>
                  <a:pt x="658950" y="439448"/>
                  <a:pt x="656513" y="440922"/>
                  <a:pt x="653364" y="442480"/>
                </a:cubicBezTo>
                <a:lnTo>
                  <a:pt x="650008" y="444087"/>
                </a:lnTo>
                <a:lnTo>
                  <a:pt x="649740" y="443917"/>
                </a:lnTo>
                <a:cubicBezTo>
                  <a:pt x="645485" y="442200"/>
                  <a:pt x="639873" y="444152"/>
                  <a:pt x="634557" y="444856"/>
                </a:cubicBezTo>
                <a:cubicBezTo>
                  <a:pt x="623201" y="445859"/>
                  <a:pt x="613341" y="449059"/>
                  <a:pt x="602451" y="448883"/>
                </a:cubicBezTo>
                <a:cubicBezTo>
                  <a:pt x="608637" y="447106"/>
                  <a:pt x="613941" y="446055"/>
                  <a:pt x="619250" y="445021"/>
                </a:cubicBezTo>
                <a:lnTo>
                  <a:pt x="629603" y="442707"/>
                </a:lnTo>
                <a:lnTo>
                  <a:pt x="625592" y="443961"/>
                </a:lnTo>
                <a:cubicBezTo>
                  <a:pt x="635975" y="441514"/>
                  <a:pt x="646006" y="440343"/>
                  <a:pt x="657373" y="439015"/>
                </a:cubicBezTo>
                <a:close/>
                <a:moveTo>
                  <a:pt x="3668757" y="439014"/>
                </a:moveTo>
                <a:cubicBezTo>
                  <a:pt x="3680123" y="440342"/>
                  <a:pt x="3690154" y="441513"/>
                  <a:pt x="3700538" y="443960"/>
                </a:cubicBezTo>
                <a:lnTo>
                  <a:pt x="3696527" y="442706"/>
                </a:lnTo>
                <a:lnTo>
                  <a:pt x="3706880" y="445020"/>
                </a:lnTo>
                <a:cubicBezTo>
                  <a:pt x="3712188" y="446054"/>
                  <a:pt x="3717493" y="447105"/>
                  <a:pt x="3723678" y="448882"/>
                </a:cubicBezTo>
                <a:cubicBezTo>
                  <a:pt x="3712789" y="449058"/>
                  <a:pt x="3702929" y="445858"/>
                  <a:pt x="3691572" y="444855"/>
                </a:cubicBezTo>
                <a:cubicBezTo>
                  <a:pt x="3686257" y="444151"/>
                  <a:pt x="3680645" y="442199"/>
                  <a:pt x="3676389" y="443916"/>
                </a:cubicBezTo>
                <a:lnTo>
                  <a:pt x="3676122" y="444086"/>
                </a:lnTo>
                <a:lnTo>
                  <a:pt x="3672765" y="442479"/>
                </a:lnTo>
                <a:cubicBezTo>
                  <a:pt x="3669617" y="440921"/>
                  <a:pt x="3667180" y="439447"/>
                  <a:pt x="3668757" y="439014"/>
                </a:cubicBezTo>
                <a:close/>
                <a:moveTo>
                  <a:pt x="707226" y="433538"/>
                </a:moveTo>
                <a:lnTo>
                  <a:pt x="694498" y="437876"/>
                </a:lnTo>
                <a:cubicBezTo>
                  <a:pt x="688635" y="440357"/>
                  <a:pt x="683177" y="443423"/>
                  <a:pt x="677855" y="445053"/>
                </a:cubicBezTo>
                <a:lnTo>
                  <a:pt x="673359" y="445969"/>
                </a:lnTo>
                <a:lnTo>
                  <a:pt x="673761" y="445063"/>
                </a:lnTo>
                <a:cubicBezTo>
                  <a:pt x="682694" y="442025"/>
                  <a:pt x="690202" y="439223"/>
                  <a:pt x="679662" y="442266"/>
                </a:cubicBezTo>
                <a:lnTo>
                  <a:pt x="673917" y="444007"/>
                </a:lnTo>
                <a:lnTo>
                  <a:pt x="673918" y="444002"/>
                </a:lnTo>
                <a:lnTo>
                  <a:pt x="673872" y="444020"/>
                </a:lnTo>
                <a:lnTo>
                  <a:pt x="668273" y="445715"/>
                </a:lnTo>
                <a:lnTo>
                  <a:pt x="668147" y="445458"/>
                </a:lnTo>
                <a:cubicBezTo>
                  <a:pt x="667991" y="444328"/>
                  <a:pt x="668037" y="443092"/>
                  <a:pt x="668410" y="442901"/>
                </a:cubicBezTo>
                <a:lnTo>
                  <a:pt x="663487" y="443925"/>
                </a:lnTo>
                <a:lnTo>
                  <a:pt x="663607" y="443708"/>
                </a:lnTo>
                <a:lnTo>
                  <a:pt x="669789" y="441088"/>
                </a:lnTo>
                <a:lnTo>
                  <a:pt x="672046" y="440579"/>
                </a:lnTo>
                <a:close/>
                <a:moveTo>
                  <a:pt x="3618903" y="433537"/>
                </a:moveTo>
                <a:lnTo>
                  <a:pt x="3654083" y="440578"/>
                </a:lnTo>
                <a:lnTo>
                  <a:pt x="3656341" y="441087"/>
                </a:lnTo>
                <a:lnTo>
                  <a:pt x="3662523" y="443707"/>
                </a:lnTo>
                <a:lnTo>
                  <a:pt x="3662643" y="443924"/>
                </a:lnTo>
                <a:lnTo>
                  <a:pt x="3657720" y="442900"/>
                </a:lnTo>
                <a:cubicBezTo>
                  <a:pt x="3658092" y="443091"/>
                  <a:pt x="3658139" y="444327"/>
                  <a:pt x="3657983" y="445457"/>
                </a:cubicBezTo>
                <a:lnTo>
                  <a:pt x="3657856" y="445714"/>
                </a:lnTo>
                <a:lnTo>
                  <a:pt x="3652258" y="444019"/>
                </a:lnTo>
                <a:lnTo>
                  <a:pt x="3652212" y="444001"/>
                </a:lnTo>
                <a:lnTo>
                  <a:pt x="3652213" y="444006"/>
                </a:lnTo>
                <a:lnTo>
                  <a:pt x="3646467" y="442265"/>
                </a:lnTo>
                <a:cubicBezTo>
                  <a:pt x="3635928" y="439222"/>
                  <a:pt x="3643436" y="442024"/>
                  <a:pt x="3652368" y="445062"/>
                </a:cubicBezTo>
                <a:lnTo>
                  <a:pt x="3652770" y="445968"/>
                </a:lnTo>
                <a:lnTo>
                  <a:pt x="3648275" y="445052"/>
                </a:lnTo>
                <a:cubicBezTo>
                  <a:pt x="3642953" y="443422"/>
                  <a:pt x="3637494" y="440356"/>
                  <a:pt x="3631631" y="437875"/>
                </a:cubicBezTo>
                <a:close/>
                <a:moveTo>
                  <a:pt x="672140" y="426766"/>
                </a:moveTo>
                <a:cubicBezTo>
                  <a:pt x="670613" y="427820"/>
                  <a:pt x="663370" y="431574"/>
                  <a:pt x="661598" y="432706"/>
                </a:cubicBezTo>
                <a:lnTo>
                  <a:pt x="655745" y="434536"/>
                </a:lnTo>
                <a:lnTo>
                  <a:pt x="650135" y="434963"/>
                </a:lnTo>
                <a:cubicBezTo>
                  <a:pt x="649114" y="434552"/>
                  <a:pt x="648514" y="432829"/>
                  <a:pt x="648514" y="432829"/>
                </a:cubicBezTo>
                <a:cubicBezTo>
                  <a:pt x="643838" y="432423"/>
                  <a:pt x="638969" y="433992"/>
                  <a:pt x="634799" y="435045"/>
                </a:cubicBezTo>
                <a:cubicBezTo>
                  <a:pt x="632971" y="435048"/>
                  <a:pt x="630065" y="435841"/>
                  <a:pt x="627414" y="436367"/>
                </a:cubicBezTo>
                <a:lnTo>
                  <a:pt x="622362" y="436121"/>
                </a:lnTo>
                <a:lnTo>
                  <a:pt x="671349" y="426809"/>
                </a:lnTo>
                <a:cubicBezTo>
                  <a:pt x="672524" y="426364"/>
                  <a:pt x="672650" y="426415"/>
                  <a:pt x="672140" y="426766"/>
                </a:cubicBezTo>
                <a:close/>
                <a:moveTo>
                  <a:pt x="3653989" y="426765"/>
                </a:moveTo>
                <a:cubicBezTo>
                  <a:pt x="3653480" y="426414"/>
                  <a:pt x="3653606" y="426363"/>
                  <a:pt x="3654781" y="426808"/>
                </a:cubicBezTo>
                <a:lnTo>
                  <a:pt x="3703768" y="436120"/>
                </a:lnTo>
                <a:lnTo>
                  <a:pt x="3698716" y="436366"/>
                </a:lnTo>
                <a:cubicBezTo>
                  <a:pt x="3696064" y="435840"/>
                  <a:pt x="3693158" y="435047"/>
                  <a:pt x="3691331" y="435044"/>
                </a:cubicBezTo>
                <a:cubicBezTo>
                  <a:pt x="3687161" y="433991"/>
                  <a:pt x="3682291" y="432422"/>
                  <a:pt x="3677615" y="432828"/>
                </a:cubicBezTo>
                <a:cubicBezTo>
                  <a:pt x="3677615" y="432828"/>
                  <a:pt x="3677015" y="434551"/>
                  <a:pt x="3675995" y="434962"/>
                </a:cubicBezTo>
                <a:lnTo>
                  <a:pt x="3670385" y="434535"/>
                </a:lnTo>
                <a:lnTo>
                  <a:pt x="3664531" y="432705"/>
                </a:lnTo>
                <a:cubicBezTo>
                  <a:pt x="3662759" y="431573"/>
                  <a:pt x="3655517" y="427819"/>
                  <a:pt x="3653989" y="426765"/>
                </a:cubicBezTo>
                <a:close/>
                <a:moveTo>
                  <a:pt x="588851" y="422704"/>
                </a:moveTo>
                <a:lnTo>
                  <a:pt x="582050" y="425375"/>
                </a:lnTo>
                <a:cubicBezTo>
                  <a:pt x="579010" y="426674"/>
                  <a:pt x="576612" y="427638"/>
                  <a:pt x="574511" y="428441"/>
                </a:cubicBezTo>
                <a:lnTo>
                  <a:pt x="571199" y="429645"/>
                </a:lnTo>
                <a:lnTo>
                  <a:pt x="560365" y="430232"/>
                </a:lnTo>
                <a:lnTo>
                  <a:pt x="560682" y="429291"/>
                </a:lnTo>
                <a:cubicBezTo>
                  <a:pt x="560781" y="429434"/>
                  <a:pt x="560287" y="429634"/>
                  <a:pt x="559454" y="429859"/>
                </a:cubicBezTo>
                <a:lnTo>
                  <a:pt x="556875" y="430421"/>
                </a:lnTo>
                <a:lnTo>
                  <a:pt x="548776" y="430861"/>
                </a:lnTo>
                <a:lnTo>
                  <a:pt x="549216" y="430677"/>
                </a:lnTo>
                <a:close/>
                <a:moveTo>
                  <a:pt x="3737279" y="422703"/>
                </a:moveTo>
                <a:lnTo>
                  <a:pt x="3776914" y="430676"/>
                </a:lnTo>
                <a:lnTo>
                  <a:pt x="3777354" y="430860"/>
                </a:lnTo>
                <a:lnTo>
                  <a:pt x="3769255" y="430420"/>
                </a:lnTo>
                <a:lnTo>
                  <a:pt x="3766675" y="429858"/>
                </a:lnTo>
                <a:cubicBezTo>
                  <a:pt x="3765842" y="429633"/>
                  <a:pt x="3765348" y="429433"/>
                  <a:pt x="3765448" y="429290"/>
                </a:cubicBezTo>
                <a:lnTo>
                  <a:pt x="3765765" y="430231"/>
                </a:lnTo>
                <a:lnTo>
                  <a:pt x="3754930" y="429644"/>
                </a:lnTo>
                <a:lnTo>
                  <a:pt x="3751619" y="428440"/>
                </a:lnTo>
                <a:cubicBezTo>
                  <a:pt x="3749518" y="427637"/>
                  <a:pt x="3747120" y="426673"/>
                  <a:pt x="3744079" y="425374"/>
                </a:cubicBezTo>
                <a:close/>
                <a:moveTo>
                  <a:pt x="596042" y="418737"/>
                </a:moveTo>
                <a:lnTo>
                  <a:pt x="579261" y="422057"/>
                </a:lnTo>
                <a:lnTo>
                  <a:pt x="551569" y="428313"/>
                </a:lnTo>
                <a:lnTo>
                  <a:pt x="551492" y="427591"/>
                </a:lnTo>
                <a:lnTo>
                  <a:pt x="559975" y="426060"/>
                </a:lnTo>
                <a:lnTo>
                  <a:pt x="551414" y="426259"/>
                </a:lnTo>
                <a:lnTo>
                  <a:pt x="555936" y="424021"/>
                </a:lnTo>
                <a:lnTo>
                  <a:pt x="557146" y="423344"/>
                </a:lnTo>
                <a:lnTo>
                  <a:pt x="559772" y="422772"/>
                </a:lnTo>
                <a:lnTo>
                  <a:pt x="585342" y="420327"/>
                </a:lnTo>
                <a:close/>
                <a:moveTo>
                  <a:pt x="3730088" y="418736"/>
                </a:moveTo>
                <a:lnTo>
                  <a:pt x="3740788" y="420326"/>
                </a:lnTo>
                <a:lnTo>
                  <a:pt x="3766357" y="422771"/>
                </a:lnTo>
                <a:lnTo>
                  <a:pt x="3768984" y="423343"/>
                </a:lnTo>
                <a:lnTo>
                  <a:pt x="3770193" y="424020"/>
                </a:lnTo>
                <a:lnTo>
                  <a:pt x="3774715" y="426258"/>
                </a:lnTo>
                <a:lnTo>
                  <a:pt x="3766155" y="426059"/>
                </a:lnTo>
                <a:lnTo>
                  <a:pt x="3774637" y="427590"/>
                </a:lnTo>
                <a:lnTo>
                  <a:pt x="3774561" y="428312"/>
                </a:lnTo>
                <a:lnTo>
                  <a:pt x="3746869" y="422056"/>
                </a:lnTo>
                <a:close/>
                <a:moveTo>
                  <a:pt x="588945" y="411455"/>
                </a:moveTo>
                <a:lnTo>
                  <a:pt x="589520" y="411468"/>
                </a:lnTo>
                <a:cubicBezTo>
                  <a:pt x="590087" y="411488"/>
                  <a:pt x="590291" y="411510"/>
                  <a:pt x="590237" y="411538"/>
                </a:cubicBezTo>
                <a:cubicBezTo>
                  <a:pt x="590129" y="411594"/>
                  <a:pt x="588985" y="411674"/>
                  <a:pt x="587647" y="411817"/>
                </a:cubicBezTo>
                <a:close/>
                <a:moveTo>
                  <a:pt x="3737185" y="411454"/>
                </a:moveTo>
                <a:lnTo>
                  <a:pt x="3738483" y="411816"/>
                </a:lnTo>
                <a:cubicBezTo>
                  <a:pt x="3737144" y="411673"/>
                  <a:pt x="3736001" y="411593"/>
                  <a:pt x="3735892" y="411537"/>
                </a:cubicBezTo>
                <a:cubicBezTo>
                  <a:pt x="3735838" y="411509"/>
                  <a:pt x="3736042" y="411487"/>
                  <a:pt x="3736609" y="411467"/>
                </a:cubicBezTo>
                <a:close/>
                <a:moveTo>
                  <a:pt x="673346" y="398027"/>
                </a:moveTo>
                <a:cubicBezTo>
                  <a:pt x="676690" y="397636"/>
                  <a:pt x="665937" y="403650"/>
                  <a:pt x="661237" y="405433"/>
                </a:cubicBezTo>
                <a:cubicBezTo>
                  <a:pt x="653220" y="407427"/>
                  <a:pt x="653220" y="407427"/>
                  <a:pt x="653220" y="407427"/>
                </a:cubicBezTo>
                <a:lnTo>
                  <a:pt x="631903" y="411643"/>
                </a:lnTo>
                <a:lnTo>
                  <a:pt x="631078" y="411743"/>
                </a:lnTo>
                <a:cubicBezTo>
                  <a:pt x="625230" y="412755"/>
                  <a:pt x="618310" y="414471"/>
                  <a:pt x="614594" y="413571"/>
                </a:cubicBezTo>
                <a:cubicBezTo>
                  <a:pt x="613574" y="413159"/>
                  <a:pt x="612972" y="411437"/>
                  <a:pt x="612228" y="411821"/>
                </a:cubicBezTo>
                <a:lnTo>
                  <a:pt x="606645" y="412559"/>
                </a:lnTo>
                <a:close/>
                <a:moveTo>
                  <a:pt x="3652784" y="398026"/>
                </a:moveTo>
                <a:lnTo>
                  <a:pt x="3719485" y="412558"/>
                </a:lnTo>
                <a:lnTo>
                  <a:pt x="3713902" y="411820"/>
                </a:lnTo>
                <a:cubicBezTo>
                  <a:pt x="3713157" y="411436"/>
                  <a:pt x="3712556" y="413158"/>
                  <a:pt x="3711535" y="413570"/>
                </a:cubicBezTo>
                <a:cubicBezTo>
                  <a:pt x="3707820" y="414470"/>
                  <a:pt x="3700899" y="412754"/>
                  <a:pt x="3695052" y="411742"/>
                </a:cubicBezTo>
                <a:lnTo>
                  <a:pt x="3694227" y="411642"/>
                </a:lnTo>
                <a:lnTo>
                  <a:pt x="3672909" y="407426"/>
                </a:lnTo>
                <a:cubicBezTo>
                  <a:pt x="3672909" y="407426"/>
                  <a:pt x="3672909" y="407426"/>
                  <a:pt x="3664893" y="405432"/>
                </a:cubicBezTo>
                <a:cubicBezTo>
                  <a:pt x="3660192" y="403649"/>
                  <a:pt x="3649440" y="397635"/>
                  <a:pt x="3652784" y="398026"/>
                </a:cubicBezTo>
                <a:close/>
                <a:moveTo>
                  <a:pt x="748735" y="389221"/>
                </a:moveTo>
                <a:cubicBezTo>
                  <a:pt x="752078" y="388831"/>
                  <a:pt x="742329" y="394728"/>
                  <a:pt x="736812" y="395373"/>
                </a:cubicBezTo>
                <a:cubicBezTo>
                  <a:pt x="721916" y="398346"/>
                  <a:pt x="707212" y="401120"/>
                  <a:pt x="692314" y="404094"/>
                </a:cubicBezTo>
                <a:cubicBezTo>
                  <a:pt x="647795" y="414052"/>
                  <a:pt x="647795" y="414052"/>
                  <a:pt x="647795" y="414052"/>
                </a:cubicBezTo>
                <a:lnTo>
                  <a:pt x="576249" y="429065"/>
                </a:lnTo>
                <a:lnTo>
                  <a:pt x="582973" y="426467"/>
                </a:lnTo>
                <a:cubicBezTo>
                  <a:pt x="586100" y="425322"/>
                  <a:pt x="589376" y="424041"/>
                  <a:pt x="591270" y="422808"/>
                </a:cubicBezTo>
                <a:lnTo>
                  <a:pt x="591800" y="422110"/>
                </a:lnTo>
                <a:lnTo>
                  <a:pt x="636944" y="413029"/>
                </a:lnTo>
                <a:lnTo>
                  <a:pt x="641159" y="412084"/>
                </a:lnTo>
                <a:lnTo>
                  <a:pt x="650821" y="410979"/>
                </a:lnTo>
                <a:cubicBezTo>
                  <a:pt x="655489" y="410412"/>
                  <a:pt x="659960" y="409596"/>
                  <a:pt x="660862" y="408193"/>
                </a:cubicBezTo>
                <a:lnTo>
                  <a:pt x="660030" y="407858"/>
                </a:lnTo>
                <a:lnTo>
                  <a:pt x="669265" y="405789"/>
                </a:lnTo>
                <a:cubicBezTo>
                  <a:pt x="692850" y="400507"/>
                  <a:pt x="692850" y="400507"/>
                  <a:pt x="692850" y="400507"/>
                </a:cubicBezTo>
                <a:cubicBezTo>
                  <a:pt x="711251" y="396066"/>
                  <a:pt x="730496" y="392585"/>
                  <a:pt x="748735" y="389221"/>
                </a:cubicBezTo>
                <a:close/>
                <a:moveTo>
                  <a:pt x="3577394" y="389220"/>
                </a:moveTo>
                <a:cubicBezTo>
                  <a:pt x="3595634" y="392584"/>
                  <a:pt x="3614878" y="396065"/>
                  <a:pt x="3633280" y="400506"/>
                </a:cubicBezTo>
                <a:cubicBezTo>
                  <a:pt x="3633280" y="400506"/>
                  <a:pt x="3633280" y="400506"/>
                  <a:pt x="3656865" y="405788"/>
                </a:cubicBezTo>
                <a:lnTo>
                  <a:pt x="3666099" y="407857"/>
                </a:lnTo>
                <a:lnTo>
                  <a:pt x="3665268" y="408192"/>
                </a:lnTo>
                <a:cubicBezTo>
                  <a:pt x="3666170" y="409595"/>
                  <a:pt x="3670641" y="410411"/>
                  <a:pt x="3675309" y="410978"/>
                </a:cubicBezTo>
                <a:lnTo>
                  <a:pt x="3684970" y="412083"/>
                </a:lnTo>
                <a:lnTo>
                  <a:pt x="3689186" y="413028"/>
                </a:lnTo>
                <a:lnTo>
                  <a:pt x="3734330" y="422109"/>
                </a:lnTo>
                <a:lnTo>
                  <a:pt x="3734860" y="422807"/>
                </a:lnTo>
                <a:cubicBezTo>
                  <a:pt x="3736753" y="424040"/>
                  <a:pt x="3740029" y="425321"/>
                  <a:pt x="3743156" y="426466"/>
                </a:cubicBezTo>
                <a:lnTo>
                  <a:pt x="3749880" y="429064"/>
                </a:lnTo>
                <a:lnTo>
                  <a:pt x="3678334" y="414051"/>
                </a:lnTo>
                <a:cubicBezTo>
                  <a:pt x="3678334" y="414051"/>
                  <a:pt x="3678334" y="414051"/>
                  <a:pt x="3633815" y="404093"/>
                </a:cubicBezTo>
                <a:cubicBezTo>
                  <a:pt x="3618918" y="401119"/>
                  <a:pt x="3604214" y="398345"/>
                  <a:pt x="3589317" y="395372"/>
                </a:cubicBezTo>
                <a:cubicBezTo>
                  <a:pt x="3583801" y="394727"/>
                  <a:pt x="3574051" y="388830"/>
                  <a:pt x="3577394" y="389220"/>
                </a:cubicBezTo>
                <a:close/>
                <a:moveTo>
                  <a:pt x="699532" y="385451"/>
                </a:moveTo>
                <a:cubicBezTo>
                  <a:pt x="702875" y="385062"/>
                  <a:pt x="692123" y="391075"/>
                  <a:pt x="687422" y="392858"/>
                </a:cubicBezTo>
                <a:cubicBezTo>
                  <a:pt x="665839" y="396613"/>
                  <a:pt x="644666" y="401464"/>
                  <a:pt x="623642" y="406277"/>
                </a:cubicBezTo>
                <a:lnTo>
                  <a:pt x="592839" y="412735"/>
                </a:lnTo>
                <a:lnTo>
                  <a:pt x="591071" y="411148"/>
                </a:lnTo>
                <a:cubicBezTo>
                  <a:pt x="591071" y="411148"/>
                  <a:pt x="590618" y="411108"/>
                  <a:pt x="589963" y="411171"/>
                </a:cubicBezTo>
                <a:lnTo>
                  <a:pt x="588945" y="411455"/>
                </a:lnTo>
                <a:lnTo>
                  <a:pt x="587443" y="411423"/>
                </a:lnTo>
                <a:lnTo>
                  <a:pt x="587310" y="411170"/>
                </a:lnTo>
                <a:cubicBezTo>
                  <a:pt x="587183" y="411118"/>
                  <a:pt x="586997" y="411214"/>
                  <a:pt x="586624" y="411406"/>
                </a:cubicBezTo>
                <a:lnTo>
                  <a:pt x="587443" y="411423"/>
                </a:lnTo>
                <a:lnTo>
                  <a:pt x="587647" y="411817"/>
                </a:lnTo>
                <a:cubicBezTo>
                  <a:pt x="585604" y="410994"/>
                  <a:pt x="582816" y="410553"/>
                  <a:pt x="582816" y="410553"/>
                </a:cubicBezTo>
                <a:cubicBezTo>
                  <a:pt x="582685" y="407653"/>
                  <a:pt x="594726" y="411141"/>
                  <a:pt x="601952" y="408360"/>
                </a:cubicBezTo>
                <a:cubicBezTo>
                  <a:pt x="602697" y="407977"/>
                  <a:pt x="604779" y="405967"/>
                  <a:pt x="605523" y="405585"/>
                </a:cubicBezTo>
                <a:cubicBezTo>
                  <a:pt x="610389" y="404017"/>
                  <a:pt x="616449" y="402929"/>
                  <a:pt x="623084" y="401389"/>
                </a:cubicBezTo>
                <a:lnTo>
                  <a:pt x="625574" y="401070"/>
                </a:lnTo>
                <a:lnTo>
                  <a:pt x="609325" y="405504"/>
                </a:lnTo>
                <a:lnTo>
                  <a:pt x="633926" y="400036"/>
                </a:lnTo>
                <a:lnTo>
                  <a:pt x="636390" y="399736"/>
                </a:lnTo>
                <a:lnTo>
                  <a:pt x="636408" y="399733"/>
                </a:lnTo>
                <a:lnTo>
                  <a:pt x="637192" y="399309"/>
                </a:lnTo>
                <a:close/>
                <a:moveTo>
                  <a:pt x="3626597" y="385450"/>
                </a:moveTo>
                <a:lnTo>
                  <a:pt x="3688937" y="399308"/>
                </a:lnTo>
                <a:lnTo>
                  <a:pt x="3689721" y="399732"/>
                </a:lnTo>
                <a:lnTo>
                  <a:pt x="3689739" y="399735"/>
                </a:lnTo>
                <a:lnTo>
                  <a:pt x="3692204" y="400035"/>
                </a:lnTo>
                <a:lnTo>
                  <a:pt x="3716805" y="405503"/>
                </a:lnTo>
                <a:lnTo>
                  <a:pt x="3700555" y="401069"/>
                </a:lnTo>
                <a:lnTo>
                  <a:pt x="3703045" y="401388"/>
                </a:lnTo>
                <a:cubicBezTo>
                  <a:pt x="3709681" y="402928"/>
                  <a:pt x="3715741" y="404016"/>
                  <a:pt x="3720606" y="405584"/>
                </a:cubicBezTo>
                <a:cubicBezTo>
                  <a:pt x="3721351" y="405966"/>
                  <a:pt x="3723433" y="407976"/>
                  <a:pt x="3724178" y="408359"/>
                </a:cubicBezTo>
                <a:cubicBezTo>
                  <a:pt x="3731403" y="411140"/>
                  <a:pt x="3743444" y="407652"/>
                  <a:pt x="3743313" y="410552"/>
                </a:cubicBezTo>
                <a:cubicBezTo>
                  <a:pt x="3743313" y="410552"/>
                  <a:pt x="3740526" y="410993"/>
                  <a:pt x="3738483" y="411816"/>
                </a:cubicBezTo>
                <a:lnTo>
                  <a:pt x="3738687" y="411422"/>
                </a:lnTo>
                <a:lnTo>
                  <a:pt x="3739505" y="411405"/>
                </a:lnTo>
                <a:cubicBezTo>
                  <a:pt x="3739132" y="411213"/>
                  <a:pt x="3738946" y="411117"/>
                  <a:pt x="3738820" y="411169"/>
                </a:cubicBezTo>
                <a:lnTo>
                  <a:pt x="3738687" y="411422"/>
                </a:lnTo>
                <a:lnTo>
                  <a:pt x="3737185" y="411454"/>
                </a:lnTo>
                <a:lnTo>
                  <a:pt x="3736167" y="411170"/>
                </a:lnTo>
                <a:cubicBezTo>
                  <a:pt x="3735512" y="411107"/>
                  <a:pt x="3735059" y="411147"/>
                  <a:pt x="3735059" y="411147"/>
                </a:cubicBezTo>
                <a:lnTo>
                  <a:pt x="3733291" y="412734"/>
                </a:lnTo>
                <a:lnTo>
                  <a:pt x="3702487" y="406276"/>
                </a:lnTo>
                <a:cubicBezTo>
                  <a:pt x="3681464" y="401463"/>
                  <a:pt x="3660291" y="396612"/>
                  <a:pt x="3638707" y="392857"/>
                </a:cubicBezTo>
                <a:cubicBezTo>
                  <a:pt x="3634007" y="391074"/>
                  <a:pt x="3623254" y="385061"/>
                  <a:pt x="3626597" y="385450"/>
                </a:cubicBezTo>
                <a:close/>
                <a:moveTo>
                  <a:pt x="649551" y="378284"/>
                </a:moveTo>
                <a:lnTo>
                  <a:pt x="643753" y="379539"/>
                </a:lnTo>
                <a:cubicBezTo>
                  <a:pt x="641166" y="380091"/>
                  <a:pt x="638683" y="380557"/>
                  <a:pt x="636531" y="380806"/>
                </a:cubicBezTo>
                <a:lnTo>
                  <a:pt x="634130" y="380964"/>
                </a:lnTo>
                <a:lnTo>
                  <a:pt x="632721" y="381519"/>
                </a:lnTo>
                <a:lnTo>
                  <a:pt x="639084" y="380576"/>
                </a:lnTo>
                <a:lnTo>
                  <a:pt x="646746" y="379419"/>
                </a:lnTo>
                <a:close/>
                <a:moveTo>
                  <a:pt x="3676578" y="378283"/>
                </a:moveTo>
                <a:lnTo>
                  <a:pt x="3679384" y="379418"/>
                </a:lnTo>
                <a:lnTo>
                  <a:pt x="3687045" y="380575"/>
                </a:lnTo>
                <a:lnTo>
                  <a:pt x="3693409" y="381518"/>
                </a:lnTo>
                <a:lnTo>
                  <a:pt x="3691999" y="380963"/>
                </a:lnTo>
                <a:lnTo>
                  <a:pt x="3689599" y="380805"/>
                </a:lnTo>
                <a:cubicBezTo>
                  <a:pt x="3687446" y="380556"/>
                  <a:pt x="3684964" y="380090"/>
                  <a:pt x="3682376" y="379538"/>
                </a:cubicBezTo>
                <a:close/>
                <a:moveTo>
                  <a:pt x="664426" y="375940"/>
                </a:moveTo>
                <a:lnTo>
                  <a:pt x="661003" y="376079"/>
                </a:lnTo>
                <a:lnTo>
                  <a:pt x="655816" y="377877"/>
                </a:lnTo>
                <a:lnTo>
                  <a:pt x="656156" y="377893"/>
                </a:lnTo>
                <a:cubicBezTo>
                  <a:pt x="657129" y="377933"/>
                  <a:pt x="659561" y="378006"/>
                  <a:pt x="661772" y="377853"/>
                </a:cubicBezTo>
                <a:cubicBezTo>
                  <a:pt x="663983" y="377700"/>
                  <a:pt x="665972" y="377321"/>
                  <a:pt x="666056" y="376458"/>
                </a:cubicBezTo>
                <a:cubicBezTo>
                  <a:pt x="666192" y="376115"/>
                  <a:pt x="665484" y="375971"/>
                  <a:pt x="664426" y="375940"/>
                </a:cubicBezTo>
                <a:close/>
                <a:moveTo>
                  <a:pt x="3661703" y="375939"/>
                </a:moveTo>
                <a:cubicBezTo>
                  <a:pt x="3660646" y="375970"/>
                  <a:pt x="3659937" y="376114"/>
                  <a:pt x="3660074" y="376457"/>
                </a:cubicBezTo>
                <a:cubicBezTo>
                  <a:pt x="3660158" y="377320"/>
                  <a:pt x="3662147" y="377699"/>
                  <a:pt x="3664357" y="377852"/>
                </a:cubicBezTo>
                <a:cubicBezTo>
                  <a:pt x="3666568" y="378005"/>
                  <a:pt x="3669001" y="377932"/>
                  <a:pt x="3669974" y="377892"/>
                </a:cubicBezTo>
                <a:lnTo>
                  <a:pt x="3670314" y="377876"/>
                </a:lnTo>
                <a:lnTo>
                  <a:pt x="3665127" y="376078"/>
                </a:lnTo>
                <a:close/>
                <a:moveTo>
                  <a:pt x="636611" y="374115"/>
                </a:moveTo>
                <a:lnTo>
                  <a:pt x="635639" y="374182"/>
                </a:lnTo>
                <a:lnTo>
                  <a:pt x="635305" y="374236"/>
                </a:lnTo>
                <a:lnTo>
                  <a:pt x="636321" y="374264"/>
                </a:lnTo>
                <a:close/>
                <a:moveTo>
                  <a:pt x="3689518" y="374114"/>
                </a:moveTo>
                <a:lnTo>
                  <a:pt x="3689809" y="374263"/>
                </a:lnTo>
                <a:lnTo>
                  <a:pt x="3690824" y="374235"/>
                </a:lnTo>
                <a:lnTo>
                  <a:pt x="3690490" y="374181"/>
                </a:lnTo>
                <a:close/>
                <a:moveTo>
                  <a:pt x="572342" y="366066"/>
                </a:moveTo>
                <a:lnTo>
                  <a:pt x="569403" y="367177"/>
                </a:lnTo>
                <a:lnTo>
                  <a:pt x="571726" y="366130"/>
                </a:lnTo>
                <a:close/>
                <a:moveTo>
                  <a:pt x="3753788" y="366065"/>
                </a:moveTo>
                <a:lnTo>
                  <a:pt x="3754404" y="366129"/>
                </a:lnTo>
                <a:lnTo>
                  <a:pt x="3756727" y="367176"/>
                </a:lnTo>
                <a:close/>
                <a:moveTo>
                  <a:pt x="647027" y="360544"/>
                </a:moveTo>
                <a:lnTo>
                  <a:pt x="646592" y="360595"/>
                </a:lnTo>
                <a:lnTo>
                  <a:pt x="646965" y="360567"/>
                </a:lnTo>
                <a:close/>
                <a:moveTo>
                  <a:pt x="3679103" y="360543"/>
                </a:moveTo>
                <a:lnTo>
                  <a:pt x="3679164" y="360566"/>
                </a:lnTo>
                <a:lnTo>
                  <a:pt x="3679537" y="360594"/>
                </a:lnTo>
                <a:close/>
                <a:moveTo>
                  <a:pt x="606962" y="359231"/>
                </a:moveTo>
                <a:lnTo>
                  <a:pt x="605848" y="359361"/>
                </a:lnTo>
                <a:lnTo>
                  <a:pt x="605707" y="359441"/>
                </a:lnTo>
                <a:lnTo>
                  <a:pt x="605602" y="359498"/>
                </a:lnTo>
                <a:close/>
                <a:moveTo>
                  <a:pt x="3719168" y="359230"/>
                </a:moveTo>
                <a:lnTo>
                  <a:pt x="3720528" y="359497"/>
                </a:lnTo>
                <a:lnTo>
                  <a:pt x="3720422" y="359440"/>
                </a:lnTo>
                <a:lnTo>
                  <a:pt x="3720281" y="359360"/>
                </a:lnTo>
                <a:close/>
                <a:moveTo>
                  <a:pt x="626007" y="357006"/>
                </a:moveTo>
                <a:lnTo>
                  <a:pt x="608531" y="359048"/>
                </a:lnTo>
                <a:lnTo>
                  <a:pt x="621921" y="357858"/>
                </a:lnTo>
                <a:close/>
                <a:moveTo>
                  <a:pt x="3700122" y="357005"/>
                </a:moveTo>
                <a:lnTo>
                  <a:pt x="3704209" y="357857"/>
                </a:lnTo>
                <a:lnTo>
                  <a:pt x="3717599" y="359047"/>
                </a:lnTo>
                <a:close/>
                <a:moveTo>
                  <a:pt x="633136" y="356174"/>
                </a:moveTo>
                <a:lnTo>
                  <a:pt x="631494" y="356366"/>
                </a:lnTo>
                <a:lnTo>
                  <a:pt x="628453" y="357527"/>
                </a:lnTo>
                <a:close/>
                <a:moveTo>
                  <a:pt x="3692994" y="356173"/>
                </a:moveTo>
                <a:lnTo>
                  <a:pt x="3697676" y="357526"/>
                </a:lnTo>
                <a:lnTo>
                  <a:pt x="3694635" y="356365"/>
                </a:lnTo>
                <a:close/>
                <a:moveTo>
                  <a:pt x="601896" y="349249"/>
                </a:moveTo>
                <a:lnTo>
                  <a:pt x="597632" y="349747"/>
                </a:lnTo>
                <a:cubicBezTo>
                  <a:pt x="597632" y="349747"/>
                  <a:pt x="597632" y="349747"/>
                  <a:pt x="566674" y="356888"/>
                </a:cubicBezTo>
                <a:cubicBezTo>
                  <a:pt x="562000" y="358491"/>
                  <a:pt x="552417" y="364368"/>
                  <a:pt x="555762" y="363977"/>
                </a:cubicBezTo>
                <a:lnTo>
                  <a:pt x="582823" y="357702"/>
                </a:lnTo>
                <a:lnTo>
                  <a:pt x="601388" y="349453"/>
                </a:lnTo>
                <a:close/>
                <a:moveTo>
                  <a:pt x="3724234" y="349248"/>
                </a:moveTo>
                <a:lnTo>
                  <a:pt x="3724742" y="349452"/>
                </a:lnTo>
                <a:lnTo>
                  <a:pt x="3743306" y="357701"/>
                </a:lnTo>
                <a:lnTo>
                  <a:pt x="3770368" y="363976"/>
                </a:lnTo>
                <a:cubicBezTo>
                  <a:pt x="3773713" y="364367"/>
                  <a:pt x="3764130" y="358490"/>
                  <a:pt x="3759456" y="356887"/>
                </a:cubicBezTo>
                <a:cubicBezTo>
                  <a:pt x="3728497" y="349746"/>
                  <a:pt x="3728497" y="349746"/>
                  <a:pt x="3728497" y="349746"/>
                </a:cubicBezTo>
                <a:close/>
                <a:moveTo>
                  <a:pt x="612873" y="347967"/>
                </a:moveTo>
                <a:lnTo>
                  <a:pt x="608978" y="348422"/>
                </a:lnTo>
                <a:lnTo>
                  <a:pt x="600224" y="351931"/>
                </a:lnTo>
                <a:lnTo>
                  <a:pt x="587837" y="356540"/>
                </a:lnTo>
                <a:lnTo>
                  <a:pt x="598626" y="354038"/>
                </a:lnTo>
                <a:close/>
                <a:moveTo>
                  <a:pt x="3713257" y="347966"/>
                </a:moveTo>
                <a:lnTo>
                  <a:pt x="3727504" y="354037"/>
                </a:lnTo>
                <a:lnTo>
                  <a:pt x="3738292" y="356539"/>
                </a:lnTo>
                <a:lnTo>
                  <a:pt x="3725906" y="351930"/>
                </a:lnTo>
                <a:lnTo>
                  <a:pt x="3717152" y="348421"/>
                </a:lnTo>
                <a:close/>
                <a:moveTo>
                  <a:pt x="640333" y="346054"/>
                </a:moveTo>
                <a:lnTo>
                  <a:pt x="629594" y="350197"/>
                </a:lnTo>
                <a:lnTo>
                  <a:pt x="634207" y="349000"/>
                </a:lnTo>
                <a:cubicBezTo>
                  <a:pt x="636556" y="348108"/>
                  <a:pt x="638947" y="346949"/>
                  <a:pt x="640332" y="346060"/>
                </a:cubicBezTo>
                <a:close/>
                <a:moveTo>
                  <a:pt x="3685797" y="346053"/>
                </a:moveTo>
                <a:lnTo>
                  <a:pt x="3685798" y="346059"/>
                </a:lnTo>
                <a:cubicBezTo>
                  <a:pt x="3687182" y="346948"/>
                  <a:pt x="3689573" y="348107"/>
                  <a:pt x="3691923" y="348999"/>
                </a:cubicBezTo>
                <a:lnTo>
                  <a:pt x="3696536" y="350196"/>
                </a:lnTo>
                <a:close/>
                <a:moveTo>
                  <a:pt x="590498" y="345822"/>
                </a:moveTo>
                <a:cubicBezTo>
                  <a:pt x="578129" y="347267"/>
                  <a:pt x="564589" y="348848"/>
                  <a:pt x="552220" y="350292"/>
                </a:cubicBezTo>
                <a:cubicBezTo>
                  <a:pt x="551050" y="350429"/>
                  <a:pt x="551050" y="350429"/>
                  <a:pt x="551050" y="350429"/>
                </a:cubicBezTo>
                <a:cubicBezTo>
                  <a:pt x="544175" y="352467"/>
                  <a:pt x="538492" y="353130"/>
                  <a:pt x="531646" y="354987"/>
                </a:cubicBezTo>
                <a:cubicBezTo>
                  <a:pt x="527132" y="355514"/>
                  <a:pt x="517382" y="361410"/>
                  <a:pt x="520725" y="361020"/>
                </a:cubicBezTo>
                <a:cubicBezTo>
                  <a:pt x="543640" y="356053"/>
                  <a:pt x="567585" y="350789"/>
                  <a:pt x="590498" y="345822"/>
                </a:cubicBezTo>
                <a:close/>
                <a:moveTo>
                  <a:pt x="3735631" y="345821"/>
                </a:moveTo>
                <a:cubicBezTo>
                  <a:pt x="3758544" y="350788"/>
                  <a:pt x="3782489" y="356052"/>
                  <a:pt x="3805404" y="361019"/>
                </a:cubicBezTo>
                <a:cubicBezTo>
                  <a:pt x="3808747" y="361409"/>
                  <a:pt x="3798997" y="355513"/>
                  <a:pt x="3794484" y="354986"/>
                </a:cubicBezTo>
                <a:cubicBezTo>
                  <a:pt x="3787637" y="353129"/>
                  <a:pt x="3781955" y="352466"/>
                  <a:pt x="3775079" y="350428"/>
                </a:cubicBezTo>
                <a:cubicBezTo>
                  <a:pt x="3775079" y="350428"/>
                  <a:pt x="3775079" y="350428"/>
                  <a:pt x="3773909" y="350291"/>
                </a:cubicBezTo>
                <a:cubicBezTo>
                  <a:pt x="3761540" y="348847"/>
                  <a:pt x="3748000" y="347266"/>
                  <a:pt x="3735631" y="345821"/>
                </a:cubicBezTo>
                <a:close/>
                <a:moveTo>
                  <a:pt x="636446" y="345375"/>
                </a:moveTo>
                <a:lnTo>
                  <a:pt x="627359" y="346805"/>
                </a:lnTo>
                <a:lnTo>
                  <a:pt x="624097" y="348131"/>
                </a:lnTo>
                <a:lnTo>
                  <a:pt x="627726" y="347289"/>
                </a:lnTo>
                <a:lnTo>
                  <a:pt x="623532" y="348361"/>
                </a:lnTo>
                <a:lnTo>
                  <a:pt x="612621" y="352796"/>
                </a:lnTo>
                <a:lnTo>
                  <a:pt x="601366" y="357525"/>
                </a:lnTo>
                <a:lnTo>
                  <a:pt x="616838" y="353509"/>
                </a:lnTo>
                <a:lnTo>
                  <a:pt x="633421" y="346664"/>
                </a:lnTo>
                <a:close/>
                <a:moveTo>
                  <a:pt x="3689683" y="345374"/>
                </a:moveTo>
                <a:lnTo>
                  <a:pt x="3692708" y="346663"/>
                </a:lnTo>
                <a:lnTo>
                  <a:pt x="3709291" y="353508"/>
                </a:lnTo>
                <a:lnTo>
                  <a:pt x="3724763" y="357524"/>
                </a:lnTo>
                <a:lnTo>
                  <a:pt x="3713509" y="352795"/>
                </a:lnTo>
                <a:lnTo>
                  <a:pt x="3702597" y="348360"/>
                </a:lnTo>
                <a:lnTo>
                  <a:pt x="3698404" y="347288"/>
                </a:lnTo>
                <a:lnTo>
                  <a:pt x="3702033" y="348130"/>
                </a:lnTo>
                <a:lnTo>
                  <a:pt x="3698770" y="346804"/>
                </a:lnTo>
                <a:close/>
                <a:moveTo>
                  <a:pt x="646728" y="338854"/>
                </a:moveTo>
                <a:lnTo>
                  <a:pt x="644005" y="339959"/>
                </a:lnTo>
                <a:lnTo>
                  <a:pt x="639333" y="341913"/>
                </a:lnTo>
                <a:lnTo>
                  <a:pt x="644682" y="341863"/>
                </a:lnTo>
                <a:lnTo>
                  <a:pt x="644889" y="341775"/>
                </a:lnTo>
                <a:lnTo>
                  <a:pt x="645163" y="341073"/>
                </a:lnTo>
                <a:cubicBezTo>
                  <a:pt x="645540" y="340462"/>
                  <a:pt x="646065" y="339737"/>
                  <a:pt x="646578" y="339054"/>
                </a:cubicBezTo>
                <a:close/>
                <a:moveTo>
                  <a:pt x="3679402" y="338853"/>
                </a:moveTo>
                <a:lnTo>
                  <a:pt x="3679552" y="339053"/>
                </a:lnTo>
                <a:cubicBezTo>
                  <a:pt x="3680065" y="339736"/>
                  <a:pt x="3680589" y="340461"/>
                  <a:pt x="3680967" y="341072"/>
                </a:cubicBezTo>
                <a:lnTo>
                  <a:pt x="3681241" y="341774"/>
                </a:lnTo>
                <a:lnTo>
                  <a:pt x="3681448" y="341862"/>
                </a:lnTo>
                <a:lnTo>
                  <a:pt x="3686797" y="341912"/>
                </a:lnTo>
                <a:lnTo>
                  <a:pt x="3682124" y="339958"/>
                </a:lnTo>
                <a:close/>
                <a:moveTo>
                  <a:pt x="683232" y="336151"/>
                </a:moveTo>
                <a:lnTo>
                  <a:pt x="682501" y="336316"/>
                </a:lnTo>
                <a:cubicBezTo>
                  <a:pt x="681399" y="336659"/>
                  <a:pt x="679991" y="337238"/>
                  <a:pt x="678542" y="337881"/>
                </a:cubicBezTo>
                <a:lnTo>
                  <a:pt x="678417" y="337939"/>
                </a:lnTo>
                <a:close/>
                <a:moveTo>
                  <a:pt x="3642898" y="336150"/>
                </a:moveTo>
                <a:lnTo>
                  <a:pt x="3647713" y="337938"/>
                </a:lnTo>
                <a:lnTo>
                  <a:pt x="3647587" y="337880"/>
                </a:lnTo>
                <a:cubicBezTo>
                  <a:pt x="3646138" y="337237"/>
                  <a:pt x="3644730" y="336658"/>
                  <a:pt x="3643628" y="336315"/>
                </a:cubicBezTo>
                <a:close/>
                <a:moveTo>
                  <a:pt x="581935" y="336071"/>
                </a:moveTo>
                <a:cubicBezTo>
                  <a:pt x="580766" y="336209"/>
                  <a:pt x="578592" y="336463"/>
                  <a:pt x="577424" y="336600"/>
                </a:cubicBezTo>
                <a:cubicBezTo>
                  <a:pt x="573892" y="338245"/>
                  <a:pt x="570201" y="340967"/>
                  <a:pt x="572374" y="340713"/>
                </a:cubicBezTo>
                <a:cubicBezTo>
                  <a:pt x="574714" y="340440"/>
                  <a:pt x="577048" y="339110"/>
                  <a:pt x="580392" y="338719"/>
                </a:cubicBezTo>
                <a:cubicBezTo>
                  <a:pt x="581655" y="337955"/>
                  <a:pt x="582877" y="337196"/>
                  <a:pt x="583364" y="336676"/>
                </a:cubicBezTo>
                <a:cubicBezTo>
                  <a:pt x="583853" y="336157"/>
                  <a:pt x="583607" y="335877"/>
                  <a:pt x="581935" y="336071"/>
                </a:cubicBezTo>
                <a:close/>
                <a:moveTo>
                  <a:pt x="3744194" y="336070"/>
                </a:moveTo>
                <a:cubicBezTo>
                  <a:pt x="3742522" y="335876"/>
                  <a:pt x="3742277" y="336156"/>
                  <a:pt x="3742765" y="336675"/>
                </a:cubicBezTo>
                <a:cubicBezTo>
                  <a:pt x="3743253" y="337195"/>
                  <a:pt x="3744475" y="337954"/>
                  <a:pt x="3745738" y="338718"/>
                </a:cubicBezTo>
                <a:cubicBezTo>
                  <a:pt x="3749082" y="339109"/>
                  <a:pt x="3751416" y="340439"/>
                  <a:pt x="3753756" y="340712"/>
                </a:cubicBezTo>
                <a:cubicBezTo>
                  <a:pt x="3755928" y="340966"/>
                  <a:pt x="3752238" y="338244"/>
                  <a:pt x="3748706" y="336599"/>
                </a:cubicBezTo>
                <a:cubicBezTo>
                  <a:pt x="3747538" y="336462"/>
                  <a:pt x="3745364" y="336208"/>
                  <a:pt x="3744194" y="336070"/>
                </a:cubicBezTo>
                <a:close/>
                <a:moveTo>
                  <a:pt x="2690610" y="336031"/>
                </a:moveTo>
                <a:cubicBezTo>
                  <a:pt x="2795203" y="339302"/>
                  <a:pt x="2795203" y="339302"/>
                  <a:pt x="2795203" y="339302"/>
                </a:cubicBezTo>
                <a:cubicBezTo>
                  <a:pt x="2846983" y="340714"/>
                  <a:pt x="2846983" y="340714"/>
                  <a:pt x="2846983" y="340714"/>
                </a:cubicBezTo>
                <a:cubicBezTo>
                  <a:pt x="2900337" y="344861"/>
                  <a:pt x="2900337" y="344861"/>
                  <a:pt x="2900337" y="344861"/>
                </a:cubicBezTo>
                <a:cubicBezTo>
                  <a:pt x="3005485" y="351454"/>
                  <a:pt x="3005485" y="351454"/>
                  <a:pt x="3005485" y="351454"/>
                </a:cubicBezTo>
                <a:cubicBezTo>
                  <a:pt x="3111409" y="361736"/>
                  <a:pt x="3111409" y="361736"/>
                  <a:pt x="3111409" y="361736"/>
                </a:cubicBezTo>
                <a:cubicBezTo>
                  <a:pt x="3164938" y="366934"/>
                  <a:pt x="3164938" y="366934"/>
                  <a:pt x="3164938" y="366934"/>
                </a:cubicBezTo>
                <a:cubicBezTo>
                  <a:pt x="3182295" y="368618"/>
                  <a:pt x="3200018" y="371543"/>
                  <a:pt x="3217536" y="373243"/>
                </a:cubicBezTo>
                <a:cubicBezTo>
                  <a:pt x="3324087" y="388235"/>
                  <a:pt x="3324087" y="388235"/>
                  <a:pt x="3324087" y="388235"/>
                </a:cubicBezTo>
                <a:cubicBezTo>
                  <a:pt x="3341604" y="389935"/>
                  <a:pt x="3360507" y="394179"/>
                  <a:pt x="3378199" y="396930"/>
                </a:cubicBezTo>
                <a:cubicBezTo>
                  <a:pt x="3431179" y="405514"/>
                  <a:pt x="3431179" y="405514"/>
                  <a:pt x="3431179" y="405514"/>
                </a:cubicBezTo>
                <a:cubicBezTo>
                  <a:pt x="3466667" y="412574"/>
                  <a:pt x="3502851" y="417120"/>
                  <a:pt x="3538515" y="425229"/>
                </a:cubicBezTo>
                <a:cubicBezTo>
                  <a:pt x="3540990" y="426673"/>
                  <a:pt x="3545575" y="428323"/>
                  <a:pt x="3547859" y="429577"/>
                </a:cubicBezTo>
                <a:cubicBezTo>
                  <a:pt x="3525581" y="425178"/>
                  <a:pt x="3525581" y="425178"/>
                  <a:pt x="3525581" y="425178"/>
                </a:cubicBezTo>
                <a:cubicBezTo>
                  <a:pt x="3506710" y="421107"/>
                  <a:pt x="3487808" y="416863"/>
                  <a:pt x="3470086" y="413939"/>
                </a:cubicBezTo>
                <a:cubicBezTo>
                  <a:pt x="3466667" y="412574"/>
                  <a:pt x="3464558" y="412370"/>
                  <a:pt x="3461151" y="412038"/>
                </a:cubicBezTo>
                <a:cubicBezTo>
                  <a:pt x="3458837" y="410609"/>
                  <a:pt x="3457702" y="410499"/>
                  <a:pt x="3459041" y="411834"/>
                </a:cubicBezTo>
                <a:cubicBezTo>
                  <a:pt x="3419174" y="404350"/>
                  <a:pt x="3379173" y="397025"/>
                  <a:pt x="3339539" y="390939"/>
                </a:cubicBezTo>
                <a:cubicBezTo>
                  <a:pt x="3336293" y="390624"/>
                  <a:pt x="3345842" y="396198"/>
                  <a:pt x="3351357" y="396733"/>
                </a:cubicBezTo>
                <a:cubicBezTo>
                  <a:pt x="3394235" y="403133"/>
                  <a:pt x="3437523" y="411982"/>
                  <a:pt x="3479633" y="419513"/>
                </a:cubicBezTo>
                <a:cubicBezTo>
                  <a:pt x="3498534" y="423756"/>
                  <a:pt x="3518745" y="429161"/>
                  <a:pt x="3537779" y="433246"/>
                </a:cubicBezTo>
                <a:cubicBezTo>
                  <a:pt x="3558020" y="438825"/>
                  <a:pt x="3578027" y="443004"/>
                  <a:pt x="3597102" y="448298"/>
                </a:cubicBezTo>
                <a:cubicBezTo>
                  <a:pt x="3568132" y="442045"/>
                  <a:pt x="3539161" y="435789"/>
                  <a:pt x="3509392" y="430489"/>
                </a:cubicBezTo>
                <a:cubicBezTo>
                  <a:pt x="3506148" y="430175"/>
                  <a:pt x="3516670" y="435843"/>
                  <a:pt x="3521254" y="437493"/>
                </a:cubicBezTo>
                <a:cubicBezTo>
                  <a:pt x="3563187" y="443972"/>
                  <a:pt x="3603611" y="454781"/>
                  <a:pt x="3644380" y="460976"/>
                </a:cubicBezTo>
                <a:cubicBezTo>
                  <a:pt x="3647625" y="461291"/>
                  <a:pt x="3645312" y="459862"/>
                  <a:pt x="3641731" y="458482"/>
                </a:cubicBezTo>
                <a:cubicBezTo>
                  <a:pt x="3650665" y="460382"/>
                  <a:pt x="3660764" y="462567"/>
                  <a:pt x="3669771" y="465851"/>
                </a:cubicBezTo>
                <a:cubicBezTo>
                  <a:pt x="3665349" y="464217"/>
                  <a:pt x="3659834" y="463682"/>
                  <a:pt x="3655453" y="463256"/>
                </a:cubicBezTo>
                <a:cubicBezTo>
                  <a:pt x="3651075" y="462831"/>
                  <a:pt x="3655862" y="465705"/>
                  <a:pt x="3660418" y="467180"/>
                </a:cubicBezTo>
                <a:cubicBezTo>
                  <a:pt x="3619034" y="457311"/>
                  <a:pt x="3577129" y="451006"/>
                  <a:pt x="3534977" y="442267"/>
                </a:cubicBezTo>
                <a:cubicBezTo>
                  <a:pt x="3531732" y="441952"/>
                  <a:pt x="3542253" y="447621"/>
                  <a:pt x="3546837" y="449270"/>
                </a:cubicBezTo>
                <a:cubicBezTo>
                  <a:pt x="3554637" y="451060"/>
                  <a:pt x="3554637" y="451060"/>
                  <a:pt x="3554637" y="451060"/>
                </a:cubicBezTo>
                <a:cubicBezTo>
                  <a:pt x="3578848" y="454615"/>
                  <a:pt x="3603264" y="459395"/>
                  <a:pt x="3626514" y="463889"/>
                </a:cubicBezTo>
                <a:cubicBezTo>
                  <a:pt x="3638805" y="466287"/>
                  <a:pt x="3650762" y="468610"/>
                  <a:pt x="3662630" y="471353"/>
                </a:cubicBezTo>
                <a:lnTo>
                  <a:pt x="3678949" y="475937"/>
                </a:lnTo>
                <a:lnTo>
                  <a:pt x="3570497" y="456214"/>
                </a:lnTo>
                <a:cubicBezTo>
                  <a:pt x="3516138" y="445085"/>
                  <a:pt x="3516138" y="445085"/>
                  <a:pt x="3516138" y="445085"/>
                </a:cubicBezTo>
                <a:cubicBezTo>
                  <a:pt x="3498238" y="441110"/>
                  <a:pt x="3479542" y="438091"/>
                  <a:pt x="3461819" y="435166"/>
                </a:cubicBezTo>
                <a:cubicBezTo>
                  <a:pt x="3458575" y="434851"/>
                  <a:pt x="3468123" y="440424"/>
                  <a:pt x="3473475" y="440944"/>
                </a:cubicBezTo>
                <a:cubicBezTo>
                  <a:pt x="3487955" y="443554"/>
                  <a:pt x="3502242" y="445974"/>
                  <a:pt x="3516721" y="448584"/>
                </a:cubicBezTo>
                <a:cubicBezTo>
                  <a:pt x="3560008" y="457433"/>
                  <a:pt x="3560008" y="457433"/>
                  <a:pt x="3560008" y="457433"/>
                </a:cubicBezTo>
                <a:cubicBezTo>
                  <a:pt x="3588979" y="463687"/>
                  <a:pt x="3617775" y="468892"/>
                  <a:pt x="3646541" y="473922"/>
                </a:cubicBezTo>
                <a:cubicBezTo>
                  <a:pt x="3648854" y="475351"/>
                  <a:pt x="3651330" y="476795"/>
                  <a:pt x="3653439" y="477001"/>
                </a:cubicBezTo>
                <a:cubicBezTo>
                  <a:pt x="3661238" y="478791"/>
                  <a:pt x="3670201" y="480865"/>
                  <a:pt x="3678030" y="482830"/>
                </a:cubicBezTo>
                <a:cubicBezTo>
                  <a:pt x="3686994" y="484905"/>
                  <a:pt x="3694793" y="486695"/>
                  <a:pt x="3703960" y="489993"/>
                </a:cubicBezTo>
                <a:cubicBezTo>
                  <a:pt x="3703960" y="489993"/>
                  <a:pt x="3703960" y="489993"/>
                  <a:pt x="3705300" y="491329"/>
                </a:cubicBezTo>
                <a:cubicBezTo>
                  <a:pt x="3689278" y="486159"/>
                  <a:pt x="3672515" y="482296"/>
                  <a:pt x="3657062" y="479590"/>
                </a:cubicBezTo>
                <a:cubicBezTo>
                  <a:pt x="3656090" y="479496"/>
                  <a:pt x="3654953" y="479386"/>
                  <a:pt x="3653818" y="479275"/>
                </a:cubicBezTo>
                <a:cubicBezTo>
                  <a:pt x="3649059" y="476576"/>
                  <a:pt x="3644475" y="474926"/>
                  <a:pt x="3639891" y="473275"/>
                </a:cubicBezTo>
                <a:cubicBezTo>
                  <a:pt x="3633227" y="471598"/>
                  <a:pt x="3640300" y="475725"/>
                  <a:pt x="3643882" y="477105"/>
                </a:cubicBezTo>
                <a:cubicBezTo>
                  <a:pt x="3642950" y="478220"/>
                  <a:pt x="3653634" y="483904"/>
                  <a:pt x="3656877" y="484218"/>
                </a:cubicBezTo>
                <a:cubicBezTo>
                  <a:pt x="3676709" y="487348"/>
                  <a:pt x="3676709" y="487348"/>
                  <a:pt x="3676709" y="487348"/>
                </a:cubicBezTo>
                <a:cubicBezTo>
                  <a:pt x="3696921" y="492753"/>
                  <a:pt x="3696921" y="492753"/>
                  <a:pt x="3696921" y="492753"/>
                </a:cubicBezTo>
                <a:cubicBezTo>
                  <a:pt x="3710439" y="496302"/>
                  <a:pt x="3723622" y="498788"/>
                  <a:pt x="3737169" y="502512"/>
                </a:cubicBezTo>
                <a:cubicBezTo>
                  <a:pt x="3738304" y="502622"/>
                  <a:pt x="3738304" y="502622"/>
                  <a:pt x="3735828" y="501177"/>
                </a:cubicBezTo>
                <a:cubicBezTo>
                  <a:pt x="3738101" y="501398"/>
                  <a:pt x="3738101" y="501398"/>
                  <a:pt x="3738101" y="501398"/>
                </a:cubicBezTo>
                <a:cubicBezTo>
                  <a:pt x="3739278" y="502717"/>
                  <a:pt x="3746513" y="506861"/>
                  <a:pt x="3749961" y="508401"/>
                </a:cubicBezTo>
                <a:cubicBezTo>
                  <a:pt x="3778000" y="515769"/>
                  <a:pt x="3778000" y="515769"/>
                  <a:pt x="3778000" y="515769"/>
                </a:cubicBezTo>
                <a:cubicBezTo>
                  <a:pt x="3779136" y="515879"/>
                  <a:pt x="3778932" y="514655"/>
                  <a:pt x="3777796" y="514545"/>
                </a:cubicBezTo>
                <a:cubicBezTo>
                  <a:pt x="3796830" y="518630"/>
                  <a:pt x="3817041" y="524034"/>
                  <a:pt x="3836118" y="529327"/>
                </a:cubicBezTo>
                <a:cubicBezTo>
                  <a:pt x="3821463" y="525668"/>
                  <a:pt x="3806011" y="522962"/>
                  <a:pt x="3791518" y="519318"/>
                </a:cubicBezTo>
                <a:cubicBezTo>
                  <a:pt x="3790384" y="519209"/>
                  <a:pt x="3790588" y="520433"/>
                  <a:pt x="3791723" y="520543"/>
                </a:cubicBezTo>
                <a:cubicBezTo>
                  <a:pt x="3759100" y="511525"/>
                  <a:pt x="3725545" y="503621"/>
                  <a:pt x="3691990" y="495716"/>
                </a:cubicBezTo>
                <a:cubicBezTo>
                  <a:pt x="3659774" y="489147"/>
                  <a:pt x="3626628" y="483692"/>
                  <a:pt x="3593074" y="475787"/>
                </a:cubicBezTo>
                <a:cubicBezTo>
                  <a:pt x="3590966" y="475584"/>
                  <a:pt x="3595929" y="479507"/>
                  <a:pt x="3600512" y="481156"/>
                </a:cubicBezTo>
                <a:cubicBezTo>
                  <a:pt x="3579342" y="476692"/>
                  <a:pt x="3558373" y="473452"/>
                  <a:pt x="3537436" y="470387"/>
                </a:cubicBezTo>
                <a:cubicBezTo>
                  <a:pt x="3532851" y="468736"/>
                  <a:pt x="3544670" y="474531"/>
                  <a:pt x="3546983" y="475960"/>
                </a:cubicBezTo>
                <a:cubicBezTo>
                  <a:pt x="3558392" y="479305"/>
                  <a:pt x="3570777" y="482745"/>
                  <a:pt x="3582053" y="486249"/>
                </a:cubicBezTo>
                <a:cubicBezTo>
                  <a:pt x="3571954" y="484064"/>
                  <a:pt x="3562221" y="483119"/>
                  <a:pt x="3551192" y="482049"/>
                </a:cubicBezTo>
                <a:cubicBezTo>
                  <a:pt x="3548151" y="482958"/>
                  <a:pt x="3560739" y="487622"/>
                  <a:pt x="3563214" y="489067"/>
                </a:cubicBezTo>
                <a:lnTo>
                  <a:pt x="3573172" y="491353"/>
                </a:lnTo>
                <a:lnTo>
                  <a:pt x="3545094" y="485544"/>
                </a:lnTo>
                <a:lnTo>
                  <a:pt x="3545197" y="485581"/>
                </a:lnTo>
                <a:cubicBezTo>
                  <a:pt x="3552692" y="488081"/>
                  <a:pt x="3560321" y="490568"/>
                  <a:pt x="3567785" y="493357"/>
                </a:cubicBezTo>
                <a:lnTo>
                  <a:pt x="3580232" y="498254"/>
                </a:lnTo>
                <a:lnTo>
                  <a:pt x="3675549" y="519591"/>
                </a:lnTo>
                <a:cubicBezTo>
                  <a:pt x="3721485" y="530935"/>
                  <a:pt x="3767833" y="544728"/>
                  <a:pt x="3813801" y="556247"/>
                </a:cubicBezTo>
                <a:cubicBezTo>
                  <a:pt x="3815909" y="556451"/>
                  <a:pt x="3807497" y="550988"/>
                  <a:pt x="3801939" y="549244"/>
                </a:cubicBezTo>
                <a:cubicBezTo>
                  <a:pt x="3777186" y="543399"/>
                  <a:pt x="3751417" y="536250"/>
                  <a:pt x="3726622" y="529197"/>
                </a:cubicBezTo>
                <a:cubicBezTo>
                  <a:pt x="3713657" y="525615"/>
                  <a:pt x="3700974" y="522060"/>
                  <a:pt x="3688460" y="518672"/>
                </a:cubicBezTo>
                <a:lnTo>
                  <a:pt x="3682633" y="517179"/>
                </a:lnTo>
                <a:lnTo>
                  <a:pt x="3687236" y="517981"/>
                </a:lnTo>
                <a:cubicBezTo>
                  <a:pt x="3693822" y="519127"/>
                  <a:pt x="3693822" y="519127"/>
                  <a:pt x="3693822" y="519127"/>
                </a:cubicBezTo>
                <a:cubicBezTo>
                  <a:pt x="3705070" y="522457"/>
                  <a:pt x="3717483" y="526072"/>
                  <a:pt x="3728730" y="529401"/>
                </a:cubicBezTo>
                <a:cubicBezTo>
                  <a:pt x="3733109" y="529827"/>
                  <a:pt x="3736559" y="531365"/>
                  <a:pt x="3741114" y="532841"/>
                </a:cubicBezTo>
                <a:cubicBezTo>
                  <a:pt x="3742249" y="532951"/>
                  <a:pt x="3743386" y="533061"/>
                  <a:pt x="3742074" y="531901"/>
                </a:cubicBezTo>
                <a:cubicBezTo>
                  <a:pt x="3753322" y="535230"/>
                  <a:pt x="3763421" y="537416"/>
                  <a:pt x="3774494" y="539696"/>
                </a:cubicBezTo>
                <a:cubicBezTo>
                  <a:pt x="3775804" y="540855"/>
                  <a:pt x="3775629" y="539804"/>
                  <a:pt x="3775629" y="539804"/>
                </a:cubicBezTo>
                <a:cubicBezTo>
                  <a:pt x="3775424" y="538581"/>
                  <a:pt x="3772949" y="537136"/>
                  <a:pt x="3771773" y="535817"/>
                </a:cubicBezTo>
                <a:cubicBezTo>
                  <a:pt x="3809749" y="545355"/>
                  <a:pt x="3809749" y="545355"/>
                  <a:pt x="3809749" y="545355"/>
                </a:cubicBezTo>
                <a:cubicBezTo>
                  <a:pt x="3810884" y="545465"/>
                  <a:pt x="3810884" y="545465"/>
                  <a:pt x="3810679" y="544240"/>
                </a:cubicBezTo>
                <a:cubicBezTo>
                  <a:pt x="3820983" y="547650"/>
                  <a:pt x="3829784" y="549710"/>
                  <a:pt x="3840059" y="552945"/>
                </a:cubicBezTo>
                <a:cubicBezTo>
                  <a:pt x="3837951" y="552740"/>
                  <a:pt x="3835680" y="552519"/>
                  <a:pt x="3833570" y="552315"/>
                </a:cubicBezTo>
                <a:cubicBezTo>
                  <a:pt x="3830164" y="551984"/>
                  <a:pt x="3840642" y="556443"/>
                  <a:pt x="3841983" y="557777"/>
                </a:cubicBezTo>
                <a:cubicBezTo>
                  <a:pt x="3856883" y="563871"/>
                  <a:pt x="3871947" y="569980"/>
                  <a:pt x="3888914" y="575069"/>
                </a:cubicBezTo>
                <a:cubicBezTo>
                  <a:pt x="3873298" y="572348"/>
                  <a:pt x="3850980" y="566740"/>
                  <a:pt x="3832121" y="563704"/>
                </a:cubicBezTo>
                <a:cubicBezTo>
                  <a:pt x="3818971" y="561654"/>
                  <a:pt x="3807655" y="560362"/>
                  <a:pt x="3804110" y="561929"/>
                </a:cubicBezTo>
                <a:lnTo>
                  <a:pt x="3803433" y="564317"/>
                </a:lnTo>
                <a:lnTo>
                  <a:pt x="3756281" y="550211"/>
                </a:lnTo>
                <a:cubicBezTo>
                  <a:pt x="3739525" y="545551"/>
                  <a:pt x="3722126" y="540979"/>
                  <a:pt x="3704192" y="536313"/>
                </a:cubicBezTo>
                <a:cubicBezTo>
                  <a:pt x="3712019" y="538277"/>
                  <a:pt x="3717329" y="537588"/>
                  <a:pt x="3723819" y="538218"/>
                </a:cubicBezTo>
                <a:cubicBezTo>
                  <a:pt x="3727064" y="538533"/>
                  <a:pt x="3714272" y="532645"/>
                  <a:pt x="3711958" y="531215"/>
                </a:cubicBezTo>
                <a:cubicBezTo>
                  <a:pt x="3699574" y="527775"/>
                  <a:pt x="3684717" y="522891"/>
                  <a:pt x="3670197" y="519072"/>
                </a:cubicBezTo>
                <a:cubicBezTo>
                  <a:pt x="3648849" y="513557"/>
                  <a:pt x="3626554" y="508812"/>
                  <a:pt x="3604273" y="504045"/>
                </a:cubicBezTo>
                <a:lnTo>
                  <a:pt x="3581827" y="498881"/>
                </a:lnTo>
                <a:lnTo>
                  <a:pt x="3591275" y="502598"/>
                </a:lnTo>
                <a:cubicBezTo>
                  <a:pt x="3598906" y="505566"/>
                  <a:pt x="3606241" y="508501"/>
                  <a:pt x="3612988" y="511626"/>
                </a:cubicBezTo>
                <a:cubicBezTo>
                  <a:pt x="3604837" y="509127"/>
                  <a:pt x="3595750" y="505670"/>
                  <a:pt x="3587427" y="502137"/>
                </a:cubicBezTo>
                <a:lnTo>
                  <a:pt x="3578821" y="499244"/>
                </a:lnTo>
                <a:cubicBezTo>
                  <a:pt x="3578018" y="500468"/>
                  <a:pt x="3584796" y="503545"/>
                  <a:pt x="3586252" y="503923"/>
                </a:cubicBezTo>
                <a:lnTo>
                  <a:pt x="3600226" y="509245"/>
                </a:lnTo>
                <a:lnTo>
                  <a:pt x="3610271" y="511770"/>
                </a:lnTo>
                <a:cubicBezTo>
                  <a:pt x="3612082" y="512226"/>
                  <a:pt x="3612082" y="512226"/>
                  <a:pt x="3612082" y="512226"/>
                </a:cubicBezTo>
                <a:lnTo>
                  <a:pt x="3615534" y="512561"/>
                </a:lnTo>
                <a:lnTo>
                  <a:pt x="3612988" y="511626"/>
                </a:lnTo>
                <a:cubicBezTo>
                  <a:pt x="3613932" y="511485"/>
                  <a:pt x="3614676" y="511650"/>
                  <a:pt x="3615511" y="512025"/>
                </a:cubicBezTo>
                <a:lnTo>
                  <a:pt x="3617100" y="512880"/>
                </a:lnTo>
                <a:lnTo>
                  <a:pt x="3619088" y="513596"/>
                </a:lnTo>
                <a:lnTo>
                  <a:pt x="3619334" y="513554"/>
                </a:lnTo>
                <a:lnTo>
                  <a:pt x="3619643" y="513796"/>
                </a:lnTo>
                <a:lnTo>
                  <a:pt x="3621045" y="514300"/>
                </a:lnTo>
                <a:cubicBezTo>
                  <a:pt x="3638972" y="518451"/>
                  <a:pt x="3656708" y="522410"/>
                  <a:pt x="3674228" y="524111"/>
                </a:cubicBezTo>
                <a:cubicBezTo>
                  <a:pt x="3679786" y="525854"/>
                  <a:pt x="3685476" y="527439"/>
                  <a:pt x="3692330" y="529310"/>
                </a:cubicBezTo>
                <a:cubicBezTo>
                  <a:pt x="3677002" y="527821"/>
                  <a:pt x="3659567" y="524709"/>
                  <a:pt x="3642222" y="521305"/>
                </a:cubicBezTo>
                <a:lnTo>
                  <a:pt x="3619845" y="516897"/>
                </a:lnTo>
                <a:lnTo>
                  <a:pt x="3641957" y="526290"/>
                </a:lnTo>
                <a:lnTo>
                  <a:pt x="3643643" y="526599"/>
                </a:lnTo>
                <a:lnTo>
                  <a:pt x="3660148" y="529628"/>
                </a:lnTo>
                <a:cubicBezTo>
                  <a:pt x="3666841" y="531482"/>
                  <a:pt x="3673696" y="533352"/>
                  <a:pt x="3680184" y="533982"/>
                </a:cubicBezTo>
                <a:cubicBezTo>
                  <a:pt x="3700395" y="539386"/>
                  <a:pt x="3700395" y="539386"/>
                  <a:pt x="3700395" y="539386"/>
                </a:cubicBezTo>
                <a:cubicBezTo>
                  <a:pt x="3727300" y="546644"/>
                  <a:pt x="3754162" y="552694"/>
                  <a:pt x="3780136" y="561067"/>
                </a:cubicBezTo>
                <a:cubicBezTo>
                  <a:pt x="3767885" y="557469"/>
                  <a:pt x="3755707" y="555254"/>
                  <a:pt x="3744471" y="552958"/>
                </a:cubicBezTo>
                <a:cubicBezTo>
                  <a:pt x="3742362" y="552754"/>
                  <a:pt x="3743703" y="554088"/>
                  <a:pt x="3744851" y="555232"/>
                </a:cubicBezTo>
                <a:cubicBezTo>
                  <a:pt x="3733603" y="551903"/>
                  <a:pt x="3723667" y="549734"/>
                  <a:pt x="3712432" y="547439"/>
                </a:cubicBezTo>
                <a:cubicBezTo>
                  <a:pt x="3702320" y="544219"/>
                  <a:pt x="3692220" y="542035"/>
                  <a:pt x="3682150" y="540025"/>
                </a:cubicBezTo>
                <a:cubicBezTo>
                  <a:pt x="3673349" y="537966"/>
                  <a:pt x="3663454" y="537005"/>
                  <a:pt x="3653517" y="534835"/>
                </a:cubicBezTo>
                <a:cubicBezTo>
                  <a:pt x="3633346" y="530640"/>
                  <a:pt x="3613678" y="527526"/>
                  <a:pt x="3593684" y="524380"/>
                </a:cubicBezTo>
                <a:lnTo>
                  <a:pt x="3594160" y="525577"/>
                </a:lnTo>
                <a:lnTo>
                  <a:pt x="3594786" y="526031"/>
                </a:lnTo>
                <a:lnTo>
                  <a:pt x="3599783" y="528414"/>
                </a:lnTo>
                <a:lnTo>
                  <a:pt x="3570895" y="521305"/>
                </a:lnTo>
                <a:lnTo>
                  <a:pt x="3577558" y="523846"/>
                </a:lnTo>
                <a:cubicBezTo>
                  <a:pt x="3581798" y="525606"/>
                  <a:pt x="3591685" y="530646"/>
                  <a:pt x="3582077" y="527769"/>
                </a:cubicBezTo>
                <a:lnTo>
                  <a:pt x="3568215" y="523268"/>
                </a:lnTo>
                <a:lnTo>
                  <a:pt x="3571221" y="524609"/>
                </a:lnTo>
                <a:cubicBezTo>
                  <a:pt x="3570085" y="524499"/>
                  <a:pt x="3579633" y="530072"/>
                  <a:pt x="3582878" y="530387"/>
                </a:cubicBezTo>
                <a:cubicBezTo>
                  <a:pt x="3629950" y="541840"/>
                  <a:pt x="3677413" y="549891"/>
                  <a:pt x="3724313" y="560294"/>
                </a:cubicBezTo>
                <a:cubicBezTo>
                  <a:pt x="3725448" y="560405"/>
                  <a:pt x="3725652" y="561630"/>
                  <a:pt x="3726624" y="561724"/>
                </a:cubicBezTo>
                <a:cubicBezTo>
                  <a:pt x="3723381" y="561409"/>
                  <a:pt x="3719933" y="559870"/>
                  <a:pt x="3715553" y="559444"/>
                </a:cubicBezTo>
                <a:cubicBezTo>
                  <a:pt x="3712308" y="559129"/>
                  <a:pt x="3708860" y="557590"/>
                  <a:pt x="3705453" y="557259"/>
                </a:cubicBezTo>
                <a:cubicBezTo>
                  <a:pt x="3702209" y="556945"/>
                  <a:pt x="3705863" y="559709"/>
                  <a:pt x="3709444" y="561089"/>
                </a:cubicBezTo>
                <a:cubicBezTo>
                  <a:pt x="3700509" y="559189"/>
                  <a:pt x="3690411" y="557004"/>
                  <a:pt x="3681447" y="554929"/>
                </a:cubicBezTo>
                <a:cubicBezTo>
                  <a:pt x="3671509" y="552760"/>
                  <a:pt x="3662575" y="550860"/>
                  <a:pt x="3653611" y="548785"/>
                </a:cubicBezTo>
                <a:cubicBezTo>
                  <a:pt x="3650367" y="548470"/>
                  <a:pt x="3659914" y="554043"/>
                  <a:pt x="3663158" y="554359"/>
                </a:cubicBezTo>
                <a:cubicBezTo>
                  <a:pt x="3681262" y="559557"/>
                  <a:pt x="3698999" y="563517"/>
                  <a:pt x="3717100" y="568716"/>
                </a:cubicBezTo>
                <a:cubicBezTo>
                  <a:pt x="3733892" y="572756"/>
                  <a:pt x="3751629" y="576715"/>
                  <a:pt x="3769556" y="580865"/>
                </a:cubicBezTo>
                <a:cubicBezTo>
                  <a:pt x="3769761" y="582089"/>
                  <a:pt x="3775655" y="584899"/>
                  <a:pt x="3779104" y="586438"/>
                </a:cubicBezTo>
                <a:cubicBezTo>
                  <a:pt x="3757933" y="581974"/>
                  <a:pt x="3757933" y="581974"/>
                  <a:pt x="3757933" y="581974"/>
                </a:cubicBezTo>
                <a:cubicBezTo>
                  <a:pt x="3717509" y="571165"/>
                  <a:pt x="3677088" y="560358"/>
                  <a:pt x="3637669" y="556530"/>
                </a:cubicBezTo>
                <a:cubicBezTo>
                  <a:pt x="3634425" y="556216"/>
                  <a:pt x="3636872" y="557486"/>
                  <a:pt x="3639183" y="558915"/>
                </a:cubicBezTo>
                <a:cubicBezTo>
                  <a:pt x="3631356" y="556951"/>
                  <a:pt x="3622421" y="555050"/>
                  <a:pt x="3620312" y="554846"/>
                </a:cubicBezTo>
                <a:cubicBezTo>
                  <a:pt x="3617918" y="553408"/>
                  <a:pt x="3614152" y="551881"/>
                  <a:pt x="3612031" y="551245"/>
                </a:cubicBezTo>
                <a:lnTo>
                  <a:pt x="3613375" y="552723"/>
                </a:lnTo>
                <a:lnTo>
                  <a:pt x="3614660" y="553226"/>
                </a:lnTo>
                <a:lnTo>
                  <a:pt x="3614754" y="553410"/>
                </a:lnTo>
                <a:lnTo>
                  <a:pt x="3632795" y="560082"/>
                </a:lnTo>
                <a:lnTo>
                  <a:pt x="3638533" y="560338"/>
                </a:lnTo>
                <a:lnTo>
                  <a:pt x="3646681" y="561124"/>
                </a:lnTo>
                <a:lnTo>
                  <a:pt x="3647606" y="561765"/>
                </a:lnTo>
                <a:lnTo>
                  <a:pt x="3650354" y="563375"/>
                </a:lnTo>
                <a:lnTo>
                  <a:pt x="3647753" y="563214"/>
                </a:lnTo>
                <a:lnTo>
                  <a:pt x="3642001" y="562848"/>
                </a:lnTo>
                <a:lnTo>
                  <a:pt x="3665494" y="568354"/>
                </a:lnTo>
                <a:cubicBezTo>
                  <a:pt x="3672736" y="569659"/>
                  <a:pt x="3680268" y="571293"/>
                  <a:pt x="3687946" y="573071"/>
                </a:cubicBezTo>
                <a:lnTo>
                  <a:pt x="3710795" y="578537"/>
                </a:lnTo>
                <a:lnTo>
                  <a:pt x="3707480" y="578130"/>
                </a:lnTo>
                <a:cubicBezTo>
                  <a:pt x="3705690" y="577805"/>
                  <a:pt x="3704019" y="577342"/>
                  <a:pt x="3702294" y="576573"/>
                </a:cubicBezTo>
                <a:cubicBezTo>
                  <a:pt x="3696779" y="576037"/>
                  <a:pt x="3707461" y="581721"/>
                  <a:pt x="3708598" y="581831"/>
                </a:cubicBezTo>
                <a:cubicBezTo>
                  <a:pt x="3713182" y="583481"/>
                  <a:pt x="3717766" y="585131"/>
                  <a:pt x="3722159" y="586589"/>
                </a:cubicBezTo>
                <a:cubicBezTo>
                  <a:pt x="3709006" y="584280"/>
                  <a:pt x="3695459" y="580556"/>
                  <a:pt x="3681939" y="577006"/>
                </a:cubicBezTo>
                <a:cubicBezTo>
                  <a:pt x="3668759" y="574522"/>
                  <a:pt x="3654279" y="571911"/>
                  <a:pt x="3640965" y="569586"/>
                </a:cubicBezTo>
                <a:cubicBezTo>
                  <a:pt x="3636586" y="569161"/>
                  <a:pt x="3649348" y="574875"/>
                  <a:pt x="3651823" y="576320"/>
                </a:cubicBezTo>
                <a:cubicBezTo>
                  <a:pt x="3663101" y="579824"/>
                  <a:pt x="3675279" y="582039"/>
                  <a:pt x="3687692" y="585653"/>
                </a:cubicBezTo>
                <a:cubicBezTo>
                  <a:pt x="3698764" y="587933"/>
                  <a:pt x="3711148" y="591372"/>
                  <a:pt x="3723560" y="594987"/>
                </a:cubicBezTo>
                <a:cubicBezTo>
                  <a:pt x="3710378" y="592503"/>
                  <a:pt x="3696830" y="588777"/>
                  <a:pt x="3683516" y="586453"/>
                </a:cubicBezTo>
                <a:cubicBezTo>
                  <a:pt x="3682543" y="586358"/>
                  <a:pt x="3682543" y="586358"/>
                  <a:pt x="3681408" y="586248"/>
                </a:cubicBezTo>
                <a:cubicBezTo>
                  <a:pt x="3663685" y="583323"/>
                  <a:pt x="3663685" y="583323"/>
                  <a:pt x="3663685" y="583323"/>
                </a:cubicBezTo>
                <a:cubicBezTo>
                  <a:pt x="3657965" y="581563"/>
                  <a:pt x="3652613" y="581043"/>
                  <a:pt x="3645961" y="580397"/>
                </a:cubicBezTo>
                <a:cubicBezTo>
                  <a:pt x="3644237" y="579627"/>
                  <a:pt x="3646098" y="580970"/>
                  <a:pt x="3648935" y="582558"/>
                </a:cubicBezTo>
                <a:lnTo>
                  <a:pt x="3657398" y="586035"/>
                </a:lnTo>
                <a:lnTo>
                  <a:pt x="3659193" y="586171"/>
                </a:lnTo>
                <a:lnTo>
                  <a:pt x="3659854" y="586526"/>
                </a:lnTo>
                <a:lnTo>
                  <a:pt x="3674140" y="588834"/>
                </a:lnTo>
                <a:cubicBezTo>
                  <a:pt x="3676477" y="589212"/>
                  <a:pt x="3676477" y="589212"/>
                  <a:pt x="3676477" y="589212"/>
                </a:cubicBezTo>
                <a:cubicBezTo>
                  <a:pt x="3705447" y="595466"/>
                  <a:pt x="3733282" y="601610"/>
                  <a:pt x="3760534" y="604255"/>
                </a:cubicBezTo>
                <a:cubicBezTo>
                  <a:pt x="3763941" y="604586"/>
                  <a:pt x="3751149" y="598698"/>
                  <a:pt x="3750013" y="598587"/>
                </a:cubicBezTo>
                <a:cubicBezTo>
                  <a:pt x="3740874" y="595463"/>
                  <a:pt x="3740874" y="595463"/>
                  <a:pt x="3740874" y="595463"/>
                </a:cubicBezTo>
                <a:cubicBezTo>
                  <a:pt x="3755366" y="599107"/>
                  <a:pt x="3770050" y="602941"/>
                  <a:pt x="3785677" y="606696"/>
                </a:cubicBezTo>
                <a:cubicBezTo>
                  <a:pt x="3788921" y="607011"/>
                  <a:pt x="3778400" y="601343"/>
                  <a:pt x="3774981" y="599979"/>
                </a:cubicBezTo>
                <a:cubicBezTo>
                  <a:pt x="3760297" y="596144"/>
                  <a:pt x="3744465" y="591165"/>
                  <a:pt x="3728635" y="586186"/>
                </a:cubicBezTo>
                <a:cubicBezTo>
                  <a:pt x="3745396" y="590049"/>
                  <a:pt x="3762364" y="595140"/>
                  <a:pt x="3779156" y="599180"/>
                </a:cubicBezTo>
                <a:cubicBezTo>
                  <a:pt x="3785850" y="601034"/>
                  <a:pt x="3774192" y="595256"/>
                  <a:pt x="3770582" y="593700"/>
                </a:cubicBezTo>
                <a:cubicBezTo>
                  <a:pt x="3767133" y="592161"/>
                  <a:pt x="3765024" y="591955"/>
                  <a:pt x="3761575" y="590416"/>
                </a:cubicBezTo>
                <a:cubicBezTo>
                  <a:pt x="3765024" y="591955"/>
                  <a:pt x="3767133" y="592161"/>
                  <a:pt x="3769404" y="592382"/>
                </a:cubicBezTo>
                <a:cubicBezTo>
                  <a:pt x="3774961" y="594125"/>
                  <a:pt x="3769024" y="590107"/>
                  <a:pt x="3764441" y="588457"/>
                </a:cubicBezTo>
                <a:cubicBezTo>
                  <a:pt x="3768820" y="588882"/>
                  <a:pt x="3768820" y="588882"/>
                  <a:pt x="3768820" y="588882"/>
                </a:cubicBezTo>
                <a:cubicBezTo>
                  <a:pt x="3803553" y="598105"/>
                  <a:pt x="3803553" y="598105"/>
                  <a:pt x="3803553" y="598105"/>
                </a:cubicBezTo>
                <a:cubicBezTo>
                  <a:pt x="3800308" y="597791"/>
                  <a:pt x="3812139" y="604618"/>
                  <a:pt x="3814411" y="604840"/>
                </a:cubicBezTo>
                <a:cubicBezTo>
                  <a:pt x="3844559" y="612412"/>
                  <a:pt x="3875278" y="622450"/>
                  <a:pt x="3905765" y="631090"/>
                </a:cubicBezTo>
                <a:cubicBezTo>
                  <a:pt x="3902358" y="630759"/>
                  <a:pt x="3902358" y="630759"/>
                  <a:pt x="3902358" y="630759"/>
                </a:cubicBezTo>
                <a:cubicBezTo>
                  <a:pt x="3882351" y="626579"/>
                  <a:pt x="3862315" y="622225"/>
                  <a:pt x="3840967" y="616710"/>
                </a:cubicBezTo>
                <a:cubicBezTo>
                  <a:pt x="3821135" y="613581"/>
                  <a:pt x="3800156" y="609307"/>
                  <a:pt x="3781297" y="606271"/>
                </a:cubicBezTo>
                <a:cubicBezTo>
                  <a:pt x="3775944" y="605751"/>
                  <a:pt x="3787601" y="611530"/>
                  <a:pt x="3789914" y="612959"/>
                </a:cubicBezTo>
                <a:cubicBezTo>
                  <a:pt x="3799052" y="616084"/>
                  <a:pt x="3799052" y="616084"/>
                  <a:pt x="3799052" y="616084"/>
                </a:cubicBezTo>
                <a:cubicBezTo>
                  <a:pt x="3795808" y="615769"/>
                  <a:pt x="3791429" y="615343"/>
                  <a:pt x="3790498" y="616458"/>
                </a:cubicBezTo>
                <a:cubicBezTo>
                  <a:pt x="3788390" y="616253"/>
                  <a:pt x="3786118" y="616033"/>
                  <a:pt x="3785145" y="615938"/>
                </a:cubicBezTo>
                <a:cubicBezTo>
                  <a:pt x="3749319" y="607813"/>
                  <a:pt x="3712724" y="600819"/>
                  <a:pt x="3677440" y="594984"/>
                </a:cubicBezTo>
                <a:cubicBezTo>
                  <a:pt x="3673061" y="594559"/>
                  <a:pt x="3685853" y="600448"/>
                  <a:pt x="3688124" y="600669"/>
                </a:cubicBezTo>
                <a:cubicBezTo>
                  <a:pt x="3702848" y="605712"/>
                  <a:pt x="3717708" y="610597"/>
                  <a:pt x="3732200" y="614241"/>
                </a:cubicBezTo>
                <a:cubicBezTo>
                  <a:pt x="3731063" y="614130"/>
                  <a:pt x="3731268" y="615354"/>
                  <a:pt x="3730295" y="615261"/>
                </a:cubicBezTo>
                <a:cubicBezTo>
                  <a:pt x="3710126" y="611065"/>
                  <a:pt x="3690089" y="606710"/>
                  <a:pt x="3669490" y="604711"/>
                </a:cubicBezTo>
                <a:cubicBezTo>
                  <a:pt x="3664905" y="603061"/>
                  <a:pt x="3676561" y="608839"/>
                  <a:pt x="3680009" y="610379"/>
                </a:cubicBezTo>
                <a:cubicBezTo>
                  <a:pt x="3690285" y="613613"/>
                  <a:pt x="3700221" y="615783"/>
                  <a:pt x="3711468" y="619112"/>
                </a:cubicBezTo>
                <a:cubicBezTo>
                  <a:pt x="3707456" y="619928"/>
                  <a:pt x="3703077" y="619502"/>
                  <a:pt x="3698900" y="620302"/>
                </a:cubicBezTo>
                <a:cubicBezTo>
                  <a:pt x="3691073" y="618337"/>
                  <a:pt x="3691073" y="618337"/>
                  <a:pt x="3691073" y="618337"/>
                </a:cubicBezTo>
                <a:cubicBezTo>
                  <a:pt x="3689732" y="617002"/>
                  <a:pt x="3683839" y="614192"/>
                  <a:pt x="3680389" y="612652"/>
                </a:cubicBezTo>
                <a:cubicBezTo>
                  <a:pt x="3658478" y="609494"/>
                  <a:pt x="3637305" y="605029"/>
                  <a:pt x="3616543" y="603013"/>
                </a:cubicBezTo>
                <a:cubicBezTo>
                  <a:pt x="3612163" y="602588"/>
                  <a:pt x="3622847" y="608271"/>
                  <a:pt x="3623820" y="608366"/>
                </a:cubicBezTo>
                <a:lnTo>
                  <a:pt x="3620129" y="608007"/>
                </a:lnTo>
                <a:cubicBezTo>
                  <a:pt x="3619440" y="607941"/>
                  <a:pt x="3619440" y="607941"/>
                  <a:pt x="3619440" y="607941"/>
                </a:cubicBezTo>
                <a:cubicBezTo>
                  <a:pt x="3617332" y="607736"/>
                  <a:pt x="3617332" y="607736"/>
                  <a:pt x="3618671" y="609071"/>
                </a:cubicBezTo>
                <a:lnTo>
                  <a:pt x="3570315" y="599479"/>
                </a:lnTo>
                <a:lnTo>
                  <a:pt x="3570045" y="599770"/>
                </a:lnTo>
                <a:lnTo>
                  <a:pt x="3563287" y="599390"/>
                </a:lnTo>
                <a:lnTo>
                  <a:pt x="3566842" y="601630"/>
                </a:lnTo>
                <a:lnTo>
                  <a:pt x="3572811" y="603642"/>
                </a:lnTo>
                <a:lnTo>
                  <a:pt x="3577172" y="604109"/>
                </a:lnTo>
                <a:cubicBezTo>
                  <a:pt x="3579996" y="604464"/>
                  <a:pt x="3582247" y="604896"/>
                  <a:pt x="3583764" y="605646"/>
                </a:cubicBezTo>
                <a:cubicBezTo>
                  <a:pt x="3595849" y="608745"/>
                  <a:pt x="3604427" y="609201"/>
                  <a:pt x="3616469" y="612431"/>
                </a:cubicBezTo>
                <a:lnTo>
                  <a:pt x="3608936" y="611834"/>
                </a:lnTo>
                <a:lnTo>
                  <a:pt x="3646902" y="619956"/>
                </a:lnTo>
                <a:cubicBezTo>
                  <a:pt x="3754312" y="645118"/>
                  <a:pt x="3754312" y="645118"/>
                  <a:pt x="3754312" y="645118"/>
                </a:cubicBezTo>
                <a:cubicBezTo>
                  <a:pt x="3772042" y="648514"/>
                  <a:pt x="3790952" y="654516"/>
                  <a:pt x="3808765" y="658948"/>
                </a:cubicBezTo>
                <a:cubicBezTo>
                  <a:pt x="3862069" y="672558"/>
                  <a:pt x="3862069" y="672558"/>
                  <a:pt x="3862069" y="672558"/>
                </a:cubicBezTo>
                <a:cubicBezTo>
                  <a:pt x="3897657" y="682944"/>
                  <a:pt x="3934185" y="690961"/>
                  <a:pt x="3969857" y="702384"/>
                </a:cubicBezTo>
                <a:cubicBezTo>
                  <a:pt x="3972253" y="704033"/>
                  <a:pt x="3976784" y="706091"/>
                  <a:pt x="3979002" y="707537"/>
                </a:cubicBezTo>
                <a:cubicBezTo>
                  <a:pt x="3956658" y="701047"/>
                  <a:pt x="3956658" y="701047"/>
                  <a:pt x="3956658" y="701047"/>
                </a:cubicBezTo>
                <a:cubicBezTo>
                  <a:pt x="3937762" y="695217"/>
                  <a:pt x="3918851" y="689214"/>
                  <a:pt x="3901024" y="684610"/>
                </a:cubicBezTo>
                <a:cubicBezTo>
                  <a:pt x="3897657" y="682944"/>
                  <a:pt x="3895522" y="682536"/>
                  <a:pt x="3892075" y="681877"/>
                </a:cubicBezTo>
                <a:cubicBezTo>
                  <a:pt x="3889843" y="680257"/>
                  <a:pt x="3888694" y="680038"/>
                  <a:pt x="3889941" y="681467"/>
                </a:cubicBezTo>
                <a:cubicBezTo>
                  <a:pt x="3849921" y="670231"/>
                  <a:pt x="3809750" y="659137"/>
                  <a:pt x="3769841" y="649283"/>
                </a:cubicBezTo>
                <a:cubicBezTo>
                  <a:pt x="3766557" y="648654"/>
                  <a:pt x="3775800" y="655016"/>
                  <a:pt x="3781382" y="656085"/>
                </a:cubicBezTo>
                <a:cubicBezTo>
                  <a:pt x="3824572" y="666568"/>
                  <a:pt x="3867961" y="679469"/>
                  <a:pt x="3910266" y="690972"/>
                </a:cubicBezTo>
                <a:cubicBezTo>
                  <a:pt x="3929177" y="696973"/>
                  <a:pt x="3949319" y="704233"/>
                  <a:pt x="3968381" y="710094"/>
                </a:cubicBezTo>
                <a:cubicBezTo>
                  <a:pt x="3988539" y="717526"/>
                  <a:pt x="4008583" y="723575"/>
                  <a:pt x="4027577" y="730614"/>
                </a:cubicBezTo>
                <a:cubicBezTo>
                  <a:pt x="3998569" y="721658"/>
                  <a:pt x="3969560" y="712701"/>
                  <a:pt x="3939652" y="704592"/>
                </a:cubicBezTo>
                <a:cubicBezTo>
                  <a:pt x="3936369" y="703964"/>
                  <a:pt x="3946597" y="710513"/>
                  <a:pt x="3951127" y="712572"/>
                </a:cubicBezTo>
                <a:cubicBezTo>
                  <a:pt x="3993347" y="723039"/>
                  <a:pt x="4033634" y="737556"/>
                  <a:pt x="4074691" y="747630"/>
                </a:cubicBezTo>
                <a:cubicBezTo>
                  <a:pt x="4077974" y="748259"/>
                  <a:pt x="4075743" y="746641"/>
                  <a:pt x="4072213" y="744944"/>
                </a:cubicBezTo>
                <a:cubicBezTo>
                  <a:pt x="4081160" y="747679"/>
                  <a:pt x="4091272" y="750805"/>
                  <a:pt x="4100169" y="754891"/>
                </a:cubicBezTo>
                <a:cubicBezTo>
                  <a:pt x="4095803" y="752864"/>
                  <a:pt x="4090221" y="751794"/>
                  <a:pt x="4085789" y="750946"/>
                </a:cubicBezTo>
                <a:cubicBezTo>
                  <a:pt x="4081357" y="750097"/>
                  <a:pt x="4085984" y="753363"/>
                  <a:pt x="4090501" y="755249"/>
                </a:cubicBezTo>
                <a:cubicBezTo>
                  <a:pt x="4049149" y="741548"/>
                  <a:pt x="4006942" y="731254"/>
                  <a:pt x="3964703" y="718573"/>
                </a:cubicBezTo>
                <a:cubicBezTo>
                  <a:pt x="3961420" y="717944"/>
                  <a:pt x="3971648" y="724494"/>
                  <a:pt x="3976177" y="726552"/>
                </a:cubicBezTo>
                <a:cubicBezTo>
                  <a:pt x="3983977" y="729067"/>
                  <a:pt x="3983977" y="729067"/>
                  <a:pt x="3983977" y="729067"/>
                </a:cubicBezTo>
                <a:cubicBezTo>
                  <a:pt x="4008371" y="734929"/>
                  <a:pt x="4032863" y="742000"/>
                  <a:pt x="4056192" y="748678"/>
                </a:cubicBezTo>
                <a:cubicBezTo>
                  <a:pt x="4068519" y="752230"/>
                  <a:pt x="4080515" y="755675"/>
                  <a:pt x="4092381" y="759521"/>
                </a:cubicBezTo>
                <a:lnTo>
                  <a:pt x="4108626" y="765596"/>
                </a:lnTo>
                <a:lnTo>
                  <a:pt x="3999702" y="735649"/>
                </a:lnTo>
                <a:cubicBezTo>
                  <a:pt x="3945217" y="719432"/>
                  <a:pt x="3945217" y="719432"/>
                  <a:pt x="3945217" y="719432"/>
                </a:cubicBezTo>
                <a:cubicBezTo>
                  <a:pt x="3927305" y="713792"/>
                  <a:pt x="3908494" y="708999"/>
                  <a:pt x="3890666" y="704394"/>
                </a:cubicBezTo>
                <a:cubicBezTo>
                  <a:pt x="3887383" y="703765"/>
                  <a:pt x="3896626" y="710127"/>
                  <a:pt x="3902043" y="711164"/>
                </a:cubicBezTo>
                <a:cubicBezTo>
                  <a:pt x="3916588" y="715140"/>
                  <a:pt x="3930953" y="718912"/>
                  <a:pt x="3945497" y="722887"/>
                </a:cubicBezTo>
                <a:cubicBezTo>
                  <a:pt x="3988884" y="735788"/>
                  <a:pt x="3988884" y="735788"/>
                  <a:pt x="3988884" y="735788"/>
                </a:cubicBezTo>
                <a:cubicBezTo>
                  <a:pt x="4017893" y="744744"/>
                  <a:pt x="4046818" y="752665"/>
                  <a:pt x="4075726" y="760412"/>
                </a:cubicBezTo>
                <a:cubicBezTo>
                  <a:pt x="4077959" y="762031"/>
                  <a:pt x="4080355" y="763679"/>
                  <a:pt x="4082489" y="764089"/>
                </a:cubicBezTo>
                <a:cubicBezTo>
                  <a:pt x="4090289" y="766602"/>
                  <a:pt x="4099252" y="769509"/>
                  <a:pt x="4107066" y="772196"/>
                </a:cubicBezTo>
                <a:cubicBezTo>
                  <a:pt x="4116028" y="775103"/>
                  <a:pt x="4123827" y="777617"/>
                  <a:pt x="4132887" y="781733"/>
                </a:cubicBezTo>
                <a:cubicBezTo>
                  <a:pt x="4132887" y="781733"/>
                  <a:pt x="4132887" y="781733"/>
                  <a:pt x="4134134" y="783162"/>
                </a:cubicBezTo>
                <a:cubicBezTo>
                  <a:pt x="4118246" y="776548"/>
                  <a:pt x="4101484" y="771128"/>
                  <a:pt x="4085955" y="766962"/>
                </a:cubicBezTo>
                <a:cubicBezTo>
                  <a:pt x="4084969" y="766775"/>
                  <a:pt x="4083820" y="766554"/>
                  <a:pt x="4082671" y="766334"/>
                </a:cubicBezTo>
                <a:cubicBezTo>
                  <a:pt x="4078057" y="763240"/>
                  <a:pt x="4073527" y="761181"/>
                  <a:pt x="4068997" y="759123"/>
                </a:cubicBezTo>
                <a:cubicBezTo>
                  <a:pt x="4062345" y="756830"/>
                  <a:pt x="4069191" y="761542"/>
                  <a:pt x="4072724" y="763238"/>
                </a:cubicBezTo>
                <a:cubicBezTo>
                  <a:pt x="4071672" y="764228"/>
                  <a:pt x="4082064" y="770809"/>
                  <a:pt x="4085346" y="771438"/>
                </a:cubicBezTo>
                <a:cubicBezTo>
                  <a:pt x="4105309" y="776451"/>
                  <a:pt x="4105309" y="776451"/>
                  <a:pt x="4105309" y="776451"/>
                </a:cubicBezTo>
                <a:cubicBezTo>
                  <a:pt x="4125451" y="783710"/>
                  <a:pt x="4125451" y="783710"/>
                  <a:pt x="4125451" y="783710"/>
                </a:cubicBezTo>
                <a:cubicBezTo>
                  <a:pt x="4138930" y="788502"/>
                  <a:pt x="4152162" y="792227"/>
                  <a:pt x="4165654" y="797192"/>
                </a:cubicBezTo>
                <a:cubicBezTo>
                  <a:pt x="4166803" y="797412"/>
                  <a:pt x="4166803" y="797412"/>
                  <a:pt x="4164407" y="795762"/>
                </a:cubicBezTo>
                <a:cubicBezTo>
                  <a:pt x="4166706" y="796203"/>
                  <a:pt x="4166706" y="796203"/>
                  <a:pt x="4166706" y="796203"/>
                </a:cubicBezTo>
                <a:cubicBezTo>
                  <a:pt x="4167788" y="797600"/>
                  <a:pt x="4174798" y="802344"/>
                  <a:pt x="4178179" y="804182"/>
                </a:cubicBezTo>
                <a:cubicBezTo>
                  <a:pt x="4206137" y="814128"/>
                  <a:pt x="4206137" y="814128"/>
                  <a:pt x="4206137" y="814128"/>
                </a:cubicBezTo>
                <a:cubicBezTo>
                  <a:pt x="4207286" y="814347"/>
                  <a:pt x="4207187" y="813138"/>
                  <a:pt x="4206038" y="812918"/>
                </a:cubicBezTo>
                <a:cubicBezTo>
                  <a:pt x="4225100" y="818779"/>
                  <a:pt x="4245241" y="826038"/>
                  <a:pt x="4264236" y="833077"/>
                </a:cubicBezTo>
                <a:cubicBezTo>
                  <a:pt x="4249608" y="828065"/>
                  <a:pt x="4234080" y="823900"/>
                  <a:pt x="4219615" y="818920"/>
                </a:cubicBezTo>
                <a:cubicBezTo>
                  <a:pt x="4218466" y="818700"/>
                  <a:pt x="4218565" y="819909"/>
                  <a:pt x="4219713" y="820129"/>
                </a:cubicBezTo>
                <a:cubicBezTo>
                  <a:pt x="4187226" y="808125"/>
                  <a:pt x="4153688" y="797111"/>
                  <a:pt x="4120149" y="786096"/>
                </a:cubicBezTo>
                <a:cubicBezTo>
                  <a:pt x="4087859" y="776511"/>
                  <a:pt x="4054516" y="767914"/>
                  <a:pt x="4020978" y="756900"/>
                </a:cubicBezTo>
                <a:cubicBezTo>
                  <a:pt x="4018845" y="756491"/>
                  <a:pt x="4023556" y="760795"/>
                  <a:pt x="4028086" y="762853"/>
                </a:cubicBezTo>
                <a:cubicBezTo>
                  <a:pt x="4006877" y="756410"/>
                  <a:pt x="3985767" y="751176"/>
                  <a:pt x="3964670" y="746117"/>
                </a:cubicBezTo>
                <a:cubicBezTo>
                  <a:pt x="3960141" y="744058"/>
                  <a:pt x="3971681" y="750860"/>
                  <a:pt x="3973913" y="752477"/>
                </a:cubicBezTo>
                <a:cubicBezTo>
                  <a:pt x="3985257" y="756860"/>
                  <a:pt x="3997588" y="761433"/>
                  <a:pt x="4008782" y="765958"/>
                </a:cubicBezTo>
                <a:cubicBezTo>
                  <a:pt x="3998669" y="762831"/>
                  <a:pt x="3988820" y="760945"/>
                  <a:pt x="3977659" y="758808"/>
                </a:cubicBezTo>
                <a:cubicBezTo>
                  <a:pt x="3974472" y="759387"/>
                  <a:pt x="3986900" y="765168"/>
                  <a:pt x="3989296" y="766818"/>
                </a:cubicBezTo>
                <a:lnTo>
                  <a:pt x="3999256" y="770030"/>
                </a:lnTo>
                <a:lnTo>
                  <a:pt x="3971117" y="761594"/>
                </a:lnTo>
                <a:lnTo>
                  <a:pt x="3971219" y="761640"/>
                </a:lnTo>
                <a:cubicBezTo>
                  <a:pt x="3978644" y="764813"/>
                  <a:pt x="3986206" y="767988"/>
                  <a:pt x="3993574" y="771438"/>
                </a:cubicBezTo>
                <a:lnTo>
                  <a:pt x="4005838" y="777431"/>
                </a:lnTo>
                <a:lnTo>
                  <a:pt x="4101208" y="807636"/>
                </a:lnTo>
                <a:cubicBezTo>
                  <a:pt x="4147075" y="823223"/>
                  <a:pt x="4193139" y="841228"/>
                  <a:pt x="4239021" y="856988"/>
                </a:cubicBezTo>
                <a:cubicBezTo>
                  <a:pt x="4241155" y="857396"/>
                  <a:pt x="4233062" y="851255"/>
                  <a:pt x="4227547" y="849008"/>
                </a:cubicBezTo>
                <a:cubicBezTo>
                  <a:pt x="4202806" y="840869"/>
                  <a:pt x="4177148" y="831364"/>
                  <a:pt x="4152475" y="822046"/>
                </a:cubicBezTo>
                <a:cubicBezTo>
                  <a:pt x="4139563" y="817278"/>
                  <a:pt x="4126938" y="812565"/>
                  <a:pt x="4114471" y="808030"/>
                </a:cubicBezTo>
                <a:lnTo>
                  <a:pt x="4108657" y="806000"/>
                </a:lnTo>
                <a:lnTo>
                  <a:pt x="4113283" y="807236"/>
                </a:lnTo>
                <a:cubicBezTo>
                  <a:pt x="4119904" y="809006"/>
                  <a:pt x="4119904" y="809006"/>
                  <a:pt x="4119904" y="809006"/>
                </a:cubicBezTo>
                <a:cubicBezTo>
                  <a:pt x="4131084" y="813358"/>
                  <a:pt x="4143428" y="818104"/>
                  <a:pt x="4154609" y="822456"/>
                </a:cubicBezTo>
                <a:cubicBezTo>
                  <a:pt x="4159040" y="823305"/>
                  <a:pt x="4162422" y="825142"/>
                  <a:pt x="4166939" y="827027"/>
                </a:cubicBezTo>
                <a:cubicBezTo>
                  <a:pt x="4168087" y="827248"/>
                  <a:pt x="4169237" y="827468"/>
                  <a:pt x="4168003" y="826211"/>
                </a:cubicBezTo>
                <a:cubicBezTo>
                  <a:pt x="4179183" y="830563"/>
                  <a:pt x="4189295" y="833690"/>
                  <a:pt x="4200392" y="837005"/>
                </a:cubicBezTo>
                <a:cubicBezTo>
                  <a:pt x="4201626" y="838263"/>
                  <a:pt x="4201543" y="837226"/>
                  <a:pt x="4201543" y="837226"/>
                </a:cubicBezTo>
                <a:cubicBezTo>
                  <a:pt x="4201444" y="836016"/>
                  <a:pt x="4199048" y="834367"/>
                  <a:pt x="4197966" y="832969"/>
                </a:cubicBezTo>
                <a:cubicBezTo>
                  <a:pt x="4235870" y="846011"/>
                  <a:pt x="4235870" y="846011"/>
                  <a:pt x="4235870" y="846011"/>
                </a:cubicBezTo>
                <a:cubicBezTo>
                  <a:pt x="4237019" y="846231"/>
                  <a:pt x="4237019" y="846231"/>
                  <a:pt x="4236921" y="845022"/>
                </a:cubicBezTo>
                <a:cubicBezTo>
                  <a:pt x="4247129" y="849358"/>
                  <a:pt x="4255929" y="852234"/>
                  <a:pt x="4266124" y="856397"/>
                </a:cubicBezTo>
                <a:cubicBezTo>
                  <a:pt x="4263990" y="855988"/>
                  <a:pt x="4261692" y="855548"/>
                  <a:pt x="4259558" y="855140"/>
                </a:cubicBezTo>
                <a:cubicBezTo>
                  <a:pt x="4256110" y="854478"/>
                  <a:pt x="4266404" y="859851"/>
                  <a:pt x="4267650" y="861280"/>
                </a:cubicBezTo>
                <a:cubicBezTo>
                  <a:pt x="4282310" y="868680"/>
                  <a:pt x="4297135" y="876110"/>
                  <a:pt x="4313994" y="882740"/>
                </a:cubicBezTo>
                <a:cubicBezTo>
                  <a:pt x="4298300" y="878544"/>
                  <a:pt x="4276023" y="870878"/>
                  <a:pt x="4257047" y="866052"/>
                </a:cubicBezTo>
                <a:cubicBezTo>
                  <a:pt x="4243811" y="862752"/>
                  <a:pt x="4232375" y="860371"/>
                  <a:pt x="4228613" y="861539"/>
                </a:cubicBezTo>
                <a:lnTo>
                  <a:pt x="4227708" y="863790"/>
                </a:lnTo>
                <a:lnTo>
                  <a:pt x="4180851" y="845402"/>
                </a:lnTo>
                <a:cubicBezTo>
                  <a:pt x="4164167" y="839209"/>
                  <a:pt x="4146819" y="833038"/>
                  <a:pt x="4128934" y="826722"/>
                </a:cubicBezTo>
                <a:cubicBezTo>
                  <a:pt x="4136748" y="829408"/>
                  <a:pt x="4142230" y="829268"/>
                  <a:pt x="4148798" y="830526"/>
                </a:cubicBezTo>
                <a:cubicBezTo>
                  <a:pt x="4152081" y="831155"/>
                  <a:pt x="4139556" y="824164"/>
                  <a:pt x="4137323" y="822546"/>
                </a:cubicBezTo>
                <a:cubicBezTo>
                  <a:pt x="4124993" y="817975"/>
                  <a:pt x="4110268" y="811753"/>
                  <a:pt x="4095790" y="806600"/>
                </a:cubicBezTo>
                <a:cubicBezTo>
                  <a:pt x="4074497" y="799120"/>
                  <a:pt x="4052168" y="792293"/>
                  <a:pt x="4029855" y="785448"/>
                </a:cubicBezTo>
                <a:lnTo>
                  <a:pt x="4007409" y="778199"/>
                </a:lnTo>
                <a:lnTo>
                  <a:pt x="4016717" y="782747"/>
                </a:lnTo>
                <a:cubicBezTo>
                  <a:pt x="4024238" y="786390"/>
                  <a:pt x="4031460" y="789968"/>
                  <a:pt x="4038066" y="793674"/>
                </a:cubicBezTo>
                <a:cubicBezTo>
                  <a:pt x="4029970" y="790436"/>
                  <a:pt x="4021008" y="786176"/>
                  <a:pt x="4012831" y="781917"/>
                </a:cubicBezTo>
                <a:lnTo>
                  <a:pt x="4004308" y="778253"/>
                </a:lnTo>
                <a:cubicBezTo>
                  <a:pt x="4003377" y="779360"/>
                  <a:pt x="4010019" y="783023"/>
                  <a:pt x="4011470" y="783534"/>
                </a:cubicBezTo>
                <a:lnTo>
                  <a:pt x="4025253" y="790092"/>
                </a:lnTo>
                <a:lnTo>
                  <a:pt x="4035278" y="793543"/>
                </a:lnTo>
                <a:cubicBezTo>
                  <a:pt x="4037087" y="794167"/>
                  <a:pt x="4037087" y="794167"/>
                  <a:pt x="4037087" y="794167"/>
                </a:cubicBezTo>
                <a:lnTo>
                  <a:pt x="4040580" y="794837"/>
                </a:lnTo>
                <a:lnTo>
                  <a:pt x="4038066" y="793674"/>
                </a:lnTo>
                <a:cubicBezTo>
                  <a:pt x="4039042" y="793632"/>
                  <a:pt x="4039786" y="793866"/>
                  <a:pt x="4040606" y="794313"/>
                </a:cubicBezTo>
                <a:lnTo>
                  <a:pt x="4042150" y="795302"/>
                </a:lnTo>
                <a:lnTo>
                  <a:pt x="4044115" y="796195"/>
                </a:lnTo>
                <a:lnTo>
                  <a:pt x="4044369" y="796177"/>
                </a:lnTo>
                <a:lnTo>
                  <a:pt x="4044663" y="796444"/>
                </a:lnTo>
                <a:lnTo>
                  <a:pt x="4046048" y="797073"/>
                </a:lnTo>
                <a:cubicBezTo>
                  <a:pt x="4063974" y="802888"/>
                  <a:pt x="4081720" y="808496"/>
                  <a:pt x="4099450" y="811892"/>
                </a:cubicBezTo>
                <a:cubicBezTo>
                  <a:pt x="4104966" y="814139"/>
                  <a:pt x="4110632" y="816244"/>
                  <a:pt x="4117459" y="818742"/>
                </a:cubicBezTo>
                <a:cubicBezTo>
                  <a:pt x="4101947" y="815772"/>
                  <a:pt x="4084430" y="811013"/>
                  <a:pt x="4067032" y="805981"/>
                </a:cubicBezTo>
                <a:lnTo>
                  <a:pt x="4044589" y="799475"/>
                </a:lnTo>
                <a:lnTo>
                  <a:pt x="4066312" y="810795"/>
                </a:lnTo>
                <a:lnTo>
                  <a:pt x="4068004" y="811263"/>
                </a:lnTo>
                <a:lnTo>
                  <a:pt x="4084579" y="815847"/>
                </a:lnTo>
                <a:cubicBezTo>
                  <a:pt x="4091242" y="818313"/>
                  <a:pt x="4098072" y="820811"/>
                  <a:pt x="4104639" y="822069"/>
                </a:cubicBezTo>
                <a:cubicBezTo>
                  <a:pt x="4124781" y="829327"/>
                  <a:pt x="4124781" y="829327"/>
                  <a:pt x="4124781" y="829327"/>
                </a:cubicBezTo>
                <a:cubicBezTo>
                  <a:pt x="4151588" y="839053"/>
                  <a:pt x="4178463" y="847600"/>
                  <a:pt x="4204218" y="858315"/>
                </a:cubicBezTo>
                <a:cubicBezTo>
                  <a:pt x="4192039" y="853601"/>
                  <a:pt x="4179809" y="850239"/>
                  <a:pt x="4168548" y="846893"/>
                </a:cubicBezTo>
                <a:cubicBezTo>
                  <a:pt x="4166412" y="846483"/>
                  <a:pt x="4167660" y="847913"/>
                  <a:pt x="4168729" y="849138"/>
                </a:cubicBezTo>
                <a:cubicBezTo>
                  <a:pt x="4157548" y="844786"/>
                  <a:pt x="4147601" y="841691"/>
                  <a:pt x="4136340" y="838344"/>
                </a:cubicBezTo>
                <a:cubicBezTo>
                  <a:pt x="4126308" y="834212"/>
                  <a:pt x="4116196" y="831084"/>
                  <a:pt x="4106099" y="828130"/>
                </a:cubicBezTo>
                <a:cubicBezTo>
                  <a:pt x="4097301" y="825255"/>
                  <a:pt x="4087287" y="823337"/>
                  <a:pt x="4077339" y="820242"/>
                </a:cubicBezTo>
                <a:cubicBezTo>
                  <a:pt x="4057128" y="814161"/>
                  <a:pt x="4037332" y="809178"/>
                  <a:pt x="4017206" y="804134"/>
                </a:cubicBezTo>
                <a:lnTo>
                  <a:pt x="4017584" y="805343"/>
                </a:lnTo>
                <a:lnTo>
                  <a:pt x="4018183" y="805846"/>
                </a:lnTo>
                <a:lnTo>
                  <a:pt x="4023068" y="808657"/>
                </a:lnTo>
                <a:lnTo>
                  <a:pt x="3994222" y="798880"/>
                </a:lnTo>
                <a:lnTo>
                  <a:pt x="4000792" y="802009"/>
                </a:lnTo>
                <a:cubicBezTo>
                  <a:pt x="4004961" y="804140"/>
                  <a:pt x="4014600" y="810018"/>
                  <a:pt x="4005051" y="806268"/>
                </a:cubicBezTo>
                <a:lnTo>
                  <a:pt x="3991310" y="800518"/>
                </a:lnTo>
                <a:lnTo>
                  <a:pt x="3994256" y="802119"/>
                </a:lnTo>
                <a:cubicBezTo>
                  <a:pt x="3993106" y="801899"/>
                  <a:pt x="4002348" y="808261"/>
                  <a:pt x="4005633" y="808890"/>
                </a:cubicBezTo>
                <a:cubicBezTo>
                  <a:pt x="4052648" y="824695"/>
                  <a:pt x="4100371" y="837236"/>
                  <a:pt x="4147305" y="852008"/>
                </a:cubicBezTo>
                <a:cubicBezTo>
                  <a:pt x="4148454" y="852228"/>
                  <a:pt x="4148551" y="853436"/>
                  <a:pt x="4149536" y="853625"/>
                </a:cubicBezTo>
                <a:cubicBezTo>
                  <a:pt x="4146254" y="852996"/>
                  <a:pt x="4142872" y="851159"/>
                  <a:pt x="4138440" y="850310"/>
                </a:cubicBezTo>
                <a:cubicBezTo>
                  <a:pt x="4135156" y="849681"/>
                  <a:pt x="4131775" y="847843"/>
                  <a:pt x="4128327" y="847182"/>
                </a:cubicBezTo>
                <a:cubicBezTo>
                  <a:pt x="4125045" y="846554"/>
                  <a:pt x="4128523" y="849601"/>
                  <a:pt x="4132054" y="851298"/>
                </a:cubicBezTo>
                <a:cubicBezTo>
                  <a:pt x="4123107" y="848563"/>
                  <a:pt x="4112995" y="845436"/>
                  <a:pt x="4104032" y="842530"/>
                </a:cubicBezTo>
                <a:cubicBezTo>
                  <a:pt x="4094085" y="839434"/>
                  <a:pt x="4085135" y="836700"/>
                  <a:pt x="4076173" y="833794"/>
                </a:cubicBezTo>
                <a:cubicBezTo>
                  <a:pt x="4072890" y="833164"/>
                  <a:pt x="4082132" y="839526"/>
                  <a:pt x="4085416" y="840155"/>
                </a:cubicBezTo>
                <a:cubicBezTo>
                  <a:pt x="4103424" y="847005"/>
                  <a:pt x="4121172" y="852614"/>
                  <a:pt x="4139182" y="859464"/>
                </a:cubicBezTo>
                <a:cubicBezTo>
                  <a:pt x="4155958" y="865059"/>
                  <a:pt x="4173704" y="870668"/>
                  <a:pt x="4191629" y="876481"/>
                </a:cubicBezTo>
                <a:cubicBezTo>
                  <a:pt x="4191728" y="877691"/>
                  <a:pt x="4197491" y="881006"/>
                  <a:pt x="4200872" y="882843"/>
                </a:cubicBezTo>
                <a:cubicBezTo>
                  <a:pt x="4179663" y="876401"/>
                  <a:pt x="4179663" y="876401"/>
                  <a:pt x="4179663" y="876401"/>
                </a:cubicBezTo>
                <a:cubicBezTo>
                  <a:pt x="4139376" y="861883"/>
                  <a:pt x="4099092" y="847366"/>
                  <a:pt x="4059199" y="839725"/>
                </a:cubicBezTo>
                <a:cubicBezTo>
                  <a:pt x="4055915" y="839097"/>
                  <a:pt x="4058298" y="840573"/>
                  <a:pt x="4060530" y="842192"/>
                </a:cubicBezTo>
                <a:cubicBezTo>
                  <a:pt x="4052717" y="839505"/>
                  <a:pt x="4043767" y="836770"/>
                  <a:pt x="4041634" y="836362"/>
                </a:cubicBezTo>
                <a:cubicBezTo>
                  <a:pt x="4039320" y="834728"/>
                  <a:pt x="4035614" y="832870"/>
                  <a:pt x="4033506" y="832042"/>
                </a:cubicBezTo>
                <a:lnTo>
                  <a:pt x="4034745" y="833610"/>
                </a:lnTo>
                <a:lnTo>
                  <a:pt x="4036009" y="834226"/>
                </a:lnTo>
                <a:lnTo>
                  <a:pt x="4036090" y="834415"/>
                </a:lnTo>
                <a:lnTo>
                  <a:pt x="4053903" y="842689"/>
                </a:lnTo>
                <a:lnTo>
                  <a:pt x="4059737" y="843508"/>
                </a:lnTo>
                <a:lnTo>
                  <a:pt x="4067984" y="845083"/>
                </a:lnTo>
                <a:lnTo>
                  <a:pt x="4068871" y="845796"/>
                </a:lnTo>
                <a:lnTo>
                  <a:pt x="4071529" y="847634"/>
                </a:lnTo>
                <a:lnTo>
                  <a:pt x="4068889" y="847218"/>
                </a:lnTo>
                <a:lnTo>
                  <a:pt x="4063050" y="846289"/>
                </a:lnTo>
                <a:lnTo>
                  <a:pt x="4086535" y="853974"/>
                </a:lnTo>
                <a:cubicBezTo>
                  <a:pt x="4093807" y="855962"/>
                  <a:pt x="4101350" y="858299"/>
                  <a:pt x="4109027" y="860789"/>
                </a:cubicBezTo>
                <a:lnTo>
                  <a:pt x="4131857" y="868371"/>
                </a:lnTo>
                <a:lnTo>
                  <a:pt x="4128511" y="867646"/>
                </a:lnTo>
                <a:cubicBezTo>
                  <a:pt x="4126711" y="867152"/>
                  <a:pt x="4125047" y="866536"/>
                  <a:pt x="4123357" y="865617"/>
                </a:cubicBezTo>
                <a:cubicBezTo>
                  <a:pt x="4117773" y="864548"/>
                  <a:pt x="4128166" y="871130"/>
                  <a:pt x="4129316" y="871350"/>
                </a:cubicBezTo>
                <a:cubicBezTo>
                  <a:pt x="4133845" y="873408"/>
                  <a:pt x="4138375" y="875466"/>
                  <a:pt x="4142729" y="877320"/>
                </a:cubicBezTo>
                <a:cubicBezTo>
                  <a:pt x="4129511" y="873768"/>
                  <a:pt x="4116019" y="868804"/>
                  <a:pt x="4102539" y="864011"/>
                </a:cubicBezTo>
                <a:cubicBezTo>
                  <a:pt x="4089309" y="860286"/>
                  <a:pt x="4074764" y="856311"/>
                  <a:pt x="4061383" y="852729"/>
                </a:cubicBezTo>
                <a:cubicBezTo>
                  <a:pt x="4056950" y="851880"/>
                  <a:pt x="4069462" y="858696"/>
                  <a:pt x="4071859" y="860346"/>
                </a:cubicBezTo>
                <a:cubicBezTo>
                  <a:pt x="4083053" y="864871"/>
                  <a:pt x="4095284" y="868233"/>
                  <a:pt x="4107629" y="872978"/>
                </a:cubicBezTo>
                <a:cubicBezTo>
                  <a:pt x="4118725" y="876294"/>
                  <a:pt x="4131055" y="880867"/>
                  <a:pt x="4143399" y="885611"/>
                </a:cubicBezTo>
                <a:cubicBezTo>
                  <a:pt x="4130167" y="881886"/>
                  <a:pt x="4116676" y="876922"/>
                  <a:pt x="4103294" y="873339"/>
                </a:cubicBezTo>
                <a:cubicBezTo>
                  <a:pt x="4102311" y="873150"/>
                  <a:pt x="4102311" y="873150"/>
                  <a:pt x="4101161" y="872930"/>
                </a:cubicBezTo>
                <a:cubicBezTo>
                  <a:pt x="4083333" y="868325"/>
                  <a:pt x="4083333" y="868325"/>
                  <a:pt x="4083333" y="868325"/>
                </a:cubicBezTo>
                <a:cubicBezTo>
                  <a:pt x="4077652" y="866047"/>
                  <a:pt x="4072237" y="865010"/>
                  <a:pt x="4065505" y="863721"/>
                </a:cubicBezTo>
                <a:cubicBezTo>
                  <a:pt x="4063816" y="862802"/>
                  <a:pt x="4065593" y="864291"/>
                  <a:pt x="4068346" y="866114"/>
                </a:cubicBezTo>
                <a:lnTo>
                  <a:pt x="4076670" y="870332"/>
                </a:lnTo>
                <a:lnTo>
                  <a:pt x="4078491" y="870643"/>
                </a:lnTo>
                <a:lnTo>
                  <a:pt x="4079133" y="871055"/>
                </a:lnTo>
                <a:lnTo>
                  <a:pt x="4093507" y="874717"/>
                </a:lnTo>
                <a:cubicBezTo>
                  <a:pt x="4095858" y="875316"/>
                  <a:pt x="4095858" y="875316"/>
                  <a:pt x="4095858" y="875316"/>
                </a:cubicBezTo>
                <a:cubicBezTo>
                  <a:pt x="4124867" y="884272"/>
                  <a:pt x="4152724" y="893009"/>
                  <a:pt x="4180304" y="898291"/>
                </a:cubicBezTo>
                <a:cubicBezTo>
                  <a:pt x="4183752" y="898951"/>
                  <a:pt x="4171227" y="891961"/>
                  <a:pt x="4170077" y="891740"/>
                </a:cubicBezTo>
                <a:cubicBezTo>
                  <a:pt x="4161030" y="887797"/>
                  <a:pt x="4161030" y="887797"/>
                  <a:pt x="4161030" y="887797"/>
                </a:cubicBezTo>
                <a:cubicBezTo>
                  <a:pt x="4175495" y="892778"/>
                  <a:pt x="4190135" y="897963"/>
                  <a:pt x="4205749" y="903164"/>
                </a:cubicBezTo>
                <a:cubicBezTo>
                  <a:pt x="4209032" y="903793"/>
                  <a:pt x="4198806" y="897243"/>
                  <a:pt x="4195438" y="895577"/>
                </a:cubicBezTo>
                <a:cubicBezTo>
                  <a:pt x="4180796" y="890392"/>
                  <a:pt x="4165085" y="883983"/>
                  <a:pt x="4149374" y="877572"/>
                </a:cubicBezTo>
                <a:cubicBezTo>
                  <a:pt x="4166137" y="882993"/>
                  <a:pt x="4182996" y="889624"/>
                  <a:pt x="4199772" y="895218"/>
                </a:cubicBezTo>
                <a:cubicBezTo>
                  <a:pt x="4206437" y="897683"/>
                  <a:pt x="4195061" y="890914"/>
                  <a:pt x="4191516" y="889044"/>
                </a:cubicBezTo>
                <a:cubicBezTo>
                  <a:pt x="4188135" y="887207"/>
                  <a:pt x="4185999" y="886797"/>
                  <a:pt x="4182619" y="884959"/>
                </a:cubicBezTo>
                <a:cubicBezTo>
                  <a:pt x="4185999" y="886797"/>
                  <a:pt x="4188135" y="887207"/>
                  <a:pt x="4190433" y="887646"/>
                </a:cubicBezTo>
                <a:cubicBezTo>
                  <a:pt x="4195949" y="889893"/>
                  <a:pt x="4190250" y="885400"/>
                  <a:pt x="4185721" y="883343"/>
                </a:cubicBezTo>
                <a:cubicBezTo>
                  <a:pt x="4190153" y="884192"/>
                  <a:pt x="4190153" y="884192"/>
                  <a:pt x="4190153" y="884192"/>
                </a:cubicBezTo>
                <a:cubicBezTo>
                  <a:pt x="4224774" y="896603"/>
                  <a:pt x="4224774" y="896603"/>
                  <a:pt x="4224774" y="896603"/>
                </a:cubicBezTo>
                <a:cubicBezTo>
                  <a:pt x="4221490" y="895975"/>
                  <a:pt x="4232951" y="903782"/>
                  <a:pt x="4235249" y="904222"/>
                </a:cubicBezTo>
                <a:cubicBezTo>
                  <a:pt x="4265341" y="914576"/>
                  <a:pt x="4295790" y="927380"/>
                  <a:pt x="4326130" y="938803"/>
                </a:cubicBezTo>
                <a:cubicBezTo>
                  <a:pt x="4322682" y="938142"/>
                  <a:pt x="4322682" y="938142"/>
                  <a:pt x="4322682" y="938142"/>
                </a:cubicBezTo>
                <a:cubicBezTo>
                  <a:pt x="4302636" y="932092"/>
                  <a:pt x="4282577" y="925870"/>
                  <a:pt x="4261285" y="918391"/>
                </a:cubicBezTo>
                <a:cubicBezTo>
                  <a:pt x="4241323" y="913378"/>
                  <a:pt x="4220294" y="907140"/>
                  <a:pt x="4201317" y="902316"/>
                </a:cubicBezTo>
                <a:cubicBezTo>
                  <a:pt x="4195899" y="901278"/>
                  <a:pt x="4207276" y="908048"/>
                  <a:pt x="4209508" y="909666"/>
                </a:cubicBezTo>
                <a:cubicBezTo>
                  <a:pt x="4218555" y="913609"/>
                  <a:pt x="4218555" y="913609"/>
                  <a:pt x="4218555" y="913609"/>
                </a:cubicBezTo>
                <a:cubicBezTo>
                  <a:pt x="4215270" y="912979"/>
                  <a:pt x="4210839" y="912132"/>
                  <a:pt x="4209788" y="913120"/>
                </a:cubicBezTo>
                <a:cubicBezTo>
                  <a:pt x="4207653" y="912711"/>
                  <a:pt x="4205355" y="912271"/>
                  <a:pt x="4204372" y="912083"/>
                </a:cubicBezTo>
                <a:cubicBezTo>
                  <a:pt x="4168534" y="900628"/>
                  <a:pt x="4131810" y="890194"/>
                  <a:pt x="4096319" y="881016"/>
                </a:cubicBezTo>
                <a:cubicBezTo>
                  <a:pt x="4091888" y="880168"/>
                  <a:pt x="4104412" y="887157"/>
                  <a:pt x="4106712" y="887599"/>
                </a:cubicBezTo>
                <a:cubicBezTo>
                  <a:pt x="4121287" y="893960"/>
                  <a:pt x="4136013" y="900183"/>
                  <a:pt x="4150477" y="905163"/>
                </a:cubicBezTo>
                <a:cubicBezTo>
                  <a:pt x="4149327" y="904943"/>
                  <a:pt x="4149425" y="906151"/>
                  <a:pt x="4148441" y="905963"/>
                </a:cubicBezTo>
                <a:cubicBezTo>
                  <a:pt x="4128233" y="899882"/>
                  <a:pt x="4108172" y="893659"/>
                  <a:pt x="4087323" y="889667"/>
                </a:cubicBezTo>
                <a:cubicBezTo>
                  <a:pt x="4082792" y="887608"/>
                  <a:pt x="4094170" y="894379"/>
                  <a:pt x="4097551" y="896217"/>
                </a:cubicBezTo>
                <a:cubicBezTo>
                  <a:pt x="4107747" y="900380"/>
                  <a:pt x="4117694" y="903475"/>
                  <a:pt x="4128875" y="907828"/>
                </a:cubicBezTo>
                <a:cubicBezTo>
                  <a:pt x="4124705" y="908221"/>
                  <a:pt x="4120272" y="907370"/>
                  <a:pt x="4115937" y="907732"/>
                </a:cubicBezTo>
                <a:cubicBezTo>
                  <a:pt x="4108125" y="905044"/>
                  <a:pt x="4108125" y="905044"/>
                  <a:pt x="4108125" y="905044"/>
                </a:cubicBezTo>
                <a:cubicBezTo>
                  <a:pt x="4106877" y="903615"/>
                  <a:pt x="4101114" y="900301"/>
                  <a:pt x="4097732" y="898462"/>
                </a:cubicBezTo>
                <a:cubicBezTo>
                  <a:pt x="4075651" y="893214"/>
                  <a:pt x="4054443" y="886771"/>
                  <a:pt x="4033431" y="882747"/>
                </a:cubicBezTo>
                <a:cubicBezTo>
                  <a:pt x="4028998" y="881899"/>
                  <a:pt x="4039389" y="888479"/>
                  <a:pt x="4040374" y="888668"/>
                </a:cubicBezTo>
                <a:lnTo>
                  <a:pt x="4036639" y="887953"/>
                </a:lnTo>
                <a:cubicBezTo>
                  <a:pt x="4035942" y="887819"/>
                  <a:pt x="4035942" y="887819"/>
                  <a:pt x="4035942" y="887819"/>
                </a:cubicBezTo>
                <a:cubicBezTo>
                  <a:pt x="4033807" y="887410"/>
                  <a:pt x="4033807" y="887410"/>
                  <a:pt x="4035054" y="888839"/>
                </a:cubicBezTo>
                <a:lnTo>
                  <a:pt x="3986560" y="874713"/>
                </a:lnTo>
                <a:lnTo>
                  <a:pt x="3986258" y="874968"/>
                </a:lnTo>
                <a:lnTo>
                  <a:pt x="3979393" y="873927"/>
                </a:lnTo>
                <a:lnTo>
                  <a:pt x="3982819" y="876455"/>
                </a:lnTo>
                <a:lnTo>
                  <a:pt x="3988732" y="879002"/>
                </a:lnTo>
                <a:lnTo>
                  <a:pt x="3993141" y="879890"/>
                </a:lnTo>
                <a:cubicBezTo>
                  <a:pt x="3995990" y="880515"/>
                  <a:pt x="3998250" y="881160"/>
                  <a:pt x="3999731" y="882039"/>
                </a:cubicBezTo>
                <a:cubicBezTo>
                  <a:pt x="4011786" y="886251"/>
                  <a:pt x="4020502" y="887547"/>
                  <a:pt x="4032502" y="891882"/>
                </a:cubicBezTo>
                <a:cubicBezTo>
                  <a:pt x="4027105" y="891547"/>
                  <a:pt x="4022021" y="890428"/>
                  <a:pt x="4016890" y="889165"/>
                </a:cubicBezTo>
                <a:lnTo>
                  <a:pt x="4007288" y="887000"/>
                </a:lnTo>
                <a:lnTo>
                  <a:pt x="4021167" y="892983"/>
                </a:lnTo>
                <a:lnTo>
                  <a:pt x="3989725" y="883589"/>
                </a:lnTo>
                <a:lnTo>
                  <a:pt x="3986023" y="883518"/>
                </a:lnTo>
                <a:cubicBezTo>
                  <a:pt x="3984654" y="884567"/>
                  <a:pt x="3984323" y="885302"/>
                  <a:pt x="3982518" y="885316"/>
                </a:cubicBezTo>
                <a:lnTo>
                  <a:pt x="3976748" y="883757"/>
                </a:lnTo>
                <a:lnTo>
                  <a:pt x="4022528" y="900301"/>
                </a:lnTo>
                <a:cubicBezTo>
                  <a:pt x="4040851" y="906531"/>
                  <a:pt x="4059262" y="912352"/>
                  <a:pt x="4077623" y="917570"/>
                </a:cubicBezTo>
                <a:cubicBezTo>
                  <a:pt x="4077722" y="918778"/>
                  <a:pt x="4082171" y="921841"/>
                  <a:pt x="4086701" y="923900"/>
                </a:cubicBezTo>
                <a:lnTo>
                  <a:pt x="4034567" y="909323"/>
                </a:lnTo>
                <a:lnTo>
                  <a:pt x="4035597" y="909521"/>
                </a:lnTo>
                <a:cubicBezTo>
                  <a:pt x="4031165" y="908672"/>
                  <a:pt x="4026733" y="907823"/>
                  <a:pt x="4021054" y="905545"/>
                </a:cubicBezTo>
                <a:lnTo>
                  <a:pt x="4034567" y="909323"/>
                </a:lnTo>
                <a:lnTo>
                  <a:pt x="4003586" y="903390"/>
                </a:lnTo>
                <a:cubicBezTo>
                  <a:pt x="4005818" y="905008"/>
                  <a:pt x="4012730" y="908543"/>
                  <a:pt x="4014962" y="910160"/>
                </a:cubicBezTo>
                <a:cubicBezTo>
                  <a:pt x="4017096" y="910569"/>
                  <a:pt x="4019396" y="911010"/>
                  <a:pt x="4021628" y="912628"/>
                </a:cubicBezTo>
                <a:cubicBezTo>
                  <a:pt x="4012926" y="910961"/>
                  <a:pt x="4012926" y="910961"/>
                  <a:pt x="4012926" y="910961"/>
                </a:cubicBezTo>
                <a:cubicBezTo>
                  <a:pt x="4029688" y="916382"/>
                  <a:pt x="4047352" y="920954"/>
                  <a:pt x="4065264" y="926596"/>
                </a:cubicBezTo>
                <a:cubicBezTo>
                  <a:pt x="4061980" y="925967"/>
                  <a:pt x="4058696" y="925339"/>
                  <a:pt x="4055249" y="924678"/>
                </a:cubicBezTo>
                <a:cubicBezTo>
                  <a:pt x="4077509" y="930131"/>
                  <a:pt x="4099689" y="936590"/>
                  <a:pt x="4120896" y="943033"/>
                </a:cubicBezTo>
                <a:lnTo>
                  <a:pt x="4122047" y="943253"/>
                </a:lnTo>
                <a:cubicBezTo>
                  <a:pt x="4123294" y="944682"/>
                  <a:pt x="4131288" y="949614"/>
                  <a:pt x="4133423" y="950023"/>
                </a:cubicBezTo>
                <a:cubicBezTo>
                  <a:pt x="4153468" y="956073"/>
                  <a:pt x="4174760" y="963552"/>
                  <a:pt x="4194904" y="970810"/>
                </a:cubicBezTo>
                <a:cubicBezTo>
                  <a:pt x="4171674" y="965342"/>
                  <a:pt x="4147279" y="959479"/>
                  <a:pt x="4125117" y="955235"/>
                </a:cubicBezTo>
                <a:cubicBezTo>
                  <a:pt x="4120685" y="954386"/>
                  <a:pt x="4132225" y="961188"/>
                  <a:pt x="4135508" y="961817"/>
                </a:cubicBezTo>
                <a:cubicBezTo>
                  <a:pt x="4143405" y="965540"/>
                  <a:pt x="4151220" y="968227"/>
                  <a:pt x="4160182" y="971133"/>
                </a:cubicBezTo>
                <a:cubicBezTo>
                  <a:pt x="4159033" y="970913"/>
                  <a:pt x="4156899" y="970505"/>
                  <a:pt x="4155750" y="970284"/>
                </a:cubicBezTo>
                <a:cubicBezTo>
                  <a:pt x="4133490" y="964830"/>
                  <a:pt x="4111310" y="958373"/>
                  <a:pt x="4089150" y="954129"/>
                </a:cubicBezTo>
                <a:cubicBezTo>
                  <a:pt x="4083732" y="953090"/>
                  <a:pt x="4096257" y="960081"/>
                  <a:pt x="4098476" y="961527"/>
                </a:cubicBezTo>
                <a:cubicBezTo>
                  <a:pt x="4107438" y="964433"/>
                  <a:pt x="4116484" y="968376"/>
                  <a:pt x="4124298" y="971063"/>
                </a:cubicBezTo>
                <a:cubicBezTo>
                  <a:pt x="4115335" y="968156"/>
                  <a:pt x="4106386" y="965422"/>
                  <a:pt x="4097686" y="963756"/>
                </a:cubicBezTo>
                <a:cubicBezTo>
                  <a:pt x="4095290" y="962107"/>
                  <a:pt x="4091908" y="960269"/>
                  <a:pt x="4090759" y="960049"/>
                </a:cubicBezTo>
                <a:lnTo>
                  <a:pt x="4048370" y="946100"/>
                </a:lnTo>
                <a:lnTo>
                  <a:pt x="4052323" y="948160"/>
                </a:lnTo>
                <a:lnTo>
                  <a:pt x="4045883" y="945282"/>
                </a:lnTo>
                <a:lnTo>
                  <a:pt x="4031072" y="940407"/>
                </a:lnTo>
                <a:lnTo>
                  <a:pt x="4046679" y="948634"/>
                </a:lnTo>
                <a:lnTo>
                  <a:pt x="4043973" y="948033"/>
                </a:lnTo>
                <a:lnTo>
                  <a:pt x="4043856" y="948019"/>
                </a:lnTo>
                <a:lnTo>
                  <a:pt x="4043033" y="947646"/>
                </a:lnTo>
                <a:cubicBezTo>
                  <a:pt x="4040986" y="946539"/>
                  <a:pt x="4030419" y="940831"/>
                  <a:pt x="4029990" y="941342"/>
                </a:cubicBezTo>
                <a:cubicBezTo>
                  <a:pt x="4028630" y="942960"/>
                  <a:pt x="4039625" y="948157"/>
                  <a:pt x="4038602" y="947135"/>
                </a:cubicBezTo>
                <a:lnTo>
                  <a:pt x="4039539" y="947567"/>
                </a:lnTo>
                <a:lnTo>
                  <a:pt x="4038629" y="948410"/>
                </a:lnTo>
                <a:cubicBezTo>
                  <a:pt x="4039124" y="948770"/>
                  <a:pt x="4040309" y="949178"/>
                  <a:pt x="4041809" y="949594"/>
                </a:cubicBezTo>
                <a:lnTo>
                  <a:pt x="4045651" y="950526"/>
                </a:lnTo>
                <a:lnTo>
                  <a:pt x="4048232" y="951906"/>
                </a:lnTo>
                <a:cubicBezTo>
                  <a:pt x="4049336" y="953949"/>
                  <a:pt x="4039707" y="949178"/>
                  <a:pt x="4039707" y="949178"/>
                </a:cubicBezTo>
                <a:lnTo>
                  <a:pt x="4028371" y="943554"/>
                </a:lnTo>
                <a:lnTo>
                  <a:pt x="4025307" y="944112"/>
                </a:lnTo>
                <a:lnTo>
                  <a:pt x="4025192" y="944090"/>
                </a:lnTo>
                <a:lnTo>
                  <a:pt x="4028959" y="946110"/>
                </a:lnTo>
                <a:cubicBezTo>
                  <a:pt x="4028790" y="947430"/>
                  <a:pt x="4026512" y="946642"/>
                  <a:pt x="4024278" y="945523"/>
                </a:cubicBezTo>
                <a:lnTo>
                  <a:pt x="4023393" y="945030"/>
                </a:lnTo>
                <a:lnTo>
                  <a:pt x="4021849" y="944924"/>
                </a:lnTo>
                <a:cubicBezTo>
                  <a:pt x="4018539" y="944482"/>
                  <a:pt x="4013269" y="943398"/>
                  <a:pt x="4012284" y="943337"/>
                </a:cubicBezTo>
                <a:lnTo>
                  <a:pt x="4003821" y="941801"/>
                </a:lnTo>
                <a:lnTo>
                  <a:pt x="4020104" y="947707"/>
                </a:lnTo>
                <a:lnTo>
                  <a:pt x="3989414" y="939785"/>
                </a:lnTo>
                <a:lnTo>
                  <a:pt x="3989258" y="939765"/>
                </a:lnTo>
                <a:lnTo>
                  <a:pt x="3987647" y="939518"/>
                </a:lnTo>
                <a:lnTo>
                  <a:pt x="3993674" y="942646"/>
                </a:lnTo>
                <a:cubicBezTo>
                  <a:pt x="4001488" y="945333"/>
                  <a:pt x="4001488" y="945333"/>
                  <a:pt x="4001488" y="945333"/>
                </a:cubicBezTo>
                <a:lnTo>
                  <a:pt x="3986020" y="942370"/>
                </a:lnTo>
                <a:lnTo>
                  <a:pt x="3987662" y="944075"/>
                </a:lnTo>
                <a:cubicBezTo>
                  <a:pt x="3987745" y="943891"/>
                  <a:pt x="3987157" y="943784"/>
                  <a:pt x="3986182" y="943732"/>
                </a:cubicBezTo>
                <a:lnTo>
                  <a:pt x="3985125" y="943727"/>
                </a:lnTo>
                <a:lnTo>
                  <a:pt x="3989498" y="945699"/>
                </a:lnTo>
                <a:lnTo>
                  <a:pt x="3987997" y="945598"/>
                </a:lnTo>
                <a:lnTo>
                  <a:pt x="3995200" y="947530"/>
                </a:lnTo>
                <a:cubicBezTo>
                  <a:pt x="3989620" y="946461"/>
                  <a:pt x="3989620" y="946461"/>
                  <a:pt x="3989620" y="946461"/>
                </a:cubicBezTo>
                <a:lnTo>
                  <a:pt x="3992256" y="949232"/>
                </a:lnTo>
                <a:lnTo>
                  <a:pt x="3992335" y="949246"/>
                </a:lnTo>
                <a:lnTo>
                  <a:pt x="4000529" y="950865"/>
                </a:lnTo>
                <a:lnTo>
                  <a:pt x="4006112" y="953513"/>
                </a:lnTo>
                <a:lnTo>
                  <a:pt x="4006787" y="953829"/>
                </a:lnTo>
                <a:lnTo>
                  <a:pt x="4003523" y="953388"/>
                </a:lnTo>
                <a:lnTo>
                  <a:pt x="3999186" y="952640"/>
                </a:lnTo>
                <a:lnTo>
                  <a:pt x="4000012" y="953043"/>
                </a:lnTo>
                <a:cubicBezTo>
                  <a:pt x="4017856" y="959861"/>
                  <a:pt x="4036930" y="965894"/>
                  <a:pt x="4055729" y="970515"/>
                </a:cubicBezTo>
                <a:lnTo>
                  <a:pt x="3995727" y="956378"/>
                </a:lnTo>
                <a:lnTo>
                  <a:pt x="3996186" y="956751"/>
                </a:lnTo>
                <a:cubicBezTo>
                  <a:pt x="3997072" y="957412"/>
                  <a:pt x="3998196" y="958081"/>
                  <a:pt x="3999514" y="958320"/>
                </a:cubicBezTo>
                <a:cubicBezTo>
                  <a:pt x="4001974" y="958850"/>
                  <a:pt x="4008439" y="958810"/>
                  <a:pt x="4013269" y="960747"/>
                </a:cubicBezTo>
                <a:cubicBezTo>
                  <a:pt x="4021270" y="963638"/>
                  <a:pt x="4008935" y="962054"/>
                  <a:pt x="4006356" y="961452"/>
                </a:cubicBezTo>
                <a:cubicBezTo>
                  <a:pt x="4002681" y="961287"/>
                  <a:pt x="3998800" y="959912"/>
                  <a:pt x="3996930" y="959733"/>
                </a:cubicBezTo>
                <a:cubicBezTo>
                  <a:pt x="3996410" y="959890"/>
                  <a:pt x="3995971" y="960366"/>
                  <a:pt x="3995444" y="960790"/>
                </a:cubicBezTo>
                <a:lnTo>
                  <a:pt x="3994384" y="961179"/>
                </a:lnTo>
                <a:lnTo>
                  <a:pt x="3996621" y="961960"/>
                </a:lnTo>
                <a:cubicBezTo>
                  <a:pt x="3997808" y="962436"/>
                  <a:pt x="3998614" y="962876"/>
                  <a:pt x="3998725" y="963214"/>
                </a:cubicBezTo>
                <a:cubicBezTo>
                  <a:pt x="3998772" y="963358"/>
                  <a:pt x="3998678" y="963464"/>
                  <a:pt x="3998471" y="963539"/>
                </a:cubicBezTo>
                <a:lnTo>
                  <a:pt x="3998344" y="963557"/>
                </a:lnTo>
                <a:lnTo>
                  <a:pt x="4001362" y="964228"/>
                </a:lnTo>
                <a:cubicBezTo>
                  <a:pt x="4003942" y="964829"/>
                  <a:pt x="4006903" y="966587"/>
                  <a:pt x="4010902" y="968032"/>
                </a:cubicBezTo>
                <a:cubicBezTo>
                  <a:pt x="4015943" y="969164"/>
                  <a:pt x="4018078" y="968414"/>
                  <a:pt x="4020709" y="970908"/>
                </a:cubicBezTo>
                <a:cubicBezTo>
                  <a:pt x="4022573" y="973101"/>
                  <a:pt x="4021585" y="975308"/>
                  <a:pt x="4023006" y="976151"/>
                </a:cubicBezTo>
                <a:cubicBezTo>
                  <a:pt x="4026677" y="978331"/>
                  <a:pt x="4039340" y="979181"/>
                  <a:pt x="4044437" y="980189"/>
                </a:cubicBezTo>
                <a:lnTo>
                  <a:pt x="4052682" y="981764"/>
                </a:lnTo>
                <a:lnTo>
                  <a:pt x="4053570" y="982477"/>
                </a:lnTo>
                <a:lnTo>
                  <a:pt x="4056229" y="984314"/>
                </a:lnTo>
                <a:lnTo>
                  <a:pt x="4053588" y="983898"/>
                </a:lnTo>
                <a:cubicBezTo>
                  <a:pt x="4040940" y="981799"/>
                  <a:pt x="4027965" y="979640"/>
                  <a:pt x="4013957" y="977605"/>
                </a:cubicBezTo>
                <a:cubicBezTo>
                  <a:pt x="4011498" y="977073"/>
                  <a:pt x="4005418" y="976255"/>
                  <a:pt x="3998452" y="975067"/>
                </a:cubicBezTo>
                <a:cubicBezTo>
                  <a:pt x="3995874" y="974467"/>
                  <a:pt x="3976310" y="970608"/>
                  <a:pt x="3986828" y="973906"/>
                </a:cubicBezTo>
                <a:cubicBezTo>
                  <a:pt x="3996698" y="976973"/>
                  <a:pt x="3981404" y="973632"/>
                  <a:pt x="3979652" y="973523"/>
                </a:cubicBezTo>
                <a:cubicBezTo>
                  <a:pt x="3979363" y="973584"/>
                  <a:pt x="3978927" y="973742"/>
                  <a:pt x="3978442" y="973962"/>
                </a:cubicBezTo>
                <a:lnTo>
                  <a:pt x="3977951" y="974228"/>
                </a:lnTo>
                <a:lnTo>
                  <a:pt x="3984105" y="977378"/>
                </a:lnTo>
                <a:lnTo>
                  <a:pt x="3987011" y="979181"/>
                </a:lnTo>
                <a:lnTo>
                  <a:pt x="3987028" y="979184"/>
                </a:lnTo>
                <a:cubicBezTo>
                  <a:pt x="3992798" y="980322"/>
                  <a:pt x="3998800" y="981481"/>
                  <a:pt x="4000091" y="981782"/>
                </a:cubicBezTo>
                <a:cubicBezTo>
                  <a:pt x="4006551" y="983756"/>
                  <a:pt x="4012477" y="985258"/>
                  <a:pt x="4017187" y="987125"/>
                </a:cubicBezTo>
                <a:cubicBezTo>
                  <a:pt x="4017897" y="987547"/>
                  <a:pt x="4019817" y="989619"/>
                  <a:pt x="4020528" y="990040"/>
                </a:cubicBezTo>
                <a:cubicBezTo>
                  <a:pt x="4027489" y="993242"/>
                  <a:pt x="4039657" y="990850"/>
                  <a:pt x="4039324" y="993601"/>
                </a:cubicBezTo>
                <a:cubicBezTo>
                  <a:pt x="4039324" y="993601"/>
                  <a:pt x="4036533" y="993805"/>
                  <a:pt x="4034453" y="994431"/>
                </a:cubicBezTo>
                <a:lnTo>
                  <a:pt x="4034682" y="994073"/>
                </a:lnTo>
                <a:lnTo>
                  <a:pt x="4035493" y="994119"/>
                </a:lnTo>
                <a:cubicBezTo>
                  <a:pt x="4035138" y="993907"/>
                  <a:pt x="4034960" y="993801"/>
                  <a:pt x="4034830" y="993841"/>
                </a:cubicBezTo>
                <a:lnTo>
                  <a:pt x="4034682" y="994073"/>
                </a:lnTo>
                <a:lnTo>
                  <a:pt x="4033193" y="993987"/>
                </a:lnTo>
                <a:lnTo>
                  <a:pt x="4032204" y="993638"/>
                </a:lnTo>
                <a:cubicBezTo>
                  <a:pt x="4031559" y="993527"/>
                  <a:pt x="4031109" y="993531"/>
                  <a:pt x="4031109" y="993531"/>
                </a:cubicBezTo>
                <a:cubicBezTo>
                  <a:pt x="4031109" y="993531"/>
                  <a:pt x="4030119" y="995737"/>
                  <a:pt x="4028196" y="995680"/>
                </a:cubicBezTo>
                <a:cubicBezTo>
                  <a:pt x="4024246" y="996127"/>
                  <a:pt x="4013729" y="992830"/>
                  <a:pt x="4010110" y="992543"/>
                </a:cubicBezTo>
                <a:cubicBezTo>
                  <a:pt x="4009400" y="992120"/>
                  <a:pt x="4008686" y="993714"/>
                  <a:pt x="4007646" y="994027"/>
                </a:cubicBezTo>
                <a:cubicBezTo>
                  <a:pt x="4003904" y="994598"/>
                  <a:pt x="3997171" y="992432"/>
                  <a:pt x="3991451" y="991020"/>
                </a:cubicBezTo>
                <a:lnTo>
                  <a:pt x="3988078" y="990355"/>
                </a:lnTo>
                <a:lnTo>
                  <a:pt x="3988922" y="991111"/>
                </a:lnTo>
                <a:cubicBezTo>
                  <a:pt x="3989637" y="991708"/>
                  <a:pt x="3990405" y="992240"/>
                  <a:pt x="3990620" y="991985"/>
                </a:cubicBezTo>
                <a:cubicBezTo>
                  <a:pt x="3990191" y="992495"/>
                  <a:pt x="3982690" y="989853"/>
                  <a:pt x="3976131" y="987212"/>
                </a:cubicBezTo>
                <a:lnTo>
                  <a:pt x="3976048" y="987105"/>
                </a:lnTo>
                <a:lnTo>
                  <a:pt x="3975635" y="987003"/>
                </a:lnTo>
                <a:lnTo>
                  <a:pt x="3976131" y="987212"/>
                </a:lnTo>
                <a:lnTo>
                  <a:pt x="3976466" y="988105"/>
                </a:lnTo>
                <a:lnTo>
                  <a:pt x="3972076" y="986887"/>
                </a:lnTo>
                <a:lnTo>
                  <a:pt x="3969252" y="985537"/>
                </a:lnTo>
                <a:lnTo>
                  <a:pt x="3964459" y="984671"/>
                </a:lnTo>
                <a:cubicBezTo>
                  <a:pt x="3964459" y="984671"/>
                  <a:pt x="3962591" y="984491"/>
                  <a:pt x="3962205" y="985349"/>
                </a:cubicBezTo>
                <a:cubicBezTo>
                  <a:pt x="3963796" y="988156"/>
                  <a:pt x="3979687" y="989835"/>
                  <a:pt x="3982977" y="990858"/>
                </a:cubicBezTo>
                <a:cubicBezTo>
                  <a:pt x="4000817" y="995713"/>
                  <a:pt x="4018453" y="999437"/>
                  <a:pt x="4036140" y="1002707"/>
                </a:cubicBezTo>
                <a:lnTo>
                  <a:pt x="4063190" y="1007325"/>
                </a:lnTo>
                <a:lnTo>
                  <a:pt x="4064999" y="1008483"/>
                </a:lnTo>
                <a:lnTo>
                  <a:pt x="4069321" y="1010960"/>
                </a:lnTo>
                <a:lnTo>
                  <a:pt x="4060859" y="1010113"/>
                </a:lnTo>
                <a:lnTo>
                  <a:pt x="4069151" y="1012223"/>
                </a:lnTo>
                <a:lnTo>
                  <a:pt x="4068794" y="1014158"/>
                </a:lnTo>
                <a:lnTo>
                  <a:pt x="4071612" y="1015543"/>
                </a:lnTo>
                <a:lnTo>
                  <a:pt x="4063624" y="1014502"/>
                </a:lnTo>
                <a:lnTo>
                  <a:pt x="4061108" y="1013768"/>
                </a:lnTo>
                <a:cubicBezTo>
                  <a:pt x="4060299" y="1013489"/>
                  <a:pt x="4059824" y="1013262"/>
                  <a:pt x="4059932" y="1013134"/>
                </a:cubicBezTo>
                <a:lnTo>
                  <a:pt x="4060181" y="1014053"/>
                </a:lnTo>
                <a:lnTo>
                  <a:pt x="4049493" y="1012660"/>
                </a:lnTo>
                <a:lnTo>
                  <a:pt x="4046298" y="1011261"/>
                </a:lnTo>
                <a:cubicBezTo>
                  <a:pt x="4044273" y="1010335"/>
                  <a:pt x="4041966" y="1009234"/>
                  <a:pt x="4039047" y="1007763"/>
                </a:cubicBezTo>
                <a:cubicBezTo>
                  <a:pt x="4037595" y="1007253"/>
                  <a:pt x="4025407" y="1000863"/>
                  <a:pt x="4030095" y="1004610"/>
                </a:cubicBezTo>
                <a:cubicBezTo>
                  <a:pt x="4033675" y="1007251"/>
                  <a:pt x="4042713" y="1010490"/>
                  <a:pt x="4045187" y="1012022"/>
                </a:cubicBezTo>
                <a:lnTo>
                  <a:pt x="4045350" y="1012121"/>
                </a:lnTo>
                <a:lnTo>
                  <a:pt x="4042437" y="1011741"/>
                </a:lnTo>
                <a:cubicBezTo>
                  <a:pt x="4025387" y="1010305"/>
                  <a:pt x="4008950" y="1003491"/>
                  <a:pt x="3991572" y="1002790"/>
                </a:cubicBezTo>
                <a:cubicBezTo>
                  <a:pt x="3994613" y="1003781"/>
                  <a:pt x="3998794" y="1004491"/>
                  <a:pt x="3997828" y="1005109"/>
                </a:cubicBezTo>
                <a:lnTo>
                  <a:pt x="3995206" y="1005645"/>
                </a:lnTo>
                <a:lnTo>
                  <a:pt x="3979638" y="998978"/>
                </a:lnTo>
                <a:lnTo>
                  <a:pt x="3991153" y="1005155"/>
                </a:lnTo>
                <a:lnTo>
                  <a:pt x="3990397" y="1005044"/>
                </a:lnTo>
                <a:cubicBezTo>
                  <a:pt x="3984448" y="1004049"/>
                  <a:pt x="3975294" y="1002394"/>
                  <a:pt x="3972824" y="1003137"/>
                </a:cubicBezTo>
                <a:cubicBezTo>
                  <a:pt x="3983785" y="1007786"/>
                  <a:pt x="3988499" y="1007637"/>
                  <a:pt x="3998306" y="1010514"/>
                </a:cubicBezTo>
                <a:cubicBezTo>
                  <a:pt x="4011731" y="1013676"/>
                  <a:pt x="4000555" y="1011850"/>
                  <a:pt x="3996222" y="1013155"/>
                </a:cubicBezTo>
                <a:cubicBezTo>
                  <a:pt x="3992927" y="1014147"/>
                  <a:pt x="4000936" y="1013006"/>
                  <a:pt x="3999182" y="1014913"/>
                </a:cubicBezTo>
                <a:cubicBezTo>
                  <a:pt x="3997427" y="1016819"/>
                  <a:pt x="3989756" y="1013194"/>
                  <a:pt x="3986136" y="1012906"/>
                </a:cubicBezTo>
                <a:cubicBezTo>
                  <a:pt x="3982082" y="1011584"/>
                  <a:pt x="3977370" y="1009717"/>
                  <a:pt x="3972712" y="1009743"/>
                </a:cubicBezTo>
                <a:cubicBezTo>
                  <a:pt x="3972712" y="1009743"/>
                  <a:pt x="3971997" y="1011335"/>
                  <a:pt x="3970958" y="1011649"/>
                </a:cubicBezTo>
                <a:cubicBezTo>
                  <a:pt x="3969088" y="1011471"/>
                  <a:pt x="3957913" y="1009644"/>
                  <a:pt x="3955333" y="1009042"/>
                </a:cubicBezTo>
                <a:cubicBezTo>
                  <a:pt x="3942284" y="1009051"/>
                  <a:pt x="3963714" y="1013089"/>
                  <a:pt x="3967714" y="1014533"/>
                </a:cubicBezTo>
                <a:cubicBezTo>
                  <a:pt x="3975389" y="1016144"/>
                  <a:pt x="3981470" y="1016962"/>
                  <a:pt x="3984431" y="1018720"/>
                </a:cubicBezTo>
                <a:cubicBezTo>
                  <a:pt x="3996486" y="1022932"/>
                  <a:pt x="4005201" y="1024229"/>
                  <a:pt x="4017202" y="1028564"/>
                </a:cubicBezTo>
                <a:cubicBezTo>
                  <a:pt x="4006407" y="1027893"/>
                  <a:pt x="3996867" y="1024089"/>
                  <a:pt x="3985691" y="1022262"/>
                </a:cubicBezTo>
                <a:cubicBezTo>
                  <a:pt x="3980478" y="1021183"/>
                  <a:pt x="3975056" y="1018894"/>
                  <a:pt x="3970723" y="1020199"/>
                </a:cubicBezTo>
                <a:cubicBezTo>
                  <a:pt x="3969352" y="1021248"/>
                  <a:pt x="3969024" y="1021983"/>
                  <a:pt x="3967218" y="1021996"/>
                </a:cubicBezTo>
                <a:cubicBezTo>
                  <a:pt x="3962558" y="1022023"/>
                  <a:pt x="3957678" y="1018193"/>
                  <a:pt x="3952307" y="1017797"/>
                </a:cubicBezTo>
                <a:cubicBezTo>
                  <a:pt x="3953018" y="1018218"/>
                  <a:pt x="3952144" y="1022509"/>
                  <a:pt x="3951314" y="1022018"/>
                </a:cubicBezTo>
                <a:cubicBezTo>
                  <a:pt x="3948850" y="1023502"/>
                  <a:pt x="3934878" y="1015204"/>
                  <a:pt x="3932465" y="1018580"/>
                </a:cubicBezTo>
                <a:cubicBezTo>
                  <a:pt x="3932465" y="1018580"/>
                  <a:pt x="3932419" y="1018681"/>
                  <a:pt x="3932364" y="1018804"/>
                </a:cubicBezTo>
                <a:lnTo>
                  <a:pt x="3932239" y="1019085"/>
                </a:lnTo>
                <a:lnTo>
                  <a:pt x="3932196" y="1019177"/>
                </a:lnTo>
                <a:cubicBezTo>
                  <a:pt x="3932151" y="1019277"/>
                  <a:pt x="3932130" y="1019327"/>
                  <a:pt x="3932163" y="1019253"/>
                </a:cubicBezTo>
                <a:lnTo>
                  <a:pt x="3932239" y="1019085"/>
                </a:lnTo>
                <a:lnTo>
                  <a:pt x="3932465" y="1018580"/>
                </a:lnTo>
                <a:cubicBezTo>
                  <a:pt x="3938267" y="1022026"/>
                  <a:pt x="3942600" y="1020720"/>
                  <a:pt x="3948140" y="1023080"/>
                </a:cubicBezTo>
                <a:cubicBezTo>
                  <a:pt x="3955811" y="1026704"/>
                  <a:pt x="3963156" y="1029049"/>
                  <a:pt x="3972527" y="1030891"/>
                </a:cubicBezTo>
                <a:cubicBezTo>
                  <a:pt x="3988084" y="1035321"/>
                  <a:pt x="3954767" y="1029033"/>
                  <a:pt x="3954438" y="1029768"/>
                </a:cubicBezTo>
                <a:lnTo>
                  <a:pt x="3962870" y="1035707"/>
                </a:lnTo>
                <a:cubicBezTo>
                  <a:pt x="3962541" y="1036442"/>
                  <a:pt x="3950155" y="1032966"/>
                  <a:pt x="3950155" y="1032966"/>
                </a:cubicBezTo>
                <a:cubicBezTo>
                  <a:pt x="3944075" y="1032148"/>
                  <a:pt x="3942155" y="1030076"/>
                  <a:pt x="3937440" y="1030224"/>
                </a:cubicBezTo>
                <a:cubicBezTo>
                  <a:pt x="3940400" y="1031983"/>
                  <a:pt x="3953826" y="1035146"/>
                  <a:pt x="3953497" y="1035881"/>
                </a:cubicBezTo>
                <a:cubicBezTo>
                  <a:pt x="3953414" y="1036065"/>
                  <a:pt x="3952469" y="1036104"/>
                  <a:pt x="3951301" y="1036122"/>
                </a:cubicBezTo>
                <a:lnTo>
                  <a:pt x="3950343" y="1036151"/>
                </a:lnTo>
                <a:lnTo>
                  <a:pt x="3937277" y="1030590"/>
                </a:lnTo>
                <a:lnTo>
                  <a:pt x="3930997" y="1027918"/>
                </a:lnTo>
                <a:cubicBezTo>
                  <a:pt x="3934320" y="1030026"/>
                  <a:pt x="3937643" y="1031831"/>
                  <a:pt x="3940966" y="1033486"/>
                </a:cubicBezTo>
                <a:lnTo>
                  <a:pt x="3947388" y="1036493"/>
                </a:lnTo>
                <a:lnTo>
                  <a:pt x="3946767" y="1036924"/>
                </a:lnTo>
                <a:cubicBezTo>
                  <a:pt x="3947278" y="1037337"/>
                  <a:pt x="3948849" y="1037970"/>
                  <a:pt x="3952124" y="1038945"/>
                </a:cubicBezTo>
                <a:lnTo>
                  <a:pt x="3953395" y="1039312"/>
                </a:lnTo>
                <a:lnTo>
                  <a:pt x="3960878" y="1042834"/>
                </a:lnTo>
                <a:cubicBezTo>
                  <a:pt x="3964190" y="1044499"/>
                  <a:pt x="3967502" y="1046320"/>
                  <a:pt x="3970806" y="1048450"/>
                </a:cubicBezTo>
                <a:cubicBezTo>
                  <a:pt x="3962365" y="1045809"/>
                  <a:pt x="3954344" y="1041548"/>
                  <a:pt x="3945908" y="1037971"/>
                </a:cubicBezTo>
                <a:cubicBezTo>
                  <a:pt x="3939348" y="1035328"/>
                  <a:pt x="3944380" y="1038481"/>
                  <a:pt x="3946939" y="1040099"/>
                </a:cubicBezTo>
                <a:lnTo>
                  <a:pt x="3977221" y="1054337"/>
                </a:lnTo>
                <a:lnTo>
                  <a:pt x="3976068" y="1054096"/>
                </a:lnTo>
                <a:cubicBezTo>
                  <a:pt x="3971027" y="1052965"/>
                  <a:pt x="3957428" y="1049853"/>
                  <a:pt x="3967353" y="1052800"/>
                </a:cubicBezTo>
                <a:cubicBezTo>
                  <a:pt x="3976119" y="1055989"/>
                  <a:pt x="3965154" y="1053356"/>
                  <a:pt x="3962309" y="1053683"/>
                </a:cubicBezTo>
                <a:cubicBezTo>
                  <a:pt x="3963019" y="1054105"/>
                  <a:pt x="3963730" y="1054527"/>
                  <a:pt x="3964440" y="1054949"/>
                </a:cubicBezTo>
                <a:cubicBezTo>
                  <a:pt x="3963730" y="1054527"/>
                  <a:pt x="3967951" y="1059827"/>
                  <a:pt x="3967566" y="1060685"/>
                </a:cubicBezTo>
                <a:cubicBezTo>
                  <a:pt x="3966907" y="1062155"/>
                  <a:pt x="3950572" y="1059126"/>
                  <a:pt x="3947993" y="1058526"/>
                </a:cubicBezTo>
                <a:cubicBezTo>
                  <a:pt x="3938564" y="1058822"/>
                  <a:pt x="3966629" y="1064783"/>
                  <a:pt x="3965914" y="1066376"/>
                </a:cubicBezTo>
                <a:cubicBezTo>
                  <a:pt x="3965926" y="1066849"/>
                  <a:pt x="3964869" y="1066996"/>
                  <a:pt x="3963414" y="1066988"/>
                </a:cubicBezTo>
                <a:lnTo>
                  <a:pt x="3961892" y="1066890"/>
                </a:lnTo>
                <a:lnTo>
                  <a:pt x="3941027" y="1057383"/>
                </a:lnTo>
                <a:cubicBezTo>
                  <a:pt x="3938993" y="1056446"/>
                  <a:pt x="3929354" y="1050568"/>
                  <a:pt x="3928423" y="1051675"/>
                </a:cubicBezTo>
                <a:cubicBezTo>
                  <a:pt x="3927563" y="1052696"/>
                  <a:pt x="3935575" y="1055849"/>
                  <a:pt x="3936171" y="1056446"/>
                </a:cubicBezTo>
                <a:cubicBezTo>
                  <a:pt x="3943926" y="1059811"/>
                  <a:pt x="3951084" y="1063092"/>
                  <a:pt x="3958010" y="1066393"/>
                </a:cubicBezTo>
                <a:lnTo>
                  <a:pt x="3958587" y="1066677"/>
                </a:lnTo>
                <a:lnTo>
                  <a:pt x="3958546" y="1066674"/>
                </a:lnTo>
                <a:cubicBezTo>
                  <a:pt x="3955415" y="1066385"/>
                  <a:pt x="3953414" y="1066167"/>
                  <a:pt x="3957961" y="1067394"/>
                </a:cubicBezTo>
                <a:lnTo>
                  <a:pt x="3965094" y="1069885"/>
                </a:lnTo>
                <a:lnTo>
                  <a:pt x="3978447" y="1076467"/>
                </a:lnTo>
                <a:lnTo>
                  <a:pt x="3980311" y="1077302"/>
                </a:lnTo>
                <a:lnTo>
                  <a:pt x="3973957" y="1076446"/>
                </a:lnTo>
                <a:cubicBezTo>
                  <a:pt x="3971229" y="1076050"/>
                  <a:pt x="3968027" y="1075544"/>
                  <a:pt x="3963929" y="1074818"/>
                </a:cubicBezTo>
                <a:cubicBezTo>
                  <a:pt x="3959600" y="1074107"/>
                  <a:pt x="3956254" y="1073208"/>
                  <a:pt x="3952635" y="1072920"/>
                </a:cubicBezTo>
                <a:cubicBezTo>
                  <a:pt x="3944420" y="1072851"/>
                  <a:pt x="3958556" y="1076436"/>
                  <a:pt x="3961846" y="1077459"/>
                </a:cubicBezTo>
                <a:cubicBezTo>
                  <a:pt x="3966941" y="1078468"/>
                  <a:pt x="3972640" y="1078129"/>
                  <a:pt x="3972362" y="1080756"/>
                </a:cubicBezTo>
                <a:cubicBezTo>
                  <a:pt x="3972527" y="1080389"/>
                  <a:pt x="3970006" y="1080327"/>
                  <a:pt x="3967088" y="1080398"/>
                </a:cubicBezTo>
                <a:lnTo>
                  <a:pt x="3966202" y="1080448"/>
                </a:lnTo>
                <a:lnTo>
                  <a:pt x="3801527" y="1024924"/>
                </a:lnTo>
                <a:cubicBezTo>
                  <a:pt x="3777669" y="1015175"/>
                  <a:pt x="3755054" y="1003286"/>
                  <a:pt x="3733727" y="996743"/>
                </a:cubicBezTo>
                <a:lnTo>
                  <a:pt x="3715959" y="992932"/>
                </a:lnTo>
                <a:lnTo>
                  <a:pt x="3715423" y="992035"/>
                </a:lnTo>
                <a:cubicBezTo>
                  <a:pt x="3714432" y="991252"/>
                  <a:pt x="3713436" y="991223"/>
                  <a:pt x="3712831" y="992261"/>
                </a:cubicBezTo>
                <a:lnTo>
                  <a:pt x="3715959" y="992932"/>
                </a:lnTo>
                <a:lnTo>
                  <a:pt x="3717991" y="996333"/>
                </a:lnTo>
                <a:cubicBezTo>
                  <a:pt x="3690739" y="987442"/>
                  <a:pt x="3659900" y="978746"/>
                  <a:pt x="3658694" y="980823"/>
                </a:cubicBezTo>
                <a:cubicBezTo>
                  <a:pt x="3659900" y="978746"/>
                  <a:pt x="3672202" y="988459"/>
                  <a:pt x="3672202" y="988459"/>
                </a:cubicBezTo>
                <a:cubicBezTo>
                  <a:pt x="3679345" y="994098"/>
                  <a:pt x="3669787" y="992612"/>
                  <a:pt x="3679710" y="1000444"/>
                </a:cubicBezTo>
                <a:cubicBezTo>
                  <a:pt x="3688059" y="1004007"/>
                  <a:pt x="3711722" y="1013096"/>
                  <a:pt x="3728821" y="1020535"/>
                </a:cubicBezTo>
                <a:cubicBezTo>
                  <a:pt x="3780024" y="1040512"/>
                  <a:pt x="3835352" y="1062356"/>
                  <a:pt x="3890562" y="1082908"/>
                </a:cubicBezTo>
                <a:lnTo>
                  <a:pt x="3942199" y="1101418"/>
                </a:lnTo>
                <a:lnTo>
                  <a:pt x="3956078" y="1107542"/>
                </a:lnTo>
                <a:cubicBezTo>
                  <a:pt x="3960167" y="1109673"/>
                  <a:pt x="3964726" y="1111803"/>
                  <a:pt x="3968805" y="1114060"/>
                </a:cubicBezTo>
                <a:lnTo>
                  <a:pt x="3976187" y="1119518"/>
                </a:lnTo>
                <a:lnTo>
                  <a:pt x="3953557" y="1112059"/>
                </a:lnTo>
                <a:lnTo>
                  <a:pt x="3950670" y="1111023"/>
                </a:lnTo>
                <a:lnTo>
                  <a:pt x="3925790" y="1099764"/>
                </a:lnTo>
                <a:cubicBezTo>
                  <a:pt x="3912964" y="1093971"/>
                  <a:pt x="3900032" y="1088326"/>
                  <a:pt x="3885759" y="1082830"/>
                </a:cubicBezTo>
                <a:lnTo>
                  <a:pt x="3880248" y="1080844"/>
                </a:lnTo>
                <a:lnTo>
                  <a:pt x="3876143" y="1080921"/>
                </a:lnTo>
                <a:lnTo>
                  <a:pt x="3876423" y="1080610"/>
                </a:lnTo>
                <a:lnTo>
                  <a:pt x="3877250" y="1080771"/>
                </a:lnTo>
                <a:cubicBezTo>
                  <a:pt x="3876911" y="1080518"/>
                  <a:pt x="3876742" y="1080392"/>
                  <a:pt x="3876604" y="1080411"/>
                </a:cubicBezTo>
                <a:lnTo>
                  <a:pt x="3876423" y="1080610"/>
                </a:lnTo>
                <a:lnTo>
                  <a:pt x="3874904" y="1080316"/>
                </a:lnTo>
                <a:lnTo>
                  <a:pt x="3873933" y="1079841"/>
                </a:lnTo>
                <a:cubicBezTo>
                  <a:pt x="3873286" y="1079643"/>
                  <a:pt x="3872821" y="1079581"/>
                  <a:pt x="3872821" y="1079581"/>
                </a:cubicBezTo>
                <a:lnTo>
                  <a:pt x="3872343" y="1080087"/>
                </a:lnTo>
                <a:lnTo>
                  <a:pt x="3882351" y="1083340"/>
                </a:lnTo>
                <a:cubicBezTo>
                  <a:pt x="3894661" y="1087813"/>
                  <a:pt x="3907850" y="1093480"/>
                  <a:pt x="3920996" y="1099475"/>
                </a:cubicBezTo>
                <a:lnTo>
                  <a:pt x="3928924" y="1103217"/>
                </a:lnTo>
                <a:lnTo>
                  <a:pt x="3872031" y="1082793"/>
                </a:lnTo>
                <a:cubicBezTo>
                  <a:pt x="3818211" y="1062960"/>
                  <a:pt x="3764669" y="1042526"/>
                  <a:pt x="3706695" y="1021749"/>
                </a:cubicBezTo>
                <a:cubicBezTo>
                  <a:pt x="3671904" y="1006904"/>
                  <a:pt x="3651017" y="1000007"/>
                  <a:pt x="3611431" y="987435"/>
                </a:cubicBezTo>
                <a:cubicBezTo>
                  <a:pt x="3589339" y="982616"/>
                  <a:pt x="3605430" y="991786"/>
                  <a:pt x="3626512" y="999341"/>
                </a:cubicBezTo>
                <a:cubicBezTo>
                  <a:pt x="3634861" y="1002904"/>
                  <a:pt x="3636269" y="1000481"/>
                  <a:pt x="3652160" y="1009997"/>
                </a:cubicBezTo>
                <a:cubicBezTo>
                  <a:pt x="3673176" y="1029620"/>
                  <a:pt x="3715144" y="1044071"/>
                  <a:pt x="3749935" y="1058916"/>
                </a:cubicBezTo>
                <a:lnTo>
                  <a:pt x="3840309" y="1093715"/>
                </a:lnTo>
                <a:lnTo>
                  <a:pt x="3834527" y="1093348"/>
                </a:lnTo>
                <a:cubicBezTo>
                  <a:pt x="3831019" y="1093824"/>
                  <a:pt x="3839385" y="1093881"/>
                  <a:pt x="3837343" y="1095453"/>
                </a:cubicBezTo>
                <a:cubicBezTo>
                  <a:pt x="3835303" y="1097026"/>
                  <a:pt x="3827883" y="1092459"/>
                  <a:pt x="3824204" y="1091666"/>
                </a:cubicBezTo>
                <a:cubicBezTo>
                  <a:pt x="3820207" y="1089819"/>
                  <a:pt x="3815605" y="1087359"/>
                  <a:pt x="3810817" y="1086716"/>
                </a:cubicBezTo>
                <a:cubicBezTo>
                  <a:pt x="3810817" y="1086716"/>
                  <a:pt x="3809883" y="1088136"/>
                  <a:pt x="3808776" y="1088287"/>
                </a:cubicBezTo>
                <a:cubicBezTo>
                  <a:pt x="3806879" y="1087848"/>
                  <a:pt x="3795635" y="1084499"/>
                  <a:pt x="3793062" y="1083554"/>
                </a:cubicBezTo>
                <a:cubicBezTo>
                  <a:pt x="3789713" y="1083089"/>
                  <a:pt x="3788544" y="1083174"/>
                  <a:pt x="3788736" y="1083592"/>
                </a:cubicBezTo>
                <a:lnTo>
                  <a:pt x="3790474" y="1084517"/>
                </a:lnTo>
                <a:lnTo>
                  <a:pt x="3726004" y="1062238"/>
                </a:lnTo>
                <a:cubicBezTo>
                  <a:pt x="3725418" y="1060260"/>
                  <a:pt x="3724228" y="1059321"/>
                  <a:pt x="3723183" y="1058875"/>
                </a:cubicBezTo>
                <a:cubicBezTo>
                  <a:pt x="3722140" y="1058429"/>
                  <a:pt x="3721242" y="1058478"/>
                  <a:pt x="3721242" y="1058478"/>
                </a:cubicBezTo>
                <a:cubicBezTo>
                  <a:pt x="3718664" y="1056442"/>
                  <a:pt x="3716778" y="1054954"/>
                  <a:pt x="3715388" y="1054235"/>
                </a:cubicBezTo>
                <a:cubicBezTo>
                  <a:pt x="3713997" y="1053515"/>
                  <a:pt x="3713100" y="1053564"/>
                  <a:pt x="3712496" y="1054602"/>
                </a:cubicBezTo>
                <a:cubicBezTo>
                  <a:pt x="3713670" y="1058558"/>
                  <a:pt x="3718829" y="1062631"/>
                  <a:pt x="3721242" y="1058478"/>
                </a:cubicBezTo>
                <a:cubicBezTo>
                  <a:pt x="3722417" y="1062436"/>
                  <a:pt x="3726004" y="1062238"/>
                  <a:pt x="3726004" y="1062238"/>
                </a:cubicBezTo>
                <a:lnTo>
                  <a:pt x="3804856" y="1097257"/>
                </a:lnTo>
                <a:lnTo>
                  <a:pt x="3803631" y="1097647"/>
                </a:lnTo>
                <a:cubicBezTo>
                  <a:pt x="3798844" y="1097004"/>
                  <a:pt x="3794316" y="1092641"/>
                  <a:pt x="3788851" y="1091493"/>
                </a:cubicBezTo>
                <a:cubicBezTo>
                  <a:pt x="3789528" y="1091997"/>
                  <a:pt x="3788090" y="1095976"/>
                  <a:pt x="3787300" y="1095388"/>
                </a:cubicBezTo>
                <a:cubicBezTo>
                  <a:pt x="3784582" y="1096453"/>
                  <a:pt x="3771283" y="1086514"/>
                  <a:pt x="3768380" y="1089398"/>
                </a:cubicBezTo>
                <a:cubicBezTo>
                  <a:pt x="3768380" y="1089398"/>
                  <a:pt x="3768321" y="1089487"/>
                  <a:pt x="3768248" y="1089598"/>
                </a:cubicBezTo>
                <a:lnTo>
                  <a:pt x="3768083" y="1089848"/>
                </a:lnTo>
                <a:lnTo>
                  <a:pt x="3767985" y="1089998"/>
                </a:lnTo>
                <a:cubicBezTo>
                  <a:pt x="3767942" y="1090065"/>
                  <a:pt x="3767971" y="1090020"/>
                  <a:pt x="3768029" y="1089931"/>
                </a:cubicBezTo>
                <a:lnTo>
                  <a:pt x="3768083" y="1089848"/>
                </a:lnTo>
                <a:lnTo>
                  <a:pt x="3768380" y="1089398"/>
                </a:lnTo>
                <a:cubicBezTo>
                  <a:pt x="3773902" y="1093525"/>
                  <a:pt x="3778515" y="1092897"/>
                  <a:pt x="3783906" y="1095948"/>
                </a:cubicBezTo>
                <a:lnTo>
                  <a:pt x="3800766" y="1103633"/>
                </a:lnTo>
                <a:lnTo>
                  <a:pt x="3780005" y="1096019"/>
                </a:lnTo>
                <a:lnTo>
                  <a:pt x="3733263" y="1078914"/>
                </a:lnTo>
                <a:lnTo>
                  <a:pt x="3727996" y="1075927"/>
                </a:lnTo>
                <a:cubicBezTo>
                  <a:pt x="3727996" y="1075927"/>
                  <a:pt x="3725527" y="1075002"/>
                  <a:pt x="3725021" y="1075428"/>
                </a:cubicBezTo>
                <a:lnTo>
                  <a:pt x="3726472" y="1076429"/>
                </a:lnTo>
                <a:lnTo>
                  <a:pt x="3722152" y="1074848"/>
                </a:lnTo>
                <a:lnTo>
                  <a:pt x="3727920" y="1077428"/>
                </a:lnTo>
                <a:lnTo>
                  <a:pt x="3730713" y="1079355"/>
                </a:lnTo>
                <a:cubicBezTo>
                  <a:pt x="3733535" y="1080517"/>
                  <a:pt x="3736489" y="1081428"/>
                  <a:pt x="3737204" y="1081777"/>
                </a:cubicBezTo>
                <a:cubicBezTo>
                  <a:pt x="3743145" y="1084680"/>
                  <a:pt x="3745523" y="1087584"/>
                  <a:pt x="3749547" y="1088147"/>
                </a:cubicBezTo>
                <a:lnTo>
                  <a:pt x="3740812" y="1083195"/>
                </a:lnTo>
                <a:lnTo>
                  <a:pt x="3781769" y="1101514"/>
                </a:lnTo>
                <a:lnTo>
                  <a:pt x="3792387" y="1105737"/>
                </a:lnTo>
                <a:lnTo>
                  <a:pt x="3797438" y="1110135"/>
                </a:lnTo>
                <a:cubicBezTo>
                  <a:pt x="3797008" y="1110791"/>
                  <a:pt x="3784729" y="1105692"/>
                  <a:pt x="3784729" y="1105692"/>
                </a:cubicBezTo>
                <a:cubicBezTo>
                  <a:pt x="3778588" y="1104037"/>
                  <a:pt x="3776878" y="1101781"/>
                  <a:pt x="3772018" y="1101247"/>
                </a:cubicBezTo>
                <a:cubicBezTo>
                  <a:pt x="3774836" y="1103352"/>
                  <a:pt x="3788222" y="1108302"/>
                  <a:pt x="3787792" y="1108958"/>
                </a:cubicBezTo>
                <a:cubicBezTo>
                  <a:pt x="3787683" y="1109123"/>
                  <a:pt x="3786709" y="1109024"/>
                  <a:pt x="3785506" y="1108873"/>
                </a:cubicBezTo>
                <a:lnTo>
                  <a:pt x="3784518" y="1108763"/>
                </a:lnTo>
                <a:lnTo>
                  <a:pt x="3771805" y="1101573"/>
                </a:lnTo>
                <a:lnTo>
                  <a:pt x="3765694" y="1098118"/>
                </a:lnTo>
                <a:cubicBezTo>
                  <a:pt x="3768840" y="1100610"/>
                  <a:pt x="3772025" y="1102813"/>
                  <a:pt x="3775228" y="1104872"/>
                </a:cubicBezTo>
                <a:lnTo>
                  <a:pt x="3781444" y="1108669"/>
                </a:lnTo>
                <a:lnTo>
                  <a:pt x="3780750" y="1108991"/>
                </a:lnTo>
                <a:cubicBezTo>
                  <a:pt x="3781221" y="1109460"/>
                  <a:pt x="3782756" y="1110289"/>
                  <a:pt x="3785995" y="1111691"/>
                </a:cubicBezTo>
                <a:lnTo>
                  <a:pt x="3787255" y="1112224"/>
                </a:lnTo>
                <a:lnTo>
                  <a:pt x="3794495" y="1116665"/>
                </a:lnTo>
                <a:cubicBezTo>
                  <a:pt x="3797686" y="1118733"/>
                  <a:pt x="3800854" y="1120948"/>
                  <a:pt x="3803979" y="1123459"/>
                </a:cubicBezTo>
                <a:cubicBezTo>
                  <a:pt x="3795645" y="1119722"/>
                  <a:pt x="3787948" y="1114499"/>
                  <a:pt x="3779736" y="1109867"/>
                </a:cubicBezTo>
                <a:cubicBezTo>
                  <a:pt x="3773334" y="1106401"/>
                  <a:pt x="3778103" y="1110137"/>
                  <a:pt x="3780527" y="1112051"/>
                </a:cubicBezTo>
                <a:lnTo>
                  <a:pt x="3797167" y="1122251"/>
                </a:lnTo>
                <a:lnTo>
                  <a:pt x="3735759" y="1101242"/>
                </a:lnTo>
                <a:cubicBezTo>
                  <a:pt x="3729790" y="1099558"/>
                  <a:pt x="3693825" y="1080758"/>
                  <a:pt x="3677901" y="1077274"/>
                </a:cubicBezTo>
                <a:lnTo>
                  <a:pt x="3676183" y="1078334"/>
                </a:lnTo>
                <a:lnTo>
                  <a:pt x="3673200" y="1076890"/>
                </a:lnTo>
                <a:cubicBezTo>
                  <a:pt x="3669302" y="1075350"/>
                  <a:pt x="3665125" y="1073253"/>
                  <a:pt x="3661115" y="1071489"/>
                </a:cubicBezTo>
                <a:lnTo>
                  <a:pt x="3654882" y="1069579"/>
                </a:lnTo>
                <a:lnTo>
                  <a:pt x="3651179" y="1068745"/>
                </a:lnTo>
                <a:lnTo>
                  <a:pt x="3650410" y="1068555"/>
                </a:lnTo>
                <a:lnTo>
                  <a:pt x="3650493" y="1068657"/>
                </a:lnTo>
                <a:cubicBezTo>
                  <a:pt x="3650954" y="1069218"/>
                  <a:pt x="3658826" y="1072392"/>
                  <a:pt x="3661839" y="1073809"/>
                </a:cubicBezTo>
                <a:lnTo>
                  <a:pt x="3674568" y="1079330"/>
                </a:lnTo>
                <a:lnTo>
                  <a:pt x="3674519" y="1079361"/>
                </a:lnTo>
                <a:cubicBezTo>
                  <a:pt x="3679472" y="1083910"/>
                  <a:pt x="3705606" y="1094603"/>
                  <a:pt x="3718428" y="1100183"/>
                </a:cubicBezTo>
                <a:lnTo>
                  <a:pt x="3726123" y="1103203"/>
                </a:lnTo>
                <a:lnTo>
                  <a:pt x="3735606" y="1107845"/>
                </a:lnTo>
                <a:cubicBezTo>
                  <a:pt x="3737400" y="1108467"/>
                  <a:pt x="3741734" y="1110333"/>
                  <a:pt x="3741317" y="1109973"/>
                </a:cubicBezTo>
                <a:cubicBezTo>
                  <a:pt x="3741179" y="1109851"/>
                  <a:pt x="3740512" y="1109483"/>
                  <a:pt x="3739047" y="1108739"/>
                </a:cubicBezTo>
                <a:lnTo>
                  <a:pt x="3733975" y="1106285"/>
                </a:lnTo>
                <a:lnTo>
                  <a:pt x="3797841" y="1131357"/>
                </a:lnTo>
                <a:lnTo>
                  <a:pt x="3799109" y="1134695"/>
                </a:lnTo>
                <a:cubicBezTo>
                  <a:pt x="3798248" y="1136007"/>
                  <a:pt x="3781857" y="1130769"/>
                  <a:pt x="3779285" y="1129824"/>
                </a:cubicBezTo>
                <a:cubicBezTo>
                  <a:pt x="3769566" y="1128757"/>
                  <a:pt x="3797631" y="1138480"/>
                  <a:pt x="3796695" y="1139901"/>
                </a:cubicBezTo>
                <a:cubicBezTo>
                  <a:pt x="3796649" y="1140356"/>
                  <a:pt x="3795542" y="1140344"/>
                  <a:pt x="3794051" y="1140128"/>
                </a:cubicBezTo>
                <a:lnTo>
                  <a:pt x="3792501" y="1139817"/>
                </a:lnTo>
                <a:lnTo>
                  <a:pt x="3772276" y="1127734"/>
                </a:lnTo>
                <a:cubicBezTo>
                  <a:pt x="3770307" y="1126547"/>
                  <a:pt x="3761150" y="1119543"/>
                  <a:pt x="3760055" y="1120468"/>
                </a:cubicBezTo>
                <a:cubicBezTo>
                  <a:pt x="3759045" y="1121322"/>
                  <a:pt x="3766873" y="1125486"/>
                  <a:pt x="3767409" y="1126141"/>
                </a:cubicBezTo>
                <a:cubicBezTo>
                  <a:pt x="3774946" y="1130471"/>
                  <a:pt x="3781883" y="1134635"/>
                  <a:pt x="3788577" y="1138784"/>
                </a:cubicBezTo>
                <a:lnTo>
                  <a:pt x="3789134" y="1139138"/>
                </a:lnTo>
                <a:lnTo>
                  <a:pt x="3789092" y="1139130"/>
                </a:lnTo>
                <a:lnTo>
                  <a:pt x="3789018" y="1139114"/>
                </a:lnTo>
                <a:lnTo>
                  <a:pt x="3737104" y="1119471"/>
                </a:lnTo>
                <a:lnTo>
                  <a:pt x="3555436" y="1049905"/>
                </a:lnTo>
                <a:lnTo>
                  <a:pt x="3529300" y="1045561"/>
                </a:lnTo>
                <a:cubicBezTo>
                  <a:pt x="3527244" y="1045519"/>
                  <a:pt x="3528021" y="1046771"/>
                  <a:pt x="3528686" y="1047844"/>
                </a:cubicBezTo>
                <a:lnTo>
                  <a:pt x="3511496" y="1044719"/>
                </a:lnTo>
                <a:lnTo>
                  <a:pt x="3516263" y="1046602"/>
                </a:lnTo>
                <a:cubicBezTo>
                  <a:pt x="3550852" y="1061793"/>
                  <a:pt x="3586454" y="1074249"/>
                  <a:pt x="3623230" y="1090660"/>
                </a:cubicBezTo>
                <a:cubicBezTo>
                  <a:pt x="3636739" y="1098297"/>
                  <a:pt x="3607308" y="1087178"/>
                  <a:pt x="3598757" y="1083961"/>
                </a:cubicBezTo>
                <a:cubicBezTo>
                  <a:pt x="3569325" y="1072843"/>
                  <a:pt x="3538486" y="1064147"/>
                  <a:pt x="3510059" y="1051298"/>
                </a:cubicBezTo>
                <a:lnTo>
                  <a:pt x="3483967" y="1039633"/>
                </a:lnTo>
                <a:lnTo>
                  <a:pt x="3471590" y="1037317"/>
                </a:lnTo>
                <a:lnTo>
                  <a:pt x="3458842" y="1035882"/>
                </a:lnTo>
                <a:lnTo>
                  <a:pt x="3467527" y="1040061"/>
                </a:lnTo>
                <a:cubicBezTo>
                  <a:pt x="3476372" y="1044267"/>
                  <a:pt x="3483578" y="1047558"/>
                  <a:pt x="3486761" y="1048555"/>
                </a:cubicBezTo>
                <a:lnTo>
                  <a:pt x="3491874" y="1052593"/>
                </a:lnTo>
                <a:lnTo>
                  <a:pt x="3505572" y="1054612"/>
                </a:lnTo>
                <a:cubicBezTo>
                  <a:pt x="3506678" y="1054634"/>
                  <a:pt x="3506348" y="1055864"/>
                  <a:pt x="3507296" y="1055884"/>
                </a:cubicBezTo>
                <a:cubicBezTo>
                  <a:pt x="3504136" y="1055819"/>
                  <a:pt x="3501303" y="1054525"/>
                  <a:pt x="3497036" y="1054438"/>
                </a:cubicBezTo>
                <a:lnTo>
                  <a:pt x="3493532" y="1053901"/>
                </a:lnTo>
                <a:lnTo>
                  <a:pt x="3496186" y="1055996"/>
                </a:lnTo>
                <a:cubicBezTo>
                  <a:pt x="3499559" y="1058660"/>
                  <a:pt x="3502634" y="1061088"/>
                  <a:pt x="3503825" y="1062027"/>
                </a:cubicBezTo>
                <a:cubicBezTo>
                  <a:pt x="3512175" y="1065591"/>
                  <a:pt x="3516158" y="1065706"/>
                  <a:pt x="3522329" y="1067044"/>
                </a:cubicBezTo>
                <a:lnTo>
                  <a:pt x="3524090" y="1068807"/>
                </a:lnTo>
                <a:lnTo>
                  <a:pt x="3542557" y="1071969"/>
                </a:lnTo>
                <a:cubicBezTo>
                  <a:pt x="3542226" y="1073199"/>
                  <a:pt x="3546988" y="1075592"/>
                  <a:pt x="3549819" y="1076886"/>
                </a:cubicBezTo>
                <a:cubicBezTo>
                  <a:pt x="3530246" y="1074013"/>
                  <a:pt x="3530246" y="1074013"/>
                  <a:pt x="3530246" y="1074013"/>
                </a:cubicBezTo>
                <a:lnTo>
                  <a:pt x="3529378" y="1073842"/>
                </a:lnTo>
                <a:lnTo>
                  <a:pt x="3539078" y="1080351"/>
                </a:lnTo>
                <a:lnTo>
                  <a:pt x="3565653" y="1085996"/>
                </a:lnTo>
                <a:cubicBezTo>
                  <a:pt x="3569563" y="1086827"/>
                  <a:pt x="3569563" y="1086827"/>
                  <a:pt x="3569563" y="1086827"/>
                </a:cubicBezTo>
                <a:cubicBezTo>
                  <a:pt x="3566401" y="1086762"/>
                  <a:pt x="3575436" y="1092775"/>
                  <a:pt x="3577649" y="1092820"/>
                </a:cubicBezTo>
                <a:cubicBezTo>
                  <a:pt x="3604989" y="1098147"/>
                  <a:pt x="3631825" y="1105937"/>
                  <a:pt x="3659041" y="1112321"/>
                </a:cubicBezTo>
                <a:cubicBezTo>
                  <a:pt x="3655720" y="1112254"/>
                  <a:pt x="3655720" y="1112254"/>
                  <a:pt x="3655720" y="1112254"/>
                </a:cubicBezTo>
                <a:cubicBezTo>
                  <a:pt x="3637206" y="1109579"/>
                  <a:pt x="3618738" y="1106729"/>
                  <a:pt x="3599446" y="1102803"/>
                </a:cubicBezTo>
                <a:lnTo>
                  <a:pt x="3590365" y="1101846"/>
                </a:lnTo>
                <a:lnTo>
                  <a:pt x="3595445" y="1105551"/>
                </a:lnTo>
                <a:cubicBezTo>
                  <a:pt x="3595174" y="1106283"/>
                  <a:pt x="3592187" y="1105787"/>
                  <a:pt x="3588083" y="1104693"/>
                </a:cubicBezTo>
                <a:lnTo>
                  <a:pt x="3575180" y="1100244"/>
                </a:lnTo>
                <a:lnTo>
                  <a:pt x="3543338" y="1096887"/>
                </a:lnTo>
                <a:cubicBezTo>
                  <a:pt x="3538122" y="1096779"/>
                  <a:pt x="3547441" y="1101738"/>
                  <a:pt x="3549166" y="1103011"/>
                </a:cubicBezTo>
                <a:cubicBezTo>
                  <a:pt x="3557088" y="1105467"/>
                  <a:pt x="3557088" y="1105467"/>
                  <a:pt x="3557088" y="1105467"/>
                </a:cubicBezTo>
                <a:lnTo>
                  <a:pt x="3553645" y="1105877"/>
                </a:lnTo>
                <a:lnTo>
                  <a:pt x="3577638" y="1120302"/>
                </a:lnTo>
                <a:cubicBezTo>
                  <a:pt x="3594735" y="1127741"/>
                  <a:pt x="3602112" y="1127001"/>
                  <a:pt x="3610826" y="1136911"/>
                </a:cubicBezTo>
                <a:lnTo>
                  <a:pt x="3611072" y="1137558"/>
                </a:lnTo>
                <a:lnTo>
                  <a:pt x="3609467" y="1137915"/>
                </a:lnTo>
                <a:lnTo>
                  <a:pt x="3611521" y="1138736"/>
                </a:lnTo>
                <a:lnTo>
                  <a:pt x="3614977" y="1147824"/>
                </a:lnTo>
                <a:cubicBezTo>
                  <a:pt x="3615434" y="1150898"/>
                  <a:pt x="3615719" y="1153396"/>
                  <a:pt x="3618100" y="1155275"/>
                </a:cubicBezTo>
                <a:lnTo>
                  <a:pt x="3628529" y="1160929"/>
                </a:lnTo>
                <a:lnTo>
                  <a:pt x="3678191" y="1165370"/>
                </a:lnTo>
                <a:cubicBezTo>
                  <a:pt x="3728308" y="1169927"/>
                  <a:pt x="3728308" y="1169927"/>
                  <a:pt x="3728308" y="1169927"/>
                </a:cubicBezTo>
                <a:cubicBezTo>
                  <a:pt x="3761305" y="1174311"/>
                  <a:pt x="3796114" y="1176082"/>
                  <a:pt x="3828828" y="1181520"/>
                </a:cubicBezTo>
                <a:cubicBezTo>
                  <a:pt x="3830711" y="1182794"/>
                  <a:pt x="3834648" y="1184111"/>
                  <a:pt x="3836422" y="1185207"/>
                </a:cubicBezTo>
                <a:cubicBezTo>
                  <a:pt x="3815693" y="1182487"/>
                  <a:pt x="3815693" y="1182487"/>
                  <a:pt x="3815693" y="1182487"/>
                </a:cubicBezTo>
                <a:cubicBezTo>
                  <a:pt x="3798286" y="1179836"/>
                  <a:pt x="3780925" y="1177007"/>
                  <a:pt x="3764182" y="1175428"/>
                </a:cubicBezTo>
                <a:cubicBezTo>
                  <a:pt x="3761305" y="1174311"/>
                  <a:pt x="3759249" y="1174269"/>
                  <a:pt x="3755929" y="1174201"/>
                </a:cubicBezTo>
                <a:cubicBezTo>
                  <a:pt x="3754204" y="1172929"/>
                  <a:pt x="3753099" y="1172906"/>
                  <a:pt x="3753874" y="1174158"/>
                </a:cubicBezTo>
                <a:cubicBezTo>
                  <a:pt x="3716610" y="1169687"/>
                  <a:pt x="3679139" y="1165389"/>
                  <a:pt x="3641498" y="1162323"/>
                </a:cubicBezTo>
                <a:cubicBezTo>
                  <a:pt x="3638336" y="1162258"/>
                  <a:pt x="3645599" y="1167175"/>
                  <a:pt x="3650975" y="1167285"/>
                </a:cubicBezTo>
                <a:cubicBezTo>
                  <a:pt x="3691777" y="1170416"/>
                  <a:pt x="3731921" y="1176005"/>
                  <a:pt x="3771446" y="1180346"/>
                </a:cubicBezTo>
                <a:cubicBezTo>
                  <a:pt x="3788807" y="1183173"/>
                  <a:pt x="3806990" y="1187077"/>
                  <a:pt x="3824557" y="1189733"/>
                </a:cubicBezTo>
                <a:cubicBezTo>
                  <a:pt x="3842694" y="1193812"/>
                  <a:pt x="3861208" y="1196487"/>
                  <a:pt x="3878286" y="1200368"/>
                </a:cubicBezTo>
                <a:cubicBezTo>
                  <a:pt x="3851566" y="1196290"/>
                  <a:pt x="3824846" y="1192210"/>
                  <a:pt x="3796894" y="1189166"/>
                </a:cubicBezTo>
                <a:cubicBezTo>
                  <a:pt x="3793732" y="1189103"/>
                  <a:pt x="3801944" y="1194038"/>
                  <a:pt x="3805883" y="1195355"/>
                </a:cubicBezTo>
                <a:cubicBezTo>
                  <a:pt x="3845690" y="1198642"/>
                  <a:pt x="3882059" y="1206449"/>
                  <a:pt x="3920806" y="1209538"/>
                </a:cubicBezTo>
                <a:cubicBezTo>
                  <a:pt x="3923968" y="1209603"/>
                  <a:pt x="3922244" y="1208332"/>
                  <a:pt x="3919207" y="1207210"/>
                </a:cubicBezTo>
                <a:cubicBezTo>
                  <a:pt x="3927460" y="1208438"/>
                  <a:pt x="3936773" y="1209865"/>
                  <a:pt x="3944491" y="1212495"/>
                </a:cubicBezTo>
                <a:cubicBezTo>
                  <a:pt x="3940710" y="1211182"/>
                  <a:pt x="3935336" y="1211072"/>
                  <a:pt x="3931068" y="1210984"/>
                </a:cubicBezTo>
                <a:cubicBezTo>
                  <a:pt x="3926801" y="1210897"/>
                  <a:pt x="3930408" y="1213444"/>
                  <a:pt x="3934393" y="1214585"/>
                </a:cubicBezTo>
                <a:cubicBezTo>
                  <a:pt x="3896636" y="1207807"/>
                  <a:pt x="3856781" y="1204697"/>
                  <a:pt x="3817745" y="1199130"/>
                </a:cubicBezTo>
                <a:cubicBezTo>
                  <a:pt x="3814582" y="1199065"/>
                  <a:pt x="3822794" y="1204002"/>
                  <a:pt x="3826731" y="1205318"/>
                </a:cubicBezTo>
                <a:cubicBezTo>
                  <a:pt x="3833879" y="1206524"/>
                  <a:pt x="3833879" y="1206524"/>
                  <a:pt x="3833879" y="1206524"/>
                </a:cubicBezTo>
                <a:cubicBezTo>
                  <a:pt x="3856943" y="1208232"/>
                  <a:pt x="3879680" y="1211169"/>
                  <a:pt x="3901355" y="1213909"/>
                </a:cubicBezTo>
                <a:cubicBezTo>
                  <a:pt x="3912802" y="1215379"/>
                  <a:pt x="3923944" y="1216799"/>
                  <a:pt x="3934811" y="1218655"/>
                </a:cubicBezTo>
                <a:lnTo>
                  <a:pt x="3949398" y="1222031"/>
                </a:lnTo>
                <a:lnTo>
                  <a:pt x="3847748" y="1210517"/>
                </a:lnTo>
                <a:cubicBezTo>
                  <a:pt x="3797344" y="1203480"/>
                  <a:pt x="3797344" y="1203480"/>
                  <a:pt x="3797344" y="1203480"/>
                </a:cubicBezTo>
                <a:cubicBezTo>
                  <a:pt x="3780884" y="1200848"/>
                  <a:pt x="3763192" y="1199251"/>
                  <a:pt x="3746451" y="1197671"/>
                </a:cubicBezTo>
                <a:cubicBezTo>
                  <a:pt x="3743289" y="1197607"/>
                  <a:pt x="3750553" y="1202524"/>
                  <a:pt x="3755768" y="1202630"/>
                </a:cubicBezTo>
                <a:cubicBezTo>
                  <a:pt x="3769349" y="1204144"/>
                  <a:pt x="3782819" y="1205479"/>
                  <a:pt x="3796401" y="1206993"/>
                </a:cubicBezTo>
                <a:cubicBezTo>
                  <a:pt x="3836543" y="1212583"/>
                  <a:pt x="3836543" y="1212583"/>
                  <a:pt x="3836543" y="1212583"/>
                </a:cubicBezTo>
                <a:cubicBezTo>
                  <a:pt x="3863265" y="1216661"/>
                  <a:pt x="3890268" y="1219687"/>
                  <a:pt x="3917319" y="1222535"/>
                </a:cubicBezTo>
                <a:cubicBezTo>
                  <a:pt x="3919042" y="1223807"/>
                  <a:pt x="3920926" y="1225082"/>
                  <a:pt x="3922982" y="1225123"/>
                </a:cubicBezTo>
                <a:cubicBezTo>
                  <a:pt x="3930129" y="1226330"/>
                  <a:pt x="3938334" y="1227734"/>
                  <a:pt x="3945433" y="1229115"/>
                </a:cubicBezTo>
                <a:cubicBezTo>
                  <a:pt x="3953640" y="1230520"/>
                  <a:pt x="3960788" y="1231725"/>
                  <a:pt x="3968663" y="1234358"/>
                </a:cubicBezTo>
                <a:cubicBezTo>
                  <a:pt x="3968663" y="1234358"/>
                  <a:pt x="3968663" y="1234358"/>
                  <a:pt x="3969439" y="1235610"/>
                </a:cubicBezTo>
                <a:cubicBezTo>
                  <a:pt x="3955413" y="1231615"/>
                  <a:pt x="3940060" y="1229006"/>
                  <a:pt x="3925530" y="1227471"/>
                </a:cubicBezTo>
                <a:cubicBezTo>
                  <a:pt x="3924581" y="1227453"/>
                  <a:pt x="3923475" y="1227430"/>
                  <a:pt x="3922369" y="1227408"/>
                </a:cubicBezTo>
                <a:cubicBezTo>
                  <a:pt x="3918713" y="1225036"/>
                  <a:pt x="3914775" y="1223719"/>
                  <a:pt x="3910838" y="1222402"/>
                </a:cubicBezTo>
                <a:cubicBezTo>
                  <a:pt x="3904797" y="1221220"/>
                  <a:pt x="3910177" y="1224862"/>
                  <a:pt x="3913214" y="1225983"/>
                </a:cubicBezTo>
                <a:cubicBezTo>
                  <a:pt x="3911777" y="1227190"/>
                  <a:pt x="3920148" y="1232129"/>
                  <a:pt x="3923309" y="1232195"/>
                </a:cubicBezTo>
                <a:cubicBezTo>
                  <a:pt x="3942106" y="1233816"/>
                  <a:pt x="3942106" y="1233816"/>
                  <a:pt x="3942106" y="1233816"/>
                </a:cubicBezTo>
                <a:cubicBezTo>
                  <a:pt x="3960292" y="1237719"/>
                  <a:pt x="3960292" y="1237719"/>
                  <a:pt x="3960292" y="1237719"/>
                </a:cubicBezTo>
                <a:cubicBezTo>
                  <a:pt x="3972481" y="1240265"/>
                  <a:pt x="3984798" y="1241753"/>
                  <a:pt x="3996943" y="1244474"/>
                </a:cubicBezTo>
                <a:cubicBezTo>
                  <a:pt x="3998049" y="1244497"/>
                  <a:pt x="3998049" y="1244497"/>
                  <a:pt x="3996167" y="1243222"/>
                </a:cubicBezTo>
                <a:cubicBezTo>
                  <a:pt x="3998379" y="1243267"/>
                  <a:pt x="3998379" y="1243267"/>
                  <a:pt x="3998379" y="1243267"/>
                </a:cubicBezTo>
                <a:cubicBezTo>
                  <a:pt x="3998997" y="1244516"/>
                  <a:pt x="4004536" y="1248162"/>
                  <a:pt x="4007367" y="1249456"/>
                </a:cubicBezTo>
                <a:cubicBezTo>
                  <a:pt x="4032651" y="1254740"/>
                  <a:pt x="4032651" y="1254740"/>
                  <a:pt x="4032651" y="1254740"/>
                </a:cubicBezTo>
                <a:cubicBezTo>
                  <a:pt x="4033758" y="1254763"/>
                  <a:pt x="4034088" y="1253533"/>
                  <a:pt x="4032982" y="1253511"/>
                </a:cubicBezTo>
                <a:cubicBezTo>
                  <a:pt x="4050547" y="1256167"/>
                  <a:pt x="4068732" y="1260070"/>
                  <a:pt x="4085809" y="1263951"/>
                </a:cubicBezTo>
                <a:cubicBezTo>
                  <a:pt x="4072512" y="1261384"/>
                  <a:pt x="4057983" y="1259851"/>
                  <a:pt x="4044842" y="1257286"/>
                </a:cubicBezTo>
                <a:cubicBezTo>
                  <a:pt x="4043737" y="1257264"/>
                  <a:pt x="4043407" y="1258493"/>
                  <a:pt x="4044513" y="1258515"/>
                </a:cubicBezTo>
                <a:cubicBezTo>
                  <a:pt x="4015290" y="1251913"/>
                  <a:pt x="3984632" y="1246518"/>
                  <a:pt x="3953974" y="1241123"/>
                </a:cubicBezTo>
                <a:cubicBezTo>
                  <a:pt x="3924090" y="1236979"/>
                  <a:pt x="3892772" y="1234042"/>
                  <a:pt x="3862113" y="1228648"/>
                </a:cubicBezTo>
                <a:cubicBezTo>
                  <a:pt x="3860059" y="1228605"/>
                  <a:pt x="3863383" y="1232205"/>
                  <a:pt x="3867322" y="1233521"/>
                </a:cubicBezTo>
                <a:cubicBezTo>
                  <a:pt x="3847748" y="1230648"/>
                  <a:pt x="3827844" y="1229005"/>
                  <a:pt x="3807893" y="1227538"/>
                </a:cubicBezTo>
                <a:cubicBezTo>
                  <a:pt x="3803955" y="1226220"/>
                  <a:pt x="3813432" y="1231183"/>
                  <a:pt x="3815157" y="1232454"/>
                </a:cubicBezTo>
                <a:cubicBezTo>
                  <a:pt x="3825292" y="1234958"/>
                  <a:pt x="3836378" y="1237481"/>
                  <a:pt x="3846309" y="1240155"/>
                </a:cubicBezTo>
                <a:cubicBezTo>
                  <a:pt x="3836997" y="1238730"/>
                  <a:pt x="3827511" y="1238536"/>
                  <a:pt x="3816762" y="1238316"/>
                </a:cubicBezTo>
                <a:cubicBezTo>
                  <a:pt x="3813271" y="1239480"/>
                  <a:pt x="3824025" y="1243232"/>
                  <a:pt x="3825908" y="1244507"/>
                </a:cubicBezTo>
                <a:lnTo>
                  <a:pt x="3835034" y="1246048"/>
                </a:lnTo>
                <a:lnTo>
                  <a:pt x="3809025" y="1242352"/>
                </a:lnTo>
                <a:lnTo>
                  <a:pt x="3809113" y="1242382"/>
                </a:lnTo>
                <a:cubicBezTo>
                  <a:pt x="3815639" y="1244334"/>
                  <a:pt x="3822306" y="1246262"/>
                  <a:pt x="3828674" y="1248511"/>
                </a:cubicBezTo>
                <a:lnTo>
                  <a:pt x="3839183" y="1252510"/>
                </a:lnTo>
                <a:lnTo>
                  <a:pt x="3926762" y="1266702"/>
                </a:lnTo>
                <a:cubicBezTo>
                  <a:pt x="3968505" y="1274621"/>
                  <a:pt x="4009589" y="1284998"/>
                  <a:pt x="4051285" y="1293092"/>
                </a:cubicBezTo>
                <a:cubicBezTo>
                  <a:pt x="4053341" y="1293133"/>
                  <a:pt x="4047183" y="1288239"/>
                  <a:pt x="4042298" y="1286903"/>
                </a:cubicBezTo>
                <a:cubicBezTo>
                  <a:pt x="4019687" y="1282909"/>
                  <a:pt x="3996616" y="1277668"/>
                  <a:pt x="3974494" y="1272447"/>
                </a:cubicBezTo>
                <a:cubicBezTo>
                  <a:pt x="3962879" y="1269826"/>
                  <a:pt x="3951540" y="1267209"/>
                  <a:pt x="3940300" y="1264750"/>
                </a:cubicBezTo>
                <a:lnTo>
                  <a:pt x="3935028" y="1263690"/>
                </a:lnTo>
                <a:lnTo>
                  <a:pt x="3939358" y="1264143"/>
                </a:lnTo>
                <a:cubicBezTo>
                  <a:pt x="3945554" y="1264792"/>
                  <a:pt x="3945554" y="1264792"/>
                  <a:pt x="3945554" y="1264792"/>
                </a:cubicBezTo>
                <a:cubicBezTo>
                  <a:pt x="3955531" y="1267292"/>
                  <a:pt x="3966570" y="1269990"/>
                  <a:pt x="3976549" y="1272490"/>
                </a:cubicBezTo>
                <a:cubicBezTo>
                  <a:pt x="3980816" y="1272577"/>
                  <a:pt x="3983648" y="1273871"/>
                  <a:pt x="3987634" y="1275012"/>
                </a:cubicBezTo>
                <a:cubicBezTo>
                  <a:pt x="3988739" y="1275035"/>
                  <a:pt x="3989847" y="1275058"/>
                  <a:pt x="3989022" y="1273982"/>
                </a:cubicBezTo>
                <a:cubicBezTo>
                  <a:pt x="3999000" y="1276481"/>
                  <a:pt x="4008314" y="1277908"/>
                  <a:pt x="4018575" y="1279354"/>
                </a:cubicBezTo>
                <a:cubicBezTo>
                  <a:pt x="4019398" y="1280430"/>
                  <a:pt x="4019682" y="1279376"/>
                  <a:pt x="4019682" y="1279376"/>
                </a:cubicBezTo>
                <a:cubicBezTo>
                  <a:pt x="4020011" y="1278148"/>
                  <a:pt x="4018128" y="1276872"/>
                  <a:pt x="4017511" y="1275624"/>
                </a:cubicBezTo>
                <a:cubicBezTo>
                  <a:pt x="4051948" y="1282332"/>
                  <a:pt x="4051948" y="1282332"/>
                  <a:pt x="4051948" y="1282332"/>
                </a:cubicBezTo>
                <a:cubicBezTo>
                  <a:pt x="4053056" y="1282355"/>
                  <a:pt x="4053056" y="1282355"/>
                  <a:pt x="4053384" y="1281126"/>
                </a:cubicBezTo>
                <a:cubicBezTo>
                  <a:pt x="4062367" y="1283781"/>
                  <a:pt x="4070415" y="1285183"/>
                  <a:pt x="4079445" y="1287663"/>
                </a:cubicBezTo>
                <a:cubicBezTo>
                  <a:pt x="4077390" y="1287622"/>
                  <a:pt x="4075178" y="1287576"/>
                  <a:pt x="4073122" y="1287534"/>
                </a:cubicBezTo>
                <a:cubicBezTo>
                  <a:pt x="4069803" y="1287465"/>
                  <a:pt x="4078501" y="1291176"/>
                  <a:pt x="4079279" y="1292428"/>
                </a:cubicBezTo>
                <a:cubicBezTo>
                  <a:pt x="4091758" y="1297452"/>
                  <a:pt x="4104398" y="1302478"/>
                  <a:pt x="4119420" y="1306318"/>
                </a:cubicBezTo>
                <a:cubicBezTo>
                  <a:pt x="4104733" y="1304781"/>
                  <a:pt x="4084493" y="1300835"/>
                  <a:pt x="4066644" y="1299234"/>
                </a:cubicBezTo>
                <a:cubicBezTo>
                  <a:pt x="4054171" y="1298183"/>
                  <a:pt x="4043227" y="1297762"/>
                  <a:pt x="4038932" y="1299635"/>
                </a:cubicBezTo>
                <a:lnTo>
                  <a:pt x="4037196" y="1302117"/>
                </a:lnTo>
                <a:lnTo>
                  <a:pt x="3995430" y="1291485"/>
                </a:lnTo>
                <a:cubicBezTo>
                  <a:pt x="3980434" y="1288066"/>
                  <a:pt x="3964744" y="1284787"/>
                  <a:pt x="3948552" y="1281454"/>
                </a:cubicBezTo>
                <a:cubicBezTo>
                  <a:pt x="3955652" y="1282835"/>
                  <a:pt x="3961355" y="1281715"/>
                  <a:pt x="3967680" y="1281845"/>
                </a:cubicBezTo>
                <a:cubicBezTo>
                  <a:pt x="3970841" y="1281909"/>
                  <a:pt x="3960417" y="1276929"/>
                  <a:pt x="3958691" y="1275657"/>
                </a:cubicBezTo>
                <a:cubicBezTo>
                  <a:pt x="3947606" y="1273134"/>
                  <a:pt x="3934639" y="1269336"/>
                  <a:pt x="3921546" y="1266596"/>
                </a:cubicBezTo>
                <a:cubicBezTo>
                  <a:pt x="3902255" y="1262669"/>
                  <a:pt x="3881662" y="1259599"/>
                  <a:pt x="3861093" y="1256508"/>
                </a:cubicBezTo>
                <a:lnTo>
                  <a:pt x="3840530" y="1253023"/>
                </a:lnTo>
                <a:lnTo>
                  <a:pt x="3848507" y="1256058"/>
                </a:lnTo>
                <a:cubicBezTo>
                  <a:pt x="3854965" y="1258478"/>
                  <a:pt x="3861137" y="1260884"/>
                  <a:pt x="3866627" y="1263530"/>
                </a:cubicBezTo>
                <a:cubicBezTo>
                  <a:pt x="3859433" y="1261631"/>
                  <a:pt x="3851710" y="1258831"/>
                  <a:pt x="3844795" y="1255894"/>
                </a:cubicBezTo>
                <a:lnTo>
                  <a:pt x="3837313" y="1253630"/>
                </a:lnTo>
                <a:cubicBezTo>
                  <a:pt x="3835959" y="1254937"/>
                  <a:pt x="3841501" y="1257534"/>
                  <a:pt x="3842815" y="1257802"/>
                </a:cubicBezTo>
                <a:lnTo>
                  <a:pt x="3854692" y="1262114"/>
                </a:lnTo>
                <a:lnTo>
                  <a:pt x="3863800" y="1263892"/>
                </a:lnTo>
                <a:cubicBezTo>
                  <a:pt x="3865442" y="1264213"/>
                  <a:pt x="3865442" y="1264213"/>
                  <a:pt x="3865442" y="1264213"/>
                </a:cubicBezTo>
                <a:lnTo>
                  <a:pt x="3868807" y="1264282"/>
                </a:lnTo>
                <a:lnTo>
                  <a:pt x="3866627" y="1263530"/>
                </a:lnTo>
                <a:cubicBezTo>
                  <a:pt x="3867649" y="1263313"/>
                  <a:pt x="3868333" y="1263423"/>
                  <a:pt x="3869018" y="1263738"/>
                </a:cubicBezTo>
                <a:lnTo>
                  <a:pt x="3870257" y="1264483"/>
                </a:lnTo>
                <a:lnTo>
                  <a:pt x="3871966" y="1265055"/>
                </a:lnTo>
                <a:lnTo>
                  <a:pt x="3872235" y="1264991"/>
                </a:lnTo>
                <a:lnTo>
                  <a:pt x="3872444" y="1265214"/>
                </a:lnTo>
                <a:lnTo>
                  <a:pt x="3873648" y="1265617"/>
                </a:lnTo>
                <a:cubicBezTo>
                  <a:pt x="3890060" y="1268425"/>
                  <a:pt x="3906361" y="1271054"/>
                  <a:pt x="3923434" y="1271404"/>
                </a:cubicBezTo>
                <a:cubicBezTo>
                  <a:pt x="3928320" y="1272739"/>
                  <a:pt x="3933413" y="1273903"/>
                  <a:pt x="3939564" y="1275265"/>
                </a:cubicBezTo>
                <a:cubicBezTo>
                  <a:pt x="3924626" y="1274960"/>
                  <a:pt x="3908258" y="1273168"/>
                  <a:pt x="3892111" y="1271072"/>
                </a:cubicBezTo>
                <a:lnTo>
                  <a:pt x="3871287" y="1268353"/>
                </a:lnTo>
                <a:lnTo>
                  <a:pt x="3889653" y="1276163"/>
                </a:lnTo>
                <a:lnTo>
                  <a:pt x="3891232" y="1276345"/>
                </a:lnTo>
                <a:lnTo>
                  <a:pt x="3906689" y="1278125"/>
                </a:lnTo>
                <a:cubicBezTo>
                  <a:pt x="3912682" y="1279483"/>
                  <a:pt x="3918833" y="1280846"/>
                  <a:pt x="3925155" y="1280975"/>
                </a:cubicBezTo>
                <a:cubicBezTo>
                  <a:pt x="3943341" y="1284879"/>
                  <a:pt x="3943341" y="1284879"/>
                  <a:pt x="3943341" y="1284879"/>
                </a:cubicBezTo>
                <a:cubicBezTo>
                  <a:pt x="3967517" y="1290142"/>
                  <a:pt x="3992185" y="1294177"/>
                  <a:pt x="4014925" y="1300648"/>
                </a:cubicBezTo>
                <a:cubicBezTo>
                  <a:pt x="4004045" y="1297953"/>
                  <a:pt x="3992631" y="1296660"/>
                  <a:pt x="3982211" y="1295211"/>
                </a:cubicBezTo>
                <a:cubicBezTo>
                  <a:pt x="3980156" y="1295169"/>
                  <a:pt x="3980933" y="1296421"/>
                  <a:pt x="3981598" y="1297494"/>
                </a:cubicBezTo>
                <a:cubicBezTo>
                  <a:pt x="3971621" y="1294994"/>
                  <a:pt x="3962465" y="1293571"/>
                  <a:pt x="3952047" y="1292121"/>
                </a:cubicBezTo>
                <a:cubicBezTo>
                  <a:pt x="3943174" y="1289644"/>
                  <a:pt x="3933862" y="1288217"/>
                  <a:pt x="3924502" y="1286966"/>
                </a:cubicBezTo>
                <a:cubicBezTo>
                  <a:pt x="3916455" y="1285565"/>
                  <a:pt x="3906812" y="1285367"/>
                  <a:pt x="3897657" y="1283945"/>
                </a:cubicBezTo>
                <a:cubicBezTo>
                  <a:pt x="3878984" y="1281266"/>
                  <a:pt x="3860344" y="1279649"/>
                  <a:pt x="3841389" y="1278025"/>
                </a:cubicBezTo>
                <a:lnTo>
                  <a:pt x="3841347" y="1279206"/>
                </a:lnTo>
                <a:lnTo>
                  <a:pt x="3841785" y="1279617"/>
                </a:lnTo>
                <a:lnTo>
                  <a:pt x="3845821" y="1281648"/>
                </a:lnTo>
                <a:lnTo>
                  <a:pt x="3819560" y="1276693"/>
                </a:lnTo>
                <a:lnTo>
                  <a:pt x="3825222" y="1278753"/>
                </a:lnTo>
                <a:cubicBezTo>
                  <a:pt x="3828760" y="1280208"/>
                  <a:pt x="3836605" y="1284556"/>
                  <a:pt x="3828094" y="1282388"/>
                </a:cubicBezTo>
                <a:lnTo>
                  <a:pt x="3815973" y="1278900"/>
                </a:lnTo>
                <a:lnTo>
                  <a:pt x="3818441" y="1280028"/>
                </a:lnTo>
                <a:cubicBezTo>
                  <a:pt x="3817334" y="1280006"/>
                  <a:pt x="3824598" y="1284922"/>
                  <a:pt x="3827759" y="1284987"/>
                </a:cubicBezTo>
                <a:cubicBezTo>
                  <a:pt x="3870609" y="1292928"/>
                  <a:pt x="3915350" y="1297375"/>
                  <a:pt x="3958484" y="1304262"/>
                </a:cubicBezTo>
                <a:cubicBezTo>
                  <a:pt x="3959589" y="1304285"/>
                  <a:pt x="3959260" y="1305513"/>
                  <a:pt x="3960208" y="1305534"/>
                </a:cubicBezTo>
                <a:cubicBezTo>
                  <a:pt x="3957047" y="1305468"/>
                  <a:pt x="3954215" y="1304175"/>
                  <a:pt x="3949947" y="1304088"/>
                </a:cubicBezTo>
                <a:cubicBezTo>
                  <a:pt x="3946786" y="1304023"/>
                  <a:pt x="3943955" y="1302728"/>
                  <a:pt x="3940634" y="1302660"/>
                </a:cubicBezTo>
                <a:cubicBezTo>
                  <a:pt x="3937473" y="1302595"/>
                  <a:pt x="3939975" y="1305119"/>
                  <a:pt x="3943011" y="1306241"/>
                </a:cubicBezTo>
                <a:cubicBezTo>
                  <a:pt x="3934758" y="1305013"/>
                  <a:pt x="3925445" y="1303585"/>
                  <a:pt x="3917240" y="1302182"/>
                </a:cubicBezTo>
                <a:cubicBezTo>
                  <a:pt x="3908085" y="1300759"/>
                  <a:pt x="3899831" y="1299530"/>
                  <a:pt x="3891626" y="1298126"/>
                </a:cubicBezTo>
                <a:cubicBezTo>
                  <a:pt x="3888463" y="1298062"/>
                  <a:pt x="3895726" y="1302978"/>
                  <a:pt x="3898889" y="1303043"/>
                </a:cubicBezTo>
                <a:cubicBezTo>
                  <a:pt x="3915018" y="1306905"/>
                  <a:pt x="3931319" y="1309534"/>
                  <a:pt x="3947449" y="1313396"/>
                </a:cubicBezTo>
                <a:cubicBezTo>
                  <a:pt x="3962755" y="1316182"/>
                  <a:pt x="3979056" y="1318811"/>
                  <a:pt x="3995468" y="1321619"/>
                </a:cubicBezTo>
                <a:cubicBezTo>
                  <a:pt x="3995138" y="1322849"/>
                  <a:pt x="3999901" y="1325241"/>
                  <a:pt x="4002731" y="1326536"/>
                </a:cubicBezTo>
                <a:cubicBezTo>
                  <a:pt x="3983158" y="1323663"/>
                  <a:pt x="3983158" y="1323663"/>
                  <a:pt x="3983158" y="1323663"/>
                </a:cubicBezTo>
                <a:cubicBezTo>
                  <a:pt x="3946789" y="1315855"/>
                  <a:pt x="3910420" y="1308047"/>
                  <a:pt x="3872008" y="1307261"/>
                </a:cubicBezTo>
                <a:cubicBezTo>
                  <a:pt x="3868845" y="1307197"/>
                  <a:pt x="3870776" y="1308296"/>
                  <a:pt x="3872501" y="1309568"/>
                </a:cubicBezTo>
                <a:cubicBezTo>
                  <a:pt x="3865400" y="1308186"/>
                  <a:pt x="3857147" y="1306957"/>
                  <a:pt x="3855092" y="1306915"/>
                </a:cubicBezTo>
                <a:cubicBezTo>
                  <a:pt x="3853289" y="1305641"/>
                  <a:pt x="3850129" y="1304386"/>
                  <a:pt x="3848250" y="1303905"/>
                </a:cubicBezTo>
                <a:lnTo>
                  <a:pt x="3848969" y="1305303"/>
                </a:lnTo>
                <a:lnTo>
                  <a:pt x="3850053" y="1305714"/>
                </a:lnTo>
                <a:lnTo>
                  <a:pt x="3850069" y="1305894"/>
                </a:lnTo>
                <a:lnTo>
                  <a:pt x="3865489" y="1311258"/>
                </a:lnTo>
                <a:lnTo>
                  <a:pt x="3871213" y="1311066"/>
                </a:lnTo>
                <a:lnTo>
                  <a:pt x="3879155" y="1311224"/>
                </a:lnTo>
                <a:lnTo>
                  <a:pt x="3879816" y="1311802"/>
                </a:lnTo>
                <a:lnTo>
                  <a:pt x="3881904" y="1313223"/>
                </a:lnTo>
                <a:lnTo>
                  <a:pt x="3879329" y="1313263"/>
                </a:lnTo>
                <a:lnTo>
                  <a:pt x="3873639" y="1313346"/>
                </a:lnTo>
                <a:lnTo>
                  <a:pt x="3895117" y="1317094"/>
                </a:lnTo>
                <a:cubicBezTo>
                  <a:pt x="3901907" y="1317851"/>
                  <a:pt x="3908852" y="1318920"/>
                  <a:pt x="3915881" y="1320124"/>
                </a:cubicBezTo>
                <a:lnTo>
                  <a:pt x="3936722" y="1323882"/>
                </a:lnTo>
                <a:lnTo>
                  <a:pt x="3933529" y="1323730"/>
                </a:lnTo>
                <a:cubicBezTo>
                  <a:pt x="3931850" y="1323540"/>
                  <a:pt x="3930353" y="1323201"/>
                  <a:pt x="3928938" y="1322554"/>
                </a:cubicBezTo>
                <a:cubicBezTo>
                  <a:pt x="3923563" y="1322444"/>
                  <a:pt x="3931932" y="1327384"/>
                  <a:pt x="3933039" y="1327407"/>
                </a:cubicBezTo>
                <a:cubicBezTo>
                  <a:pt x="3936977" y="1328723"/>
                  <a:pt x="3940914" y="1330040"/>
                  <a:pt x="3944742" y="1331177"/>
                </a:cubicBezTo>
                <a:cubicBezTo>
                  <a:pt x="3932379" y="1329866"/>
                  <a:pt x="3920235" y="1327144"/>
                  <a:pt x="3908042" y="1324599"/>
                </a:cubicBezTo>
                <a:cubicBezTo>
                  <a:pt x="3895728" y="1323111"/>
                  <a:pt x="3882147" y="1321596"/>
                  <a:pt x="3869625" y="1320281"/>
                </a:cubicBezTo>
                <a:cubicBezTo>
                  <a:pt x="3865356" y="1320194"/>
                  <a:pt x="3875828" y="1325000"/>
                  <a:pt x="3877713" y="1326275"/>
                </a:cubicBezTo>
                <a:cubicBezTo>
                  <a:pt x="3887642" y="1328950"/>
                  <a:pt x="3899058" y="1330243"/>
                  <a:pt x="3910096" y="1332941"/>
                </a:cubicBezTo>
                <a:cubicBezTo>
                  <a:pt x="3920356" y="1334388"/>
                  <a:pt x="3931442" y="1336910"/>
                  <a:pt x="3942480" y="1339609"/>
                </a:cubicBezTo>
                <a:cubicBezTo>
                  <a:pt x="3930162" y="1338120"/>
                  <a:pt x="3918020" y="1335399"/>
                  <a:pt x="3905497" y="1334083"/>
                </a:cubicBezTo>
                <a:cubicBezTo>
                  <a:pt x="3904549" y="1334064"/>
                  <a:pt x="3904549" y="1334064"/>
                  <a:pt x="3903444" y="1334041"/>
                </a:cubicBezTo>
                <a:cubicBezTo>
                  <a:pt x="3886700" y="1332463"/>
                  <a:pt x="3886700" y="1332463"/>
                  <a:pt x="3886700" y="1332463"/>
                </a:cubicBezTo>
                <a:cubicBezTo>
                  <a:pt x="3881654" y="1331123"/>
                  <a:pt x="3876439" y="1331016"/>
                  <a:pt x="3869958" y="1330884"/>
                </a:cubicBezTo>
                <a:cubicBezTo>
                  <a:pt x="3868542" y="1330237"/>
                  <a:pt x="3869844" y="1331456"/>
                  <a:pt x="3872034" y="1332848"/>
                </a:cubicBezTo>
                <a:lnTo>
                  <a:pt x="3879115" y="1335717"/>
                </a:lnTo>
                <a:lnTo>
                  <a:pt x="3880881" y="1335713"/>
                </a:lnTo>
                <a:lnTo>
                  <a:pt x="3881396" y="1336023"/>
                </a:lnTo>
                <a:lnTo>
                  <a:pt x="3894913" y="1337245"/>
                </a:lnTo>
                <a:cubicBezTo>
                  <a:pt x="3897125" y="1337444"/>
                  <a:pt x="3897125" y="1337444"/>
                  <a:pt x="3897125" y="1337444"/>
                </a:cubicBezTo>
                <a:cubicBezTo>
                  <a:pt x="3923846" y="1341523"/>
                  <a:pt x="3949459" y="1345579"/>
                  <a:pt x="3976016" y="1346122"/>
                </a:cubicBezTo>
                <a:cubicBezTo>
                  <a:pt x="3979337" y="1346190"/>
                  <a:pt x="3968912" y="1341209"/>
                  <a:pt x="3967804" y="1341186"/>
                </a:cubicBezTo>
                <a:cubicBezTo>
                  <a:pt x="3959882" y="1338728"/>
                  <a:pt x="3959882" y="1338728"/>
                  <a:pt x="3959882" y="1338728"/>
                </a:cubicBezTo>
                <a:cubicBezTo>
                  <a:pt x="3973022" y="1341293"/>
                  <a:pt x="3986271" y="1344036"/>
                  <a:pt x="4000519" y="1346624"/>
                </a:cubicBezTo>
                <a:cubicBezTo>
                  <a:pt x="4003680" y="1346688"/>
                  <a:pt x="3995468" y="1341752"/>
                  <a:pt x="3992590" y="1340633"/>
                </a:cubicBezTo>
                <a:cubicBezTo>
                  <a:pt x="3979339" y="1337890"/>
                  <a:pt x="3965423" y="1334073"/>
                  <a:pt x="3951506" y="1330257"/>
                </a:cubicBezTo>
                <a:cubicBezTo>
                  <a:pt x="3966860" y="1332866"/>
                  <a:pt x="3981883" y="1336706"/>
                  <a:pt x="3997188" y="1339491"/>
                </a:cubicBezTo>
                <a:cubicBezTo>
                  <a:pt x="4003180" y="1340850"/>
                  <a:pt x="3993862" y="1335891"/>
                  <a:pt x="3990874" y="1334593"/>
                </a:cubicBezTo>
                <a:cubicBezTo>
                  <a:pt x="3988041" y="1333300"/>
                  <a:pt x="3985987" y="1333257"/>
                  <a:pt x="3983155" y="1331963"/>
                </a:cubicBezTo>
                <a:cubicBezTo>
                  <a:pt x="3985987" y="1333257"/>
                  <a:pt x="3988041" y="1333300"/>
                  <a:pt x="3990255" y="1333345"/>
                </a:cubicBezTo>
                <a:cubicBezTo>
                  <a:pt x="3995141" y="1334681"/>
                  <a:pt x="3990867" y="1331062"/>
                  <a:pt x="3986930" y="1329745"/>
                </a:cubicBezTo>
                <a:cubicBezTo>
                  <a:pt x="3991197" y="1329832"/>
                  <a:pt x="3991197" y="1329832"/>
                  <a:pt x="3991197" y="1329832"/>
                </a:cubicBezTo>
                <a:cubicBezTo>
                  <a:pt x="4022474" y="1336476"/>
                  <a:pt x="4022474" y="1336476"/>
                  <a:pt x="4022474" y="1336476"/>
                </a:cubicBezTo>
                <a:cubicBezTo>
                  <a:pt x="4019313" y="1336412"/>
                  <a:pt x="4028349" y="1342424"/>
                  <a:pt x="4030562" y="1342470"/>
                </a:cubicBezTo>
                <a:cubicBezTo>
                  <a:pt x="4057901" y="1347797"/>
                  <a:pt x="4084737" y="1355587"/>
                  <a:pt x="4111952" y="1361972"/>
                </a:cubicBezTo>
                <a:cubicBezTo>
                  <a:pt x="4108632" y="1361904"/>
                  <a:pt x="4108632" y="1361904"/>
                  <a:pt x="4108632" y="1361904"/>
                </a:cubicBezTo>
                <a:cubicBezTo>
                  <a:pt x="4090118" y="1359229"/>
                  <a:pt x="4071651" y="1356379"/>
                  <a:pt x="4052359" y="1352452"/>
                </a:cubicBezTo>
                <a:cubicBezTo>
                  <a:pt x="4033562" y="1350832"/>
                  <a:pt x="4014100" y="1348137"/>
                  <a:pt x="3996251" y="1346536"/>
                </a:cubicBezTo>
                <a:cubicBezTo>
                  <a:pt x="3991034" y="1346429"/>
                  <a:pt x="4000352" y="1351389"/>
                  <a:pt x="4002078" y="1352659"/>
                </a:cubicBezTo>
                <a:cubicBezTo>
                  <a:pt x="4010001" y="1355117"/>
                  <a:pt x="4010001" y="1355117"/>
                  <a:pt x="4010001" y="1355117"/>
                </a:cubicBezTo>
                <a:cubicBezTo>
                  <a:pt x="4006839" y="1355053"/>
                  <a:pt x="4002571" y="1354965"/>
                  <a:pt x="4001135" y="1356172"/>
                </a:cubicBezTo>
                <a:cubicBezTo>
                  <a:pt x="3999080" y="1356131"/>
                  <a:pt x="3996867" y="1356085"/>
                  <a:pt x="3995918" y="1356066"/>
                </a:cubicBezTo>
                <a:cubicBezTo>
                  <a:pt x="3963046" y="1350625"/>
                  <a:pt x="3928896" y="1346394"/>
                  <a:pt x="3895568" y="1343240"/>
                </a:cubicBezTo>
                <a:cubicBezTo>
                  <a:pt x="3891301" y="1343154"/>
                  <a:pt x="3901725" y="1348134"/>
                  <a:pt x="3903940" y="1348180"/>
                </a:cubicBezTo>
                <a:cubicBezTo>
                  <a:pt x="3916701" y="1352150"/>
                  <a:pt x="3929670" y="1355947"/>
                  <a:pt x="3942809" y="1358511"/>
                </a:cubicBezTo>
                <a:cubicBezTo>
                  <a:pt x="3941703" y="1358489"/>
                  <a:pt x="3941372" y="1359718"/>
                  <a:pt x="3940424" y="1359699"/>
                </a:cubicBezTo>
                <a:cubicBezTo>
                  <a:pt x="3921753" y="1357021"/>
                  <a:pt x="3903285" y="1354171"/>
                  <a:pt x="3883209" y="1353760"/>
                </a:cubicBezTo>
                <a:cubicBezTo>
                  <a:pt x="3879271" y="1352443"/>
                  <a:pt x="3888589" y="1357402"/>
                  <a:pt x="3891421" y="1358697"/>
                </a:cubicBezTo>
                <a:cubicBezTo>
                  <a:pt x="3900450" y="1361177"/>
                  <a:pt x="3909605" y="1362600"/>
                  <a:pt x="3919584" y="1365100"/>
                </a:cubicBezTo>
                <a:cubicBezTo>
                  <a:pt x="3915144" y="1366246"/>
                  <a:pt x="3910876" y="1366159"/>
                  <a:pt x="3906277" y="1367301"/>
                </a:cubicBezTo>
                <a:cubicBezTo>
                  <a:pt x="3899179" y="1365920"/>
                  <a:pt x="3899179" y="1365920"/>
                  <a:pt x="3899179" y="1365920"/>
                </a:cubicBezTo>
                <a:cubicBezTo>
                  <a:pt x="3898401" y="1364667"/>
                  <a:pt x="3893640" y="1362274"/>
                  <a:pt x="3890808" y="1360980"/>
                </a:cubicBezTo>
                <a:cubicBezTo>
                  <a:pt x="3869909" y="1359493"/>
                  <a:pt x="3850333" y="1356620"/>
                  <a:pt x="3830101" y="1356206"/>
                </a:cubicBezTo>
                <a:cubicBezTo>
                  <a:pt x="3825833" y="1356119"/>
                  <a:pt x="3834203" y="1361058"/>
                  <a:pt x="3835151" y="1361077"/>
                </a:cubicBezTo>
                <a:lnTo>
                  <a:pt x="3831554" y="1361004"/>
                </a:lnTo>
                <a:cubicBezTo>
                  <a:pt x="3830883" y="1360991"/>
                  <a:pt x="3830883" y="1360991"/>
                  <a:pt x="3830883" y="1360991"/>
                </a:cubicBezTo>
                <a:cubicBezTo>
                  <a:pt x="3828828" y="1360949"/>
                  <a:pt x="3828828" y="1360949"/>
                  <a:pt x="3829604" y="1362201"/>
                </a:cubicBezTo>
                <a:lnTo>
                  <a:pt x="3784632" y="1356254"/>
                </a:lnTo>
                <a:lnTo>
                  <a:pt x="3784228" y="1356572"/>
                </a:lnTo>
                <a:lnTo>
                  <a:pt x="3777522" y="1356718"/>
                </a:lnTo>
                <a:lnTo>
                  <a:pt x="3780154" y="1358716"/>
                </a:lnTo>
                <a:lnTo>
                  <a:pt x="3785342" y="1360293"/>
                </a:lnTo>
                <a:lnTo>
                  <a:pt x="3789573" y="1360424"/>
                </a:lnTo>
                <a:cubicBezTo>
                  <a:pt x="3792287" y="1360562"/>
                  <a:pt x="3794389" y="1360825"/>
                  <a:pt x="3795602" y="1361468"/>
                </a:cubicBezTo>
                <a:cubicBezTo>
                  <a:pt x="3806533" y="1363668"/>
                  <a:pt x="3815057" y="1363456"/>
                  <a:pt x="3825888" y="1365791"/>
                </a:cubicBezTo>
                <a:cubicBezTo>
                  <a:pt x="3820442" y="1366406"/>
                  <a:pt x="3815598" y="1366156"/>
                  <a:pt x="3810756" y="1365766"/>
                </a:cubicBezTo>
                <a:lnTo>
                  <a:pt x="3801627" y="1365240"/>
                </a:lnTo>
                <a:lnTo>
                  <a:pt x="3813808" y="1368941"/>
                </a:lnTo>
                <a:lnTo>
                  <a:pt x="3784732" y="1364845"/>
                </a:lnTo>
                <a:lnTo>
                  <a:pt x="3780940" y="1365430"/>
                </a:lnTo>
                <a:cubicBezTo>
                  <a:pt x="3779154" y="1366755"/>
                  <a:pt x="3778551" y="1367572"/>
                  <a:pt x="3776684" y="1367907"/>
                </a:cubicBezTo>
                <a:lnTo>
                  <a:pt x="3771290" y="1367325"/>
                </a:lnTo>
                <a:lnTo>
                  <a:pt x="3812602" y="1376246"/>
                </a:lnTo>
                <a:cubicBezTo>
                  <a:pt x="3829276" y="1379413"/>
                  <a:pt x="3846185" y="1382142"/>
                  <a:pt x="3863261" y="1384258"/>
                </a:cubicBezTo>
                <a:cubicBezTo>
                  <a:pt x="3862932" y="1385487"/>
                  <a:pt x="3866428" y="1387855"/>
                  <a:pt x="3870367" y="1389172"/>
                </a:cubicBezTo>
                <a:lnTo>
                  <a:pt x="3821800" y="1383409"/>
                </a:lnTo>
                <a:lnTo>
                  <a:pt x="3822793" y="1383430"/>
                </a:lnTo>
                <a:cubicBezTo>
                  <a:pt x="3818525" y="1383343"/>
                  <a:pt x="3814257" y="1383255"/>
                  <a:pt x="3809212" y="1381917"/>
                </a:cubicBezTo>
                <a:lnTo>
                  <a:pt x="3821800" y="1383409"/>
                </a:lnTo>
                <a:lnTo>
                  <a:pt x="3791968" y="1382800"/>
                </a:lnTo>
                <a:cubicBezTo>
                  <a:pt x="3793694" y="1384070"/>
                  <a:pt x="3799562" y="1386487"/>
                  <a:pt x="3801286" y="1387758"/>
                </a:cubicBezTo>
                <a:cubicBezTo>
                  <a:pt x="3803340" y="1387800"/>
                  <a:pt x="3805554" y="1387845"/>
                  <a:pt x="3807279" y="1389118"/>
                </a:cubicBezTo>
                <a:cubicBezTo>
                  <a:pt x="3798902" y="1388946"/>
                  <a:pt x="3798902" y="1388946"/>
                  <a:pt x="3798902" y="1388946"/>
                </a:cubicBezTo>
                <a:cubicBezTo>
                  <a:pt x="3814254" y="1391556"/>
                  <a:pt x="3830839" y="1393131"/>
                  <a:pt x="3847298" y="1395764"/>
                </a:cubicBezTo>
                <a:cubicBezTo>
                  <a:pt x="3844137" y="1395698"/>
                  <a:pt x="3840975" y="1395635"/>
                  <a:pt x="3837654" y="1395567"/>
                </a:cubicBezTo>
                <a:cubicBezTo>
                  <a:pt x="3858667" y="1397232"/>
                  <a:pt x="3879236" y="1399949"/>
                  <a:pt x="3898809" y="1402822"/>
                </a:cubicBezTo>
                <a:lnTo>
                  <a:pt x="3899917" y="1402845"/>
                </a:lnTo>
                <a:cubicBezTo>
                  <a:pt x="3900692" y="1404097"/>
                  <a:pt x="3907179" y="1407761"/>
                  <a:pt x="3909235" y="1407804"/>
                </a:cubicBezTo>
                <a:cubicBezTo>
                  <a:pt x="3927749" y="1410479"/>
                  <a:pt x="3947039" y="1414405"/>
                  <a:pt x="3965224" y="1418309"/>
                </a:cubicBezTo>
                <a:cubicBezTo>
                  <a:pt x="3943218" y="1416799"/>
                  <a:pt x="3920153" y="1415091"/>
                  <a:pt x="3898813" y="1414655"/>
                </a:cubicBezTo>
                <a:cubicBezTo>
                  <a:pt x="3894544" y="1414567"/>
                  <a:pt x="3904020" y="1419530"/>
                  <a:pt x="3907181" y="1419594"/>
                </a:cubicBezTo>
                <a:cubicBezTo>
                  <a:pt x="3913998" y="1422029"/>
                  <a:pt x="3921098" y="1423410"/>
                  <a:pt x="3929304" y="1424814"/>
                </a:cubicBezTo>
                <a:cubicBezTo>
                  <a:pt x="3928197" y="1424793"/>
                  <a:pt x="3926143" y="1424750"/>
                  <a:pt x="3925037" y="1424727"/>
                </a:cubicBezTo>
                <a:cubicBezTo>
                  <a:pt x="3904026" y="1423061"/>
                  <a:pt x="3883456" y="1420345"/>
                  <a:pt x="3862116" y="1419908"/>
                </a:cubicBezTo>
                <a:cubicBezTo>
                  <a:pt x="3856899" y="1419801"/>
                  <a:pt x="3867324" y="1424783"/>
                  <a:pt x="3869097" y="1425879"/>
                </a:cubicBezTo>
                <a:cubicBezTo>
                  <a:pt x="3877303" y="1427283"/>
                  <a:pt x="3885226" y="1429740"/>
                  <a:pt x="3892326" y="1431122"/>
                </a:cubicBezTo>
                <a:cubicBezTo>
                  <a:pt x="3884119" y="1429718"/>
                  <a:pt x="3875866" y="1428490"/>
                  <a:pt x="3867489" y="1428319"/>
                </a:cubicBezTo>
                <a:cubicBezTo>
                  <a:pt x="3865605" y="1427044"/>
                  <a:pt x="3862773" y="1425749"/>
                  <a:pt x="3861666" y="1425727"/>
                </a:cubicBezTo>
                <a:lnTo>
                  <a:pt x="3822927" y="1418880"/>
                </a:lnTo>
                <a:lnTo>
                  <a:pt x="3826269" y="1420301"/>
                </a:lnTo>
                <a:lnTo>
                  <a:pt x="3820654" y="1418477"/>
                </a:lnTo>
                <a:lnTo>
                  <a:pt x="3807117" y="1416085"/>
                </a:lnTo>
                <a:lnTo>
                  <a:pt x="3820281" y="1421793"/>
                </a:lnTo>
                <a:lnTo>
                  <a:pt x="3817704" y="1421654"/>
                </a:lnTo>
                <a:lnTo>
                  <a:pt x="3817587" y="1421661"/>
                </a:lnTo>
                <a:lnTo>
                  <a:pt x="3816873" y="1421423"/>
                </a:lnTo>
                <a:cubicBezTo>
                  <a:pt x="3815156" y="1420645"/>
                  <a:pt x="3806293" y="1416638"/>
                  <a:pt x="3805668" y="1417241"/>
                </a:cubicBezTo>
                <a:cubicBezTo>
                  <a:pt x="3803689" y="1419151"/>
                  <a:pt x="3813176" y="1422555"/>
                  <a:pt x="3812487" y="1421683"/>
                </a:cubicBezTo>
                <a:lnTo>
                  <a:pt x="3813298" y="1421962"/>
                </a:lnTo>
                <a:lnTo>
                  <a:pt x="3812059" y="1422994"/>
                </a:lnTo>
                <a:cubicBezTo>
                  <a:pt x="3812441" y="1423277"/>
                  <a:pt x="3813516" y="1423487"/>
                  <a:pt x="3814916" y="1423649"/>
                </a:cubicBezTo>
                <a:lnTo>
                  <a:pt x="3818545" y="1423927"/>
                </a:lnTo>
                <a:lnTo>
                  <a:pt x="3820715" y="1424891"/>
                </a:lnTo>
                <a:cubicBezTo>
                  <a:pt x="3821125" y="1426802"/>
                  <a:pt x="3812897" y="1423595"/>
                  <a:pt x="3812897" y="1423595"/>
                </a:cubicBezTo>
                <a:lnTo>
                  <a:pt x="3803212" y="1419809"/>
                </a:lnTo>
                <a:lnTo>
                  <a:pt x="3799853" y="1420930"/>
                </a:lnTo>
                <a:lnTo>
                  <a:pt x="3799741" y="1420928"/>
                </a:lnTo>
                <a:lnTo>
                  <a:pt x="3802907" y="1422341"/>
                </a:lnTo>
                <a:cubicBezTo>
                  <a:pt x="3802261" y="1423733"/>
                  <a:pt x="3800194" y="1423325"/>
                  <a:pt x="3798288" y="1422568"/>
                </a:cubicBezTo>
                <a:lnTo>
                  <a:pt x="3797551" y="1422216"/>
                </a:lnTo>
                <a:lnTo>
                  <a:pt x="3795998" y="1422382"/>
                </a:lnTo>
                <a:cubicBezTo>
                  <a:pt x="3792742" y="1422514"/>
                  <a:pt x="3787693" y="1422333"/>
                  <a:pt x="3786700" y="1422447"/>
                </a:cubicBezTo>
                <a:lnTo>
                  <a:pt x="3778520" y="1422367"/>
                </a:lnTo>
                <a:lnTo>
                  <a:pt x="3793206" y="1425563"/>
                </a:lnTo>
                <a:lnTo>
                  <a:pt x="3764382" y="1422849"/>
                </a:lnTo>
                <a:lnTo>
                  <a:pt x="3764228" y="1422855"/>
                </a:lnTo>
                <a:lnTo>
                  <a:pt x="3762655" y="1422887"/>
                </a:lnTo>
                <a:lnTo>
                  <a:pt x="3767754" y="1425042"/>
                </a:lnTo>
                <a:cubicBezTo>
                  <a:pt x="3774854" y="1426424"/>
                  <a:pt x="3774854" y="1426424"/>
                  <a:pt x="3774854" y="1426424"/>
                </a:cubicBezTo>
                <a:lnTo>
                  <a:pt x="3759961" y="1426119"/>
                </a:lnTo>
                <a:lnTo>
                  <a:pt x="3761046" y="1427585"/>
                </a:lnTo>
                <a:cubicBezTo>
                  <a:pt x="3761198" y="1427381"/>
                  <a:pt x="3760629" y="1427374"/>
                  <a:pt x="3759642" y="1427495"/>
                </a:cubicBezTo>
                <a:lnTo>
                  <a:pt x="3758554" y="1427677"/>
                </a:lnTo>
                <a:lnTo>
                  <a:pt x="3762361" y="1428933"/>
                </a:lnTo>
                <a:lnTo>
                  <a:pt x="3760849" y="1429096"/>
                </a:lnTo>
                <a:lnTo>
                  <a:pt x="3767588" y="1429807"/>
                </a:lnTo>
                <a:cubicBezTo>
                  <a:pt x="3762214" y="1429697"/>
                  <a:pt x="3762214" y="1429697"/>
                  <a:pt x="3762214" y="1429697"/>
                </a:cubicBezTo>
                <a:lnTo>
                  <a:pt x="3763946" y="1432086"/>
                </a:lnTo>
                <a:lnTo>
                  <a:pt x="3764022" y="1432086"/>
                </a:lnTo>
                <a:lnTo>
                  <a:pt x="3771896" y="1432299"/>
                </a:lnTo>
                <a:lnTo>
                  <a:pt x="3776709" y="1434037"/>
                </a:lnTo>
                <a:lnTo>
                  <a:pt x="3777291" y="1434243"/>
                </a:lnTo>
                <a:lnTo>
                  <a:pt x="3774083" y="1434369"/>
                </a:lnTo>
                <a:lnTo>
                  <a:pt x="3769878" y="1434368"/>
                </a:lnTo>
                <a:lnTo>
                  <a:pt x="3770585" y="1434636"/>
                </a:lnTo>
                <a:cubicBezTo>
                  <a:pt x="3786556" y="1438495"/>
                  <a:pt x="3804074" y="1441327"/>
                  <a:pt x="3821813" y="1442749"/>
                </a:cubicBezTo>
                <a:lnTo>
                  <a:pt x="3764977" y="1438838"/>
                </a:lnTo>
                <a:lnTo>
                  <a:pt x="3765319" y="1439140"/>
                </a:lnTo>
                <a:cubicBezTo>
                  <a:pt x="3765995" y="1439665"/>
                  <a:pt x="3766917" y="1440154"/>
                  <a:pt x="3768191" y="1440166"/>
                </a:cubicBezTo>
                <a:cubicBezTo>
                  <a:pt x="3770539" y="1440277"/>
                  <a:pt x="3777220" y="1439086"/>
                  <a:pt x="3781510" y="1440225"/>
                </a:cubicBezTo>
                <a:cubicBezTo>
                  <a:pt x="3788730" y="1441781"/>
                  <a:pt x="3776575" y="1442341"/>
                  <a:pt x="3774130" y="1442180"/>
                </a:cubicBezTo>
                <a:cubicBezTo>
                  <a:pt x="3770399" y="1442663"/>
                  <a:pt x="3766887" y="1441936"/>
                  <a:pt x="3765021" y="1442084"/>
                </a:cubicBezTo>
                <a:cubicBezTo>
                  <a:pt x="3764431" y="1442338"/>
                  <a:pt x="3763809" y="1442907"/>
                  <a:pt x="3763114" y="1443438"/>
                </a:cubicBezTo>
                <a:lnTo>
                  <a:pt x="3761882" y="1444027"/>
                </a:lnTo>
                <a:lnTo>
                  <a:pt x="3763910" y="1444433"/>
                </a:lnTo>
                <a:cubicBezTo>
                  <a:pt x="3764965" y="1444714"/>
                  <a:pt x="3765638" y="1445025"/>
                  <a:pt x="3765634" y="1445354"/>
                </a:cubicBezTo>
                <a:cubicBezTo>
                  <a:pt x="3765630" y="1445495"/>
                  <a:pt x="3765496" y="1445620"/>
                  <a:pt x="3765255" y="1445733"/>
                </a:cubicBezTo>
                <a:lnTo>
                  <a:pt x="3765118" y="1445775"/>
                </a:lnTo>
                <a:lnTo>
                  <a:pt x="3767991" y="1445930"/>
                </a:lnTo>
                <a:cubicBezTo>
                  <a:pt x="3770437" y="1446091"/>
                  <a:pt x="3772864" y="1447378"/>
                  <a:pt x="3776473" y="1448156"/>
                </a:cubicBezTo>
                <a:cubicBezTo>
                  <a:pt x="3781267" y="1448428"/>
                  <a:pt x="3783736" y="1447276"/>
                  <a:pt x="3785561" y="1449379"/>
                </a:cubicBezTo>
                <a:cubicBezTo>
                  <a:pt x="3786702" y="1451309"/>
                  <a:pt x="3784897" y="1453760"/>
                  <a:pt x="3786062" y="1454377"/>
                </a:cubicBezTo>
                <a:cubicBezTo>
                  <a:pt x="3789069" y="1455973"/>
                  <a:pt x="3801826" y="1454597"/>
                  <a:pt x="3806720" y="1454731"/>
                </a:cubicBezTo>
                <a:lnTo>
                  <a:pt x="3814663" y="1454889"/>
                </a:lnTo>
                <a:lnTo>
                  <a:pt x="3815323" y="1455468"/>
                </a:lnTo>
                <a:lnTo>
                  <a:pt x="3817410" y="1456889"/>
                </a:lnTo>
                <a:lnTo>
                  <a:pt x="3814835" y="1456929"/>
                </a:lnTo>
                <a:cubicBezTo>
                  <a:pt x="3802543" y="1457012"/>
                  <a:pt x="3789931" y="1457093"/>
                  <a:pt x="3776212" y="1457485"/>
                </a:cubicBezTo>
                <a:cubicBezTo>
                  <a:pt x="3773864" y="1457375"/>
                  <a:pt x="3767885" y="1457613"/>
                  <a:pt x="3761127" y="1457626"/>
                </a:cubicBezTo>
                <a:cubicBezTo>
                  <a:pt x="3758682" y="1457464"/>
                  <a:pt x="3739885" y="1456963"/>
                  <a:pt x="3749555" y="1458495"/>
                </a:cubicBezTo>
                <a:cubicBezTo>
                  <a:pt x="3758639" y="1459904"/>
                  <a:pt x="3744058" y="1459176"/>
                  <a:pt x="3742291" y="1459375"/>
                </a:cubicBezTo>
                <a:cubicBezTo>
                  <a:pt x="3741971" y="1459489"/>
                  <a:pt x="3741465" y="1459730"/>
                  <a:pt x="3740886" y="1460044"/>
                </a:cubicBezTo>
                <a:lnTo>
                  <a:pt x="3740287" y="1460404"/>
                </a:lnTo>
                <a:lnTo>
                  <a:pt x="3745509" y="1462559"/>
                </a:lnTo>
                <a:lnTo>
                  <a:pt x="3747864" y="1463902"/>
                </a:lnTo>
                <a:lnTo>
                  <a:pt x="3747881" y="1463901"/>
                </a:lnTo>
                <a:cubicBezTo>
                  <a:pt x="3753425" y="1464049"/>
                  <a:pt x="3759200" y="1464177"/>
                  <a:pt x="3760424" y="1464259"/>
                </a:cubicBezTo>
                <a:cubicBezTo>
                  <a:pt x="3766382" y="1465146"/>
                  <a:pt x="3771956" y="1465641"/>
                  <a:pt x="3776149" y="1466729"/>
                </a:cubicBezTo>
                <a:cubicBezTo>
                  <a:pt x="3776730" y="1467038"/>
                  <a:pt x="3777973" y="1468832"/>
                  <a:pt x="3778555" y="1469141"/>
                </a:cubicBezTo>
                <a:cubicBezTo>
                  <a:pt x="3784591" y="1471206"/>
                  <a:pt x="3797992" y="1466574"/>
                  <a:pt x="3796668" y="1469470"/>
                </a:cubicBezTo>
                <a:cubicBezTo>
                  <a:pt x="3796668" y="1469470"/>
                  <a:pt x="3793718" y="1470177"/>
                  <a:pt x="3791350" y="1471193"/>
                </a:cubicBezTo>
                <a:lnTo>
                  <a:pt x="3791715" y="1470781"/>
                </a:lnTo>
                <a:lnTo>
                  <a:pt x="3792534" y="1470685"/>
                </a:lnTo>
                <a:cubicBezTo>
                  <a:pt x="3792242" y="1470530"/>
                  <a:pt x="3792098" y="1470454"/>
                  <a:pt x="3791949" y="1470517"/>
                </a:cubicBezTo>
                <a:lnTo>
                  <a:pt x="3791715" y="1470781"/>
                </a:lnTo>
                <a:lnTo>
                  <a:pt x="3790208" y="1470959"/>
                </a:lnTo>
                <a:lnTo>
                  <a:pt x="3789313" y="1470775"/>
                </a:lnTo>
                <a:cubicBezTo>
                  <a:pt x="3788688" y="1470776"/>
                  <a:pt x="3788222" y="1470859"/>
                  <a:pt x="3788222" y="1470859"/>
                </a:cubicBezTo>
                <a:cubicBezTo>
                  <a:pt x="3788222" y="1470859"/>
                  <a:pt x="3786415" y="1473309"/>
                  <a:pt x="3784451" y="1473593"/>
                </a:cubicBezTo>
                <a:cubicBezTo>
                  <a:pt x="3780220" y="1474758"/>
                  <a:pt x="3770551" y="1473227"/>
                  <a:pt x="3766921" y="1473573"/>
                </a:cubicBezTo>
                <a:cubicBezTo>
                  <a:pt x="3766338" y="1473264"/>
                  <a:pt x="3765033" y="1475035"/>
                  <a:pt x="3763850" y="1475542"/>
                </a:cubicBezTo>
                <a:cubicBezTo>
                  <a:pt x="3759788" y="1476796"/>
                  <a:pt x="3753617" y="1475759"/>
                  <a:pt x="3748221" y="1475321"/>
                </a:cubicBezTo>
                <a:lnTo>
                  <a:pt x="3744979" y="1475236"/>
                </a:lnTo>
                <a:lnTo>
                  <a:pt x="3745583" y="1475863"/>
                </a:lnTo>
                <a:cubicBezTo>
                  <a:pt x="3746106" y="1476352"/>
                  <a:pt x="3746708" y="1476764"/>
                  <a:pt x="3747021" y="1476463"/>
                </a:cubicBezTo>
                <a:cubicBezTo>
                  <a:pt x="3746396" y="1477066"/>
                  <a:pt x="3739603" y="1475675"/>
                  <a:pt x="3733781" y="1474117"/>
                </a:cubicBezTo>
                <a:lnTo>
                  <a:pt x="3733734" y="1474022"/>
                </a:lnTo>
                <a:lnTo>
                  <a:pt x="3733343" y="1473991"/>
                </a:lnTo>
                <a:lnTo>
                  <a:pt x="3733781" y="1474117"/>
                </a:lnTo>
                <a:lnTo>
                  <a:pt x="3733809" y="1474979"/>
                </a:lnTo>
                <a:lnTo>
                  <a:pt x="3729716" y="1474504"/>
                </a:lnTo>
                <a:lnTo>
                  <a:pt x="3727284" y="1473613"/>
                </a:lnTo>
                <a:lnTo>
                  <a:pt x="3722652" y="1473573"/>
                </a:lnTo>
                <a:cubicBezTo>
                  <a:pt x="3722652" y="1473573"/>
                  <a:pt x="3720787" y="1473720"/>
                  <a:pt x="3720085" y="1474673"/>
                </a:cubicBezTo>
                <a:cubicBezTo>
                  <a:pt x="3720725" y="1477284"/>
                  <a:pt x="3736512" y="1476190"/>
                  <a:pt x="3739541" y="1476661"/>
                </a:cubicBezTo>
                <a:cubicBezTo>
                  <a:pt x="3756208" y="1478495"/>
                  <a:pt x="3773066" y="1479199"/>
                  <a:pt x="3790140" y="1479427"/>
                </a:cubicBezTo>
                <a:lnTo>
                  <a:pt x="3816389" y="1479379"/>
                </a:lnTo>
                <a:lnTo>
                  <a:pt x="3817840" y="1480253"/>
                </a:lnTo>
                <a:lnTo>
                  <a:pt x="3821415" y="1482039"/>
                </a:lnTo>
                <a:lnTo>
                  <a:pt x="3812990" y="1482670"/>
                </a:lnTo>
                <a:lnTo>
                  <a:pt x="3820789" y="1483371"/>
                </a:lnTo>
                <a:lnTo>
                  <a:pt x="3819730" y="1485429"/>
                </a:lnTo>
                <a:lnTo>
                  <a:pt x="3822143" y="1486357"/>
                </a:lnTo>
                <a:lnTo>
                  <a:pt x="3814277" y="1486703"/>
                </a:lnTo>
                <a:lnTo>
                  <a:pt x="3811944" y="1486394"/>
                </a:lnTo>
                <a:cubicBezTo>
                  <a:pt x="3811209" y="1486251"/>
                  <a:pt x="3810801" y="1486099"/>
                  <a:pt x="3810958" y="1485949"/>
                </a:cubicBezTo>
                <a:lnTo>
                  <a:pt x="3810887" y="1486853"/>
                </a:lnTo>
                <a:lnTo>
                  <a:pt x="3800361" y="1487317"/>
                </a:lnTo>
                <a:lnTo>
                  <a:pt x="3797566" y="1486441"/>
                </a:lnTo>
                <a:cubicBezTo>
                  <a:pt x="3795807" y="1485848"/>
                  <a:pt x="3793821" y="1485121"/>
                  <a:pt x="3791334" y="1484124"/>
                </a:cubicBezTo>
                <a:cubicBezTo>
                  <a:pt x="3790020" y="1483855"/>
                  <a:pt x="3779728" y="1479434"/>
                  <a:pt x="3783227" y="1482465"/>
                </a:cubicBezTo>
                <a:cubicBezTo>
                  <a:pt x="3785978" y="1484551"/>
                  <a:pt x="3794143" y="1486284"/>
                  <a:pt x="3796149" y="1487424"/>
                </a:cubicBezTo>
                <a:lnTo>
                  <a:pt x="3796282" y="1487497"/>
                </a:lnTo>
                <a:lnTo>
                  <a:pt x="3793413" y="1487623"/>
                </a:lnTo>
                <a:cubicBezTo>
                  <a:pt x="3776343" y="1489174"/>
                  <a:pt x="3761822" y="1485069"/>
                  <a:pt x="3744151" y="1487436"/>
                </a:cubicBezTo>
                <a:cubicBezTo>
                  <a:pt x="3746934" y="1487918"/>
                  <a:pt x="3750993" y="1487906"/>
                  <a:pt x="3749776" y="1488716"/>
                </a:cubicBezTo>
                <a:lnTo>
                  <a:pt x="3746881" y="1489735"/>
                </a:lnTo>
                <a:lnTo>
                  <a:pt x="3733204" y="1485627"/>
                </a:lnTo>
                <a:lnTo>
                  <a:pt x="3742876" y="1489949"/>
                </a:lnTo>
                <a:lnTo>
                  <a:pt x="3742137" y="1489969"/>
                </a:lnTo>
                <a:cubicBezTo>
                  <a:pt x="3736358" y="1490000"/>
                  <a:pt x="3727507" y="1489922"/>
                  <a:pt x="3724694" y="1491129"/>
                </a:cubicBezTo>
                <a:cubicBezTo>
                  <a:pt x="3734341" y="1493973"/>
                  <a:pt x="3739254" y="1492981"/>
                  <a:pt x="3748343" y="1494204"/>
                </a:cubicBezTo>
                <a:cubicBezTo>
                  <a:pt x="3761059" y="1495078"/>
                  <a:pt x="3750186" y="1495181"/>
                  <a:pt x="3745252" y="1497297"/>
                </a:cubicBezTo>
                <a:cubicBezTo>
                  <a:pt x="3741502" y="1498906"/>
                  <a:pt x="3750167" y="1496306"/>
                  <a:pt x="3747677" y="1498584"/>
                </a:cubicBezTo>
                <a:cubicBezTo>
                  <a:pt x="3745190" y="1500862"/>
                  <a:pt x="3738571" y="1498487"/>
                  <a:pt x="3734941" y="1498834"/>
                </a:cubicBezTo>
                <a:cubicBezTo>
                  <a:pt x="3731231" y="1498191"/>
                  <a:pt x="3727038" y="1497104"/>
                  <a:pt x="3722223" y="1497960"/>
                </a:cubicBezTo>
                <a:cubicBezTo>
                  <a:pt x="3722223" y="1497960"/>
                  <a:pt x="3720920" y="1499729"/>
                  <a:pt x="3719736" y="1500237"/>
                </a:cubicBezTo>
                <a:cubicBezTo>
                  <a:pt x="3717872" y="1500385"/>
                  <a:pt x="3706998" y="1500488"/>
                  <a:pt x="3704553" y="1500326"/>
                </a:cubicBezTo>
                <a:cubicBezTo>
                  <a:pt x="3691094" y="1502655"/>
                  <a:pt x="3711754" y="1503009"/>
                  <a:pt x="3715363" y="1503787"/>
                </a:cubicBezTo>
                <a:cubicBezTo>
                  <a:pt x="3722705" y="1504084"/>
                  <a:pt x="3728683" y="1503847"/>
                  <a:pt x="3731109" y="1505134"/>
                </a:cubicBezTo>
                <a:cubicBezTo>
                  <a:pt x="3742040" y="1507333"/>
                  <a:pt x="3750565" y="1507120"/>
                  <a:pt x="3761396" y="1509457"/>
                </a:cubicBezTo>
                <a:cubicBezTo>
                  <a:pt x="3750503" y="1510685"/>
                  <a:pt x="3742020" y="1508458"/>
                  <a:pt x="3731148" y="1508561"/>
                </a:cubicBezTo>
                <a:cubicBezTo>
                  <a:pt x="3726155" y="1508375"/>
                  <a:pt x="3721380" y="1506979"/>
                  <a:pt x="3716447" y="1509095"/>
                </a:cubicBezTo>
                <a:cubicBezTo>
                  <a:pt x="3714660" y="1510421"/>
                  <a:pt x="3714059" y="1511237"/>
                  <a:pt x="3712193" y="1511572"/>
                </a:cubicBezTo>
                <a:cubicBezTo>
                  <a:pt x="3707377" y="1512428"/>
                  <a:pt x="3703709" y="1509346"/>
                  <a:pt x="3698313" y="1509892"/>
                </a:cubicBezTo>
                <a:cubicBezTo>
                  <a:pt x="3698896" y="1510201"/>
                  <a:pt x="3696465" y="1514781"/>
                  <a:pt x="3695785" y="1514421"/>
                </a:cubicBezTo>
                <a:cubicBezTo>
                  <a:pt x="3692715" y="1516389"/>
                  <a:pt x="3681264" y="1510317"/>
                  <a:pt x="3677573" y="1514228"/>
                </a:cubicBezTo>
                <a:cubicBezTo>
                  <a:pt x="3677573" y="1514228"/>
                  <a:pt x="3677491" y="1514338"/>
                  <a:pt x="3677388" y="1514476"/>
                </a:cubicBezTo>
                <a:lnTo>
                  <a:pt x="3677159" y="1514788"/>
                </a:lnTo>
                <a:lnTo>
                  <a:pt x="3677082" y="1514892"/>
                </a:lnTo>
                <a:cubicBezTo>
                  <a:pt x="3677001" y="1515002"/>
                  <a:pt x="3676961" y="1515057"/>
                  <a:pt x="3677022" y="1514975"/>
                </a:cubicBezTo>
                <a:lnTo>
                  <a:pt x="3677159" y="1514788"/>
                </a:lnTo>
                <a:lnTo>
                  <a:pt x="3677573" y="1514228"/>
                </a:lnTo>
                <a:cubicBezTo>
                  <a:pt x="3682327" y="1516750"/>
                  <a:pt x="3687260" y="1514633"/>
                  <a:pt x="3692133" y="1516081"/>
                </a:cubicBezTo>
                <a:cubicBezTo>
                  <a:pt x="3698751" y="1518454"/>
                  <a:pt x="3705491" y="1519567"/>
                  <a:pt x="3714496" y="1519800"/>
                </a:cubicBezTo>
                <a:cubicBezTo>
                  <a:pt x="3728960" y="1521602"/>
                  <a:pt x="3696846" y="1521042"/>
                  <a:pt x="3696243" y="1521858"/>
                </a:cubicBezTo>
                <a:lnTo>
                  <a:pt x="3702822" y="1526483"/>
                </a:lnTo>
                <a:cubicBezTo>
                  <a:pt x="3702220" y="1527300"/>
                  <a:pt x="3690688" y="1525917"/>
                  <a:pt x="3690688" y="1525917"/>
                </a:cubicBezTo>
                <a:cubicBezTo>
                  <a:pt x="3684708" y="1526155"/>
                  <a:pt x="3683467" y="1524359"/>
                  <a:pt x="3678553" y="1525350"/>
                </a:cubicBezTo>
                <a:cubicBezTo>
                  <a:pt x="3680978" y="1526638"/>
                  <a:pt x="3693696" y="1527512"/>
                  <a:pt x="3693093" y="1528329"/>
                </a:cubicBezTo>
                <a:cubicBezTo>
                  <a:pt x="3692943" y="1528533"/>
                  <a:pt x="3691954" y="1528742"/>
                  <a:pt x="3690744" y="1528968"/>
                </a:cubicBezTo>
                <a:lnTo>
                  <a:pt x="3689745" y="1529168"/>
                </a:lnTo>
                <a:lnTo>
                  <a:pt x="3678254" y="1525757"/>
                </a:lnTo>
                <a:lnTo>
                  <a:pt x="3672731" y="1524118"/>
                </a:lnTo>
                <a:cubicBezTo>
                  <a:pt x="3675406" y="1525701"/>
                  <a:pt x="3678190" y="1526971"/>
                  <a:pt x="3681027" y="1528087"/>
                </a:cubicBezTo>
                <a:lnTo>
                  <a:pt x="3686576" y="1530047"/>
                </a:lnTo>
                <a:lnTo>
                  <a:pt x="3685781" y="1530602"/>
                </a:lnTo>
                <a:cubicBezTo>
                  <a:pt x="3686162" y="1530936"/>
                  <a:pt x="3687556" y="1531309"/>
                  <a:pt x="3690586" y="1531733"/>
                </a:cubicBezTo>
                <a:lnTo>
                  <a:pt x="3691766" y="1531886"/>
                </a:lnTo>
                <a:lnTo>
                  <a:pt x="3698227" y="1534186"/>
                </a:lnTo>
                <a:cubicBezTo>
                  <a:pt x="3701050" y="1535314"/>
                  <a:pt x="3703814" y="1536604"/>
                  <a:pt x="3706464" y="1538212"/>
                </a:cubicBezTo>
                <a:cubicBezTo>
                  <a:pt x="3698702" y="1536989"/>
                  <a:pt x="3691948" y="1534022"/>
                  <a:pt x="3684523" y="1531832"/>
                </a:cubicBezTo>
                <a:cubicBezTo>
                  <a:pt x="3678700" y="1530275"/>
                  <a:pt x="3682767" y="1532631"/>
                  <a:pt x="3684829" y="1533845"/>
                </a:cubicBezTo>
                <a:lnTo>
                  <a:pt x="3710981" y="1543142"/>
                </a:lnTo>
                <a:lnTo>
                  <a:pt x="3709877" y="1543099"/>
                </a:lnTo>
                <a:cubicBezTo>
                  <a:pt x="3705082" y="1542829"/>
                  <a:pt x="3692168" y="1542038"/>
                  <a:pt x="3701353" y="1543312"/>
                </a:cubicBezTo>
                <a:cubicBezTo>
                  <a:pt x="3709255" y="1545042"/>
                  <a:pt x="3698888" y="1544277"/>
                  <a:pt x="3695837" y="1545119"/>
                </a:cubicBezTo>
                <a:cubicBezTo>
                  <a:pt x="3696418" y="1545429"/>
                  <a:pt x="3697000" y="1545737"/>
                  <a:pt x="3697583" y="1546046"/>
                </a:cubicBezTo>
                <a:cubicBezTo>
                  <a:pt x="3697000" y="1545737"/>
                  <a:pt x="3699465" y="1550453"/>
                  <a:pt x="3698763" y="1551405"/>
                </a:cubicBezTo>
                <a:cubicBezTo>
                  <a:pt x="3697558" y="1553039"/>
                  <a:pt x="3681793" y="1552820"/>
                  <a:pt x="3679349" y="1552658"/>
                </a:cubicBezTo>
                <a:cubicBezTo>
                  <a:pt x="3669518" y="1554640"/>
                  <a:pt x="3696334" y="1555798"/>
                  <a:pt x="3695031" y="1557568"/>
                </a:cubicBezTo>
                <a:cubicBezTo>
                  <a:pt x="3694875" y="1558053"/>
                  <a:pt x="3693731" y="1558393"/>
                  <a:pt x="3692233" y="1558644"/>
                </a:cubicBezTo>
                <a:lnTo>
                  <a:pt x="3690701" y="1558813"/>
                </a:lnTo>
                <a:lnTo>
                  <a:pt x="3672571" y="1552719"/>
                </a:lnTo>
                <a:cubicBezTo>
                  <a:pt x="3670808" y="1552114"/>
                  <a:pt x="3662963" y="1547766"/>
                  <a:pt x="3661609" y="1549073"/>
                </a:cubicBezTo>
                <a:cubicBezTo>
                  <a:pt x="3660359" y="1550280"/>
                  <a:pt x="3667496" y="1552107"/>
                  <a:pt x="3667899" y="1552615"/>
                </a:cubicBezTo>
                <a:cubicBezTo>
                  <a:pt x="3674696" y="1554707"/>
                  <a:pt x="3680908" y="1556817"/>
                  <a:pt x="3686874" y="1558990"/>
                </a:cubicBezTo>
                <a:lnTo>
                  <a:pt x="3687367" y="1559180"/>
                </a:lnTo>
                <a:lnTo>
                  <a:pt x="3687326" y="1559186"/>
                </a:lnTo>
                <a:cubicBezTo>
                  <a:pt x="3684200" y="1559443"/>
                  <a:pt x="3682215" y="1559574"/>
                  <a:pt x="3686467" y="1560031"/>
                </a:cubicBezTo>
                <a:lnTo>
                  <a:pt x="3692934" y="1561331"/>
                </a:lnTo>
                <a:lnTo>
                  <a:pt x="3704359" y="1565745"/>
                </a:lnTo>
                <a:lnTo>
                  <a:pt x="3705982" y="1566274"/>
                </a:lnTo>
                <a:lnTo>
                  <a:pt x="3699735" y="1566521"/>
                </a:lnTo>
                <a:cubicBezTo>
                  <a:pt x="3697064" y="1566598"/>
                  <a:pt x="3693942" y="1566646"/>
                  <a:pt x="3689974" y="1566625"/>
                </a:cubicBezTo>
                <a:cubicBezTo>
                  <a:pt x="3685763" y="1566663"/>
                  <a:pt x="3682635" y="1566330"/>
                  <a:pt x="3679005" y="1566676"/>
                </a:cubicBezTo>
                <a:cubicBezTo>
                  <a:pt x="3670558" y="1568066"/>
                  <a:pt x="3683858" y="1569249"/>
                  <a:pt x="3686884" y="1569720"/>
                </a:cubicBezTo>
                <a:cubicBezTo>
                  <a:pt x="3691779" y="1569855"/>
                  <a:pt x="3697778" y="1568491"/>
                  <a:pt x="3696554" y="1571250"/>
                </a:cubicBezTo>
                <a:cubicBezTo>
                  <a:pt x="3697156" y="1570434"/>
                  <a:pt x="3686244" y="1572787"/>
                  <a:pt x="3683193" y="1573631"/>
                </a:cubicBezTo>
                <a:cubicBezTo>
                  <a:pt x="3683193" y="1573631"/>
                  <a:pt x="3678321" y="1572183"/>
                  <a:pt x="3678961" y="1574795"/>
                </a:cubicBezTo>
                <a:cubicBezTo>
                  <a:pt x="3678961" y="1574795"/>
                  <a:pt x="3683173" y="1574756"/>
                  <a:pt x="3685522" y="1574865"/>
                </a:cubicBezTo>
                <a:cubicBezTo>
                  <a:pt x="3684997" y="1576859"/>
                  <a:pt x="3684375" y="1578802"/>
                  <a:pt x="3684375" y="1578802"/>
                </a:cubicBezTo>
                <a:cubicBezTo>
                  <a:pt x="3685539" y="1579419"/>
                  <a:pt x="3693381" y="1579035"/>
                  <a:pt x="3695808" y="1580321"/>
                </a:cubicBezTo>
                <a:cubicBezTo>
                  <a:pt x="3695808" y="1580321"/>
                  <a:pt x="3699398" y="1582226"/>
                  <a:pt x="3692837" y="1582155"/>
                </a:cubicBezTo>
                <a:cubicBezTo>
                  <a:pt x="3687845" y="1581968"/>
                  <a:pt x="3692178" y="1580668"/>
                  <a:pt x="3688428" y="1582276"/>
                </a:cubicBezTo>
                <a:cubicBezTo>
                  <a:pt x="3690994" y="1581176"/>
                  <a:pt x="3690252" y="1584380"/>
                  <a:pt x="3688465" y="1585705"/>
                </a:cubicBezTo>
                <a:cubicBezTo>
                  <a:pt x="3688762" y="1585578"/>
                  <a:pt x="3688042" y="1585421"/>
                  <a:pt x="3686787" y="1585270"/>
                </a:cubicBezTo>
                <a:lnTo>
                  <a:pt x="3682724" y="1584938"/>
                </a:lnTo>
                <a:lnTo>
                  <a:pt x="3682579" y="1584887"/>
                </a:lnTo>
                <a:cubicBezTo>
                  <a:pt x="3669545" y="1580308"/>
                  <a:pt x="3656563" y="1575791"/>
                  <a:pt x="3644136" y="1571572"/>
                </a:cubicBezTo>
                <a:cubicBezTo>
                  <a:pt x="3628770" y="1566537"/>
                  <a:pt x="3613469" y="1562977"/>
                  <a:pt x="3598568" y="1559928"/>
                </a:cubicBezTo>
                <a:cubicBezTo>
                  <a:pt x="3591038" y="1558416"/>
                  <a:pt x="3583079" y="1557350"/>
                  <a:pt x="3575021" y="1556684"/>
                </a:cubicBezTo>
                <a:lnTo>
                  <a:pt x="3573185" y="1556619"/>
                </a:lnTo>
                <a:lnTo>
                  <a:pt x="3574442" y="1557091"/>
                </a:lnTo>
                <a:cubicBezTo>
                  <a:pt x="3575414" y="1557530"/>
                  <a:pt x="3576018" y="1557946"/>
                  <a:pt x="3575972" y="1558282"/>
                </a:cubicBezTo>
                <a:cubicBezTo>
                  <a:pt x="3575951" y="1558427"/>
                  <a:pt x="3575806" y="1558538"/>
                  <a:pt x="3575563" y="1558619"/>
                </a:cubicBezTo>
                <a:lnTo>
                  <a:pt x="3575426" y="1558643"/>
                </a:lnTo>
                <a:lnTo>
                  <a:pt x="3578151" y="1559215"/>
                </a:lnTo>
                <a:lnTo>
                  <a:pt x="3583726" y="1561713"/>
                </a:lnTo>
                <a:lnTo>
                  <a:pt x="3586802" y="1562263"/>
                </a:lnTo>
                <a:cubicBezTo>
                  <a:pt x="3598914" y="1564080"/>
                  <a:pt x="3611208" y="1565927"/>
                  <a:pt x="3623824" y="1568875"/>
                </a:cubicBezTo>
                <a:cubicBezTo>
                  <a:pt x="3644265" y="1574522"/>
                  <a:pt x="3664670" y="1581745"/>
                  <a:pt x="3684608" y="1589544"/>
                </a:cubicBezTo>
                <a:lnTo>
                  <a:pt x="3685184" y="1589804"/>
                </a:lnTo>
                <a:lnTo>
                  <a:pt x="3681642" y="1589997"/>
                </a:lnTo>
                <a:lnTo>
                  <a:pt x="3681109" y="1590179"/>
                </a:lnTo>
                <a:lnTo>
                  <a:pt x="3680222" y="1589804"/>
                </a:lnTo>
                <a:cubicBezTo>
                  <a:pt x="3660124" y="1584592"/>
                  <a:pt x="3644348" y="1577646"/>
                  <a:pt x="3620874" y="1570952"/>
                </a:cubicBezTo>
                <a:cubicBezTo>
                  <a:pt x="3612880" y="1568736"/>
                  <a:pt x="3603803" y="1566955"/>
                  <a:pt x="3594523" y="1565466"/>
                </a:cubicBezTo>
                <a:lnTo>
                  <a:pt x="3594493" y="1565462"/>
                </a:lnTo>
                <a:lnTo>
                  <a:pt x="3594354" y="1568388"/>
                </a:lnTo>
                <a:lnTo>
                  <a:pt x="3594353" y="1568509"/>
                </a:lnTo>
                <a:lnTo>
                  <a:pt x="3619585" y="1573734"/>
                </a:lnTo>
                <a:cubicBezTo>
                  <a:pt x="3622721" y="1574680"/>
                  <a:pt x="3634245" y="1576248"/>
                  <a:pt x="3630951" y="1577889"/>
                </a:cubicBezTo>
                <a:cubicBezTo>
                  <a:pt x="3631640" y="1578761"/>
                  <a:pt x="3632387" y="1579706"/>
                  <a:pt x="3633982" y="1578936"/>
                </a:cubicBezTo>
                <a:cubicBezTo>
                  <a:pt x="3648667" y="1584501"/>
                  <a:pt x="3664313" y="1588496"/>
                  <a:pt x="3679867" y="1596554"/>
                </a:cubicBezTo>
                <a:cubicBezTo>
                  <a:pt x="3664500" y="1591519"/>
                  <a:pt x="3645997" y="1585538"/>
                  <a:pt x="3630285" y="1580068"/>
                </a:cubicBezTo>
                <a:lnTo>
                  <a:pt x="3621742" y="1577268"/>
                </a:lnTo>
                <a:lnTo>
                  <a:pt x="3621517" y="1577239"/>
                </a:lnTo>
                <a:lnTo>
                  <a:pt x="3613694" y="1576186"/>
                </a:lnTo>
                <a:lnTo>
                  <a:pt x="3615004" y="1577691"/>
                </a:lnTo>
                <a:lnTo>
                  <a:pt x="3614761" y="1577620"/>
                </a:lnTo>
                <a:lnTo>
                  <a:pt x="3615063" y="1577758"/>
                </a:lnTo>
                <a:lnTo>
                  <a:pt x="3616866" y="1579824"/>
                </a:lnTo>
                <a:cubicBezTo>
                  <a:pt x="3624554" y="1584233"/>
                  <a:pt x="3638866" y="1588897"/>
                  <a:pt x="3626007" y="1582718"/>
                </a:cubicBezTo>
                <a:lnTo>
                  <a:pt x="3615063" y="1577758"/>
                </a:lnTo>
                <a:lnTo>
                  <a:pt x="3615004" y="1577691"/>
                </a:lnTo>
                <a:lnTo>
                  <a:pt x="3619269" y="1578909"/>
                </a:lnTo>
                <a:cubicBezTo>
                  <a:pt x="3640558" y="1582841"/>
                  <a:pt x="3659712" y="1591271"/>
                  <a:pt x="3676982" y="1600106"/>
                </a:cubicBezTo>
                <a:cubicBezTo>
                  <a:pt x="3653854" y="1593848"/>
                  <a:pt x="3631629" y="1585948"/>
                  <a:pt x="3607426" y="1579957"/>
                </a:cubicBezTo>
                <a:cubicBezTo>
                  <a:pt x="3596206" y="1577264"/>
                  <a:pt x="3585033" y="1575327"/>
                  <a:pt x="3573749" y="1573801"/>
                </a:cubicBezTo>
                <a:lnTo>
                  <a:pt x="3552005" y="1571467"/>
                </a:lnTo>
                <a:lnTo>
                  <a:pt x="3554570" y="1573078"/>
                </a:lnTo>
                <a:lnTo>
                  <a:pt x="3554775" y="1573248"/>
                </a:lnTo>
                <a:lnTo>
                  <a:pt x="3613648" y="1583820"/>
                </a:lnTo>
                <a:cubicBezTo>
                  <a:pt x="3633031" y="1588535"/>
                  <a:pt x="3651953" y="1594464"/>
                  <a:pt x="3670215" y="1601768"/>
                </a:cubicBezTo>
                <a:cubicBezTo>
                  <a:pt x="3677129" y="1604706"/>
                  <a:pt x="3685984" y="1607311"/>
                  <a:pt x="3688576" y="1611984"/>
                </a:cubicBezTo>
                <a:cubicBezTo>
                  <a:pt x="3691328" y="1614071"/>
                  <a:pt x="3692058" y="1613367"/>
                  <a:pt x="3693718" y="1614072"/>
                </a:cubicBezTo>
                <a:cubicBezTo>
                  <a:pt x="3698120" y="1615462"/>
                  <a:pt x="3700977" y="1617447"/>
                  <a:pt x="3695902" y="1616834"/>
                </a:cubicBezTo>
                <a:cubicBezTo>
                  <a:pt x="3687392" y="1614666"/>
                  <a:pt x="3682941" y="1613450"/>
                  <a:pt x="3676026" y="1610511"/>
                </a:cubicBezTo>
                <a:cubicBezTo>
                  <a:pt x="3651805" y="1602872"/>
                  <a:pt x="3632028" y="1595046"/>
                  <a:pt x="3606510" y="1588786"/>
                </a:cubicBezTo>
                <a:lnTo>
                  <a:pt x="3601535" y="1587718"/>
                </a:lnTo>
                <a:lnTo>
                  <a:pt x="3597274" y="1588528"/>
                </a:lnTo>
                <a:lnTo>
                  <a:pt x="3597674" y="1588157"/>
                </a:lnTo>
                <a:lnTo>
                  <a:pt x="3598470" y="1588175"/>
                </a:lnTo>
                <a:cubicBezTo>
                  <a:pt x="3598211" y="1587975"/>
                  <a:pt x="3598081" y="1587875"/>
                  <a:pt x="3597931" y="1587919"/>
                </a:cubicBezTo>
                <a:lnTo>
                  <a:pt x="3597674" y="1588157"/>
                </a:lnTo>
                <a:lnTo>
                  <a:pt x="3596214" y="1588123"/>
                </a:lnTo>
                <a:lnTo>
                  <a:pt x="3595381" y="1587806"/>
                </a:lnTo>
                <a:cubicBezTo>
                  <a:pt x="3594784" y="1587716"/>
                  <a:pt x="3594327" y="1587736"/>
                  <a:pt x="3594327" y="1587736"/>
                </a:cubicBezTo>
                <a:lnTo>
                  <a:pt x="3593653" y="1588342"/>
                </a:lnTo>
                <a:lnTo>
                  <a:pt x="3602814" y="1589918"/>
                </a:lnTo>
                <a:cubicBezTo>
                  <a:pt x="3625012" y="1594768"/>
                  <a:pt x="3649136" y="1603910"/>
                  <a:pt x="3670046" y="1611541"/>
                </a:cubicBezTo>
                <a:cubicBezTo>
                  <a:pt x="3673422" y="1613025"/>
                  <a:pt x="3678275" y="1614749"/>
                  <a:pt x="3679935" y="1615455"/>
                </a:cubicBezTo>
                <a:cubicBezTo>
                  <a:pt x="3681371" y="1617272"/>
                  <a:pt x="3679087" y="1617170"/>
                  <a:pt x="3680121" y="1618478"/>
                </a:cubicBezTo>
                <a:cubicBezTo>
                  <a:pt x="3680121" y="1618478"/>
                  <a:pt x="3681902" y="1620731"/>
                  <a:pt x="3682528" y="1620127"/>
                </a:cubicBezTo>
                <a:cubicBezTo>
                  <a:pt x="3681902" y="1620731"/>
                  <a:pt x="3675110" y="1619341"/>
                  <a:pt x="3669287" y="1617783"/>
                </a:cubicBezTo>
                <a:lnTo>
                  <a:pt x="3669567" y="1616749"/>
                </a:lnTo>
                <a:lnTo>
                  <a:pt x="3669607" y="1616758"/>
                </a:lnTo>
                <a:lnTo>
                  <a:pt x="3673401" y="1618138"/>
                </a:lnTo>
                <a:cubicBezTo>
                  <a:pt x="3675663" y="1618647"/>
                  <a:pt x="3678302" y="1619080"/>
                  <a:pt x="3679496" y="1619081"/>
                </a:cubicBezTo>
                <a:lnTo>
                  <a:pt x="3669607" y="1616758"/>
                </a:lnTo>
                <a:lnTo>
                  <a:pt x="3669568" y="1616744"/>
                </a:lnTo>
                <a:lnTo>
                  <a:pt x="3669567" y="1616749"/>
                </a:lnTo>
                <a:lnTo>
                  <a:pt x="3664572" y="1615575"/>
                </a:lnTo>
                <a:cubicBezTo>
                  <a:pt x="3655351" y="1613570"/>
                  <a:pt x="3661660" y="1615627"/>
                  <a:pt x="3669287" y="1617783"/>
                </a:cubicBezTo>
                <a:lnTo>
                  <a:pt x="3669314" y="1618644"/>
                </a:lnTo>
                <a:lnTo>
                  <a:pt x="3665222" y="1618170"/>
                </a:lnTo>
                <a:cubicBezTo>
                  <a:pt x="3660604" y="1617065"/>
                  <a:pt x="3656442" y="1614544"/>
                  <a:pt x="3651637" y="1612647"/>
                </a:cubicBezTo>
                <a:lnTo>
                  <a:pt x="3619952" y="1603665"/>
                </a:lnTo>
                <a:lnTo>
                  <a:pt x="3616498" y="1603426"/>
                </a:lnTo>
                <a:lnTo>
                  <a:pt x="3623861" y="1605267"/>
                </a:lnTo>
                <a:lnTo>
                  <a:pt x="3622590" y="1607230"/>
                </a:lnTo>
                <a:lnTo>
                  <a:pt x="3624778" y="1608529"/>
                </a:lnTo>
                <a:lnTo>
                  <a:pt x="3617219" y="1607757"/>
                </a:lnTo>
                <a:lnTo>
                  <a:pt x="3615029" y="1607105"/>
                </a:lnTo>
                <a:cubicBezTo>
                  <a:pt x="3614344" y="1606852"/>
                  <a:pt x="3613974" y="1606637"/>
                  <a:pt x="3614142" y="1606505"/>
                </a:cubicBezTo>
                <a:lnTo>
                  <a:pt x="3613961" y="1607424"/>
                </a:lnTo>
                <a:lnTo>
                  <a:pt x="3603844" y="1606391"/>
                </a:lnTo>
                <a:lnTo>
                  <a:pt x="3601285" y="1605089"/>
                </a:lnTo>
                <a:cubicBezTo>
                  <a:pt x="3599679" y="1604227"/>
                  <a:pt x="3597874" y="1603195"/>
                  <a:pt x="3595625" y="1601814"/>
                </a:cubicBezTo>
                <a:cubicBezTo>
                  <a:pt x="3594403" y="1601349"/>
                  <a:pt x="3585129" y="1595329"/>
                  <a:pt x="3588088" y="1598945"/>
                </a:cubicBezTo>
                <a:cubicBezTo>
                  <a:pt x="3590453" y="1601485"/>
                  <a:pt x="3598036" y="1604437"/>
                  <a:pt x="3599806" y="1605897"/>
                </a:cubicBezTo>
                <a:lnTo>
                  <a:pt x="3599925" y="1605991"/>
                </a:lnTo>
                <a:lnTo>
                  <a:pt x="3597168" y="1605709"/>
                </a:lnTo>
                <a:cubicBezTo>
                  <a:pt x="3580663" y="1604852"/>
                  <a:pt x="3567309" y="1598552"/>
                  <a:pt x="3550126" y="1598448"/>
                </a:cubicBezTo>
                <a:cubicBezTo>
                  <a:pt x="3552723" y="1599343"/>
                  <a:pt x="3556603" y="1599912"/>
                  <a:pt x="3555338" y="1600569"/>
                </a:cubicBezTo>
                <a:lnTo>
                  <a:pt x="3552443" y="1601202"/>
                </a:lnTo>
                <a:lnTo>
                  <a:pt x="3539895" y="1595018"/>
                </a:lnTo>
                <a:lnTo>
                  <a:pt x="3548591" y="1600847"/>
                </a:lnTo>
                <a:lnTo>
                  <a:pt x="3547881" y="1600761"/>
                </a:lnTo>
                <a:lnTo>
                  <a:pt x="3547430" y="1600726"/>
                </a:lnTo>
                <a:lnTo>
                  <a:pt x="3566240" y="1609126"/>
                </a:lnTo>
                <a:cubicBezTo>
                  <a:pt x="3572209" y="1610809"/>
                  <a:pt x="3583304" y="1622598"/>
                  <a:pt x="3596813" y="1630234"/>
                </a:cubicBezTo>
                <a:cubicBezTo>
                  <a:pt x="3610423" y="1637697"/>
                  <a:pt x="3627025" y="1644493"/>
                  <a:pt x="3643480" y="1650794"/>
                </a:cubicBezTo>
                <a:lnTo>
                  <a:pt x="3657524" y="1656190"/>
                </a:lnTo>
                <a:lnTo>
                  <a:pt x="3655647" y="1655883"/>
                </a:lnTo>
                <a:lnTo>
                  <a:pt x="3654731" y="1655695"/>
                </a:lnTo>
                <a:lnTo>
                  <a:pt x="3656789" y="1656936"/>
                </a:lnTo>
                <a:cubicBezTo>
                  <a:pt x="3657886" y="1657621"/>
                  <a:pt x="3659059" y="1658384"/>
                  <a:pt x="3660372" y="1659289"/>
                </a:cubicBezTo>
                <a:cubicBezTo>
                  <a:pt x="3658323" y="1658586"/>
                  <a:pt x="3656328" y="1657687"/>
                  <a:pt x="3654367" y="1656683"/>
                </a:cubicBezTo>
                <a:lnTo>
                  <a:pt x="3651263" y="1654949"/>
                </a:lnTo>
                <a:lnTo>
                  <a:pt x="3645532" y="1653578"/>
                </a:lnTo>
                <a:cubicBezTo>
                  <a:pt x="3643553" y="1653070"/>
                  <a:pt x="3641992" y="1652640"/>
                  <a:pt x="3641325" y="1652435"/>
                </a:cubicBezTo>
                <a:cubicBezTo>
                  <a:pt x="3640083" y="1652375"/>
                  <a:pt x="3639452" y="1652452"/>
                  <a:pt x="3639295" y="1652638"/>
                </a:cubicBezTo>
                <a:lnTo>
                  <a:pt x="3639923" y="1653286"/>
                </a:lnTo>
                <a:lnTo>
                  <a:pt x="3641098" y="1653935"/>
                </a:lnTo>
                <a:lnTo>
                  <a:pt x="3642981" y="1654796"/>
                </a:lnTo>
                <a:cubicBezTo>
                  <a:pt x="3649008" y="1657262"/>
                  <a:pt x="3660176" y="1660890"/>
                  <a:pt x="3659639" y="1661858"/>
                </a:cubicBezTo>
                <a:cubicBezTo>
                  <a:pt x="3659621" y="1662338"/>
                  <a:pt x="3658499" y="1662398"/>
                  <a:pt x="3656971" y="1662270"/>
                </a:cubicBezTo>
                <a:lnTo>
                  <a:pt x="3655379" y="1662044"/>
                </a:lnTo>
                <a:lnTo>
                  <a:pt x="3653823" y="1661217"/>
                </a:lnTo>
                <a:lnTo>
                  <a:pt x="3661470" y="1665780"/>
                </a:lnTo>
                <a:cubicBezTo>
                  <a:pt x="3647986" y="1660364"/>
                  <a:pt x="3637947" y="1653322"/>
                  <a:pt x="3626362" y="1647290"/>
                </a:cubicBezTo>
                <a:lnTo>
                  <a:pt x="3623093" y="1645800"/>
                </a:lnTo>
                <a:lnTo>
                  <a:pt x="3624539" y="1646735"/>
                </a:lnTo>
                <a:cubicBezTo>
                  <a:pt x="3626543" y="1647900"/>
                  <a:pt x="3628743" y="1649026"/>
                  <a:pt x="3629036" y="1649352"/>
                </a:cubicBezTo>
                <a:cubicBezTo>
                  <a:pt x="3636963" y="1653398"/>
                  <a:pt x="3644270" y="1657308"/>
                  <a:pt x="3651330" y="1661220"/>
                </a:cubicBezTo>
                <a:lnTo>
                  <a:pt x="3651917" y="1661555"/>
                </a:lnTo>
                <a:lnTo>
                  <a:pt x="3651876" y="1661549"/>
                </a:lnTo>
                <a:cubicBezTo>
                  <a:pt x="3648602" y="1660997"/>
                  <a:pt x="3646514" y="1660610"/>
                  <a:pt x="3651212" y="1662228"/>
                </a:cubicBezTo>
                <a:lnTo>
                  <a:pt x="3658545" y="1665337"/>
                </a:lnTo>
                <a:lnTo>
                  <a:pt x="3672143" y="1673100"/>
                </a:lnTo>
                <a:lnTo>
                  <a:pt x="3674046" y="1674098"/>
                </a:lnTo>
                <a:lnTo>
                  <a:pt x="3667425" y="1672706"/>
                </a:lnTo>
                <a:lnTo>
                  <a:pt x="3664790" y="1672103"/>
                </a:lnTo>
                <a:lnTo>
                  <a:pt x="3667358" y="1673735"/>
                </a:lnTo>
                <a:cubicBezTo>
                  <a:pt x="3671427" y="1676471"/>
                  <a:pt x="3675072" y="1679404"/>
                  <a:pt x="3667732" y="1675968"/>
                </a:cubicBezTo>
                <a:lnTo>
                  <a:pt x="3654420" y="1669554"/>
                </a:lnTo>
                <a:lnTo>
                  <a:pt x="3650850" y="1668618"/>
                </a:lnTo>
                <a:lnTo>
                  <a:pt x="3646169" y="1667578"/>
                </a:lnTo>
                <a:lnTo>
                  <a:pt x="3654686" y="1672079"/>
                </a:lnTo>
                <a:lnTo>
                  <a:pt x="3656864" y="1673227"/>
                </a:lnTo>
                <a:lnTo>
                  <a:pt x="3658616" y="1673621"/>
                </a:lnTo>
                <a:cubicBezTo>
                  <a:pt x="3662516" y="1674390"/>
                  <a:pt x="3665812" y="1674957"/>
                  <a:pt x="3665461" y="1676932"/>
                </a:cubicBezTo>
                <a:cubicBezTo>
                  <a:pt x="3665559" y="1676753"/>
                  <a:pt x="3664948" y="1676596"/>
                  <a:pt x="3663927" y="1676462"/>
                </a:cubicBezTo>
                <a:lnTo>
                  <a:pt x="3662817" y="1676369"/>
                </a:lnTo>
                <a:lnTo>
                  <a:pt x="3667282" y="1678726"/>
                </a:lnTo>
                <a:lnTo>
                  <a:pt x="3661422" y="1677881"/>
                </a:lnTo>
                <a:cubicBezTo>
                  <a:pt x="3653714" y="1678735"/>
                  <a:pt x="3663625" y="1681335"/>
                  <a:pt x="3670030" y="1682548"/>
                </a:cubicBezTo>
                <a:lnTo>
                  <a:pt x="3678535" y="1684863"/>
                </a:lnTo>
                <a:lnTo>
                  <a:pt x="3684227" y="1688003"/>
                </a:lnTo>
                <a:lnTo>
                  <a:pt x="3684915" y="1688380"/>
                </a:lnTo>
                <a:lnTo>
                  <a:pt x="3681514" y="1687663"/>
                </a:lnTo>
                <a:cubicBezTo>
                  <a:pt x="3676935" y="1686721"/>
                  <a:pt x="3672397" y="1685703"/>
                  <a:pt x="3668058" y="1684329"/>
                </a:cubicBezTo>
                <a:cubicBezTo>
                  <a:pt x="3665609" y="1683699"/>
                  <a:pt x="3663048" y="1682921"/>
                  <a:pt x="3660424" y="1682080"/>
                </a:cubicBezTo>
                <a:lnTo>
                  <a:pt x="3654746" y="1680219"/>
                </a:lnTo>
                <a:lnTo>
                  <a:pt x="3654746" y="1680589"/>
                </a:lnTo>
                <a:cubicBezTo>
                  <a:pt x="3654734" y="1681318"/>
                  <a:pt x="3654716" y="1681798"/>
                  <a:pt x="3654716" y="1681798"/>
                </a:cubicBezTo>
                <a:cubicBezTo>
                  <a:pt x="3656153" y="1682769"/>
                  <a:pt x="3664443" y="1684436"/>
                  <a:pt x="3667438" y="1686459"/>
                </a:cubicBezTo>
                <a:cubicBezTo>
                  <a:pt x="3667438" y="1686459"/>
                  <a:pt x="3670831" y="1688751"/>
                  <a:pt x="3666953" y="1688107"/>
                </a:cubicBezTo>
                <a:lnTo>
                  <a:pt x="3665735" y="1687839"/>
                </a:lnTo>
                <a:lnTo>
                  <a:pt x="3666015" y="1688029"/>
                </a:lnTo>
                <a:cubicBezTo>
                  <a:pt x="3668568" y="1688769"/>
                  <a:pt x="3669801" y="1688619"/>
                  <a:pt x="3671701" y="1688755"/>
                </a:cubicBezTo>
                <a:cubicBezTo>
                  <a:pt x="3672419" y="1689240"/>
                  <a:pt x="3674232" y="1691614"/>
                  <a:pt x="3676970" y="1692316"/>
                </a:cubicBezTo>
                <a:cubicBezTo>
                  <a:pt x="3679523" y="1693056"/>
                  <a:pt x="3686321" y="1693553"/>
                  <a:pt x="3691268" y="1695911"/>
                </a:cubicBezTo>
                <a:cubicBezTo>
                  <a:pt x="3699486" y="1699496"/>
                  <a:pt x="3686626" y="1696872"/>
                  <a:pt x="3683954" y="1696050"/>
                </a:cubicBezTo>
                <a:cubicBezTo>
                  <a:pt x="3680103" y="1695578"/>
                  <a:pt x="3676114" y="1693867"/>
                  <a:pt x="3674162" y="1693531"/>
                </a:cubicBezTo>
                <a:cubicBezTo>
                  <a:pt x="3673605" y="1693646"/>
                  <a:pt x="3673111" y="1694091"/>
                  <a:pt x="3672529" y="1694476"/>
                </a:cubicBezTo>
                <a:lnTo>
                  <a:pt x="3671389" y="1694781"/>
                </a:lnTo>
                <a:lnTo>
                  <a:pt x="3673690" y="1695755"/>
                </a:lnTo>
                <a:cubicBezTo>
                  <a:pt x="3674904" y="1696336"/>
                  <a:pt x="3675723" y="1696848"/>
                  <a:pt x="3675817" y="1697198"/>
                </a:cubicBezTo>
                <a:cubicBezTo>
                  <a:pt x="3675857" y="1697348"/>
                  <a:pt x="3675751" y="1697448"/>
                  <a:pt x="3675529" y="1697506"/>
                </a:cubicBezTo>
                <a:lnTo>
                  <a:pt x="3675394" y="1697514"/>
                </a:lnTo>
                <a:lnTo>
                  <a:pt x="3678522" y="1698443"/>
                </a:lnTo>
                <a:cubicBezTo>
                  <a:pt x="3681193" y="1699264"/>
                  <a:pt x="3684188" y="1701287"/>
                  <a:pt x="3688296" y="1703079"/>
                </a:cubicBezTo>
                <a:cubicBezTo>
                  <a:pt x="3693519" y="1704641"/>
                  <a:pt x="3695813" y="1704062"/>
                  <a:pt x="3698413" y="1706800"/>
                </a:cubicBezTo>
                <a:cubicBezTo>
                  <a:pt x="3700227" y="1709173"/>
                  <a:pt x="3699041" y="1711321"/>
                  <a:pt x="3700478" y="1712292"/>
                </a:cubicBezTo>
                <a:cubicBezTo>
                  <a:pt x="3704192" y="1714800"/>
                  <a:pt x="3717448" y="1716709"/>
                  <a:pt x="3722736" y="1718152"/>
                </a:cubicBezTo>
                <a:lnTo>
                  <a:pt x="3731300" y="1720428"/>
                </a:lnTo>
                <a:lnTo>
                  <a:pt x="3732184" y="1721222"/>
                </a:lnTo>
                <a:lnTo>
                  <a:pt x="3734858" y="1723301"/>
                </a:lnTo>
                <a:lnTo>
                  <a:pt x="3732110" y="1722661"/>
                </a:lnTo>
                <a:lnTo>
                  <a:pt x="3702488" y="1715729"/>
                </a:lnTo>
                <a:lnTo>
                  <a:pt x="3700197" y="1716776"/>
                </a:lnTo>
                <a:cubicBezTo>
                  <a:pt x="3700197" y="1716776"/>
                  <a:pt x="3700197" y="1716776"/>
                  <a:pt x="3701305" y="1716752"/>
                </a:cubicBezTo>
                <a:cubicBezTo>
                  <a:pt x="3700528" y="1718005"/>
                  <a:pt x="3700528" y="1718005"/>
                  <a:pt x="3701634" y="1717982"/>
                </a:cubicBezTo>
                <a:cubicBezTo>
                  <a:pt x="3701634" y="1717982"/>
                  <a:pt x="3701634" y="1717982"/>
                  <a:pt x="3704019" y="1719169"/>
                </a:cubicBezTo>
                <a:cubicBezTo>
                  <a:pt x="3701965" y="1719212"/>
                  <a:pt x="3699085" y="1720330"/>
                  <a:pt x="3700035" y="1720310"/>
                </a:cubicBezTo>
                <a:cubicBezTo>
                  <a:pt x="3704963" y="1722682"/>
                  <a:pt x="3709843" y="1724878"/>
                  <a:pt x="3714772" y="1727250"/>
                </a:cubicBezTo>
                <a:cubicBezTo>
                  <a:pt x="3713665" y="1727273"/>
                  <a:pt x="3713665" y="1727273"/>
                  <a:pt x="3712717" y="1727292"/>
                </a:cubicBezTo>
                <a:cubicBezTo>
                  <a:pt x="3712717" y="1727292"/>
                  <a:pt x="3712717" y="1727292"/>
                  <a:pt x="3696591" y="1719322"/>
                </a:cubicBezTo>
                <a:cubicBezTo>
                  <a:pt x="3695483" y="1719344"/>
                  <a:pt x="3692322" y="1719409"/>
                  <a:pt x="3691498" y="1720486"/>
                </a:cubicBezTo>
                <a:cubicBezTo>
                  <a:pt x="3683845" y="1717728"/>
                  <a:pt x="3676262" y="1714351"/>
                  <a:pt x="3668771" y="1710795"/>
                </a:cubicBezTo>
                <a:lnTo>
                  <a:pt x="3663063" y="1708026"/>
                </a:lnTo>
                <a:lnTo>
                  <a:pt x="3655083" y="1706039"/>
                </a:lnTo>
                <a:cubicBezTo>
                  <a:pt x="3654775" y="1706077"/>
                  <a:pt x="3654306" y="1706200"/>
                  <a:pt x="3653781" y="1706383"/>
                </a:cubicBezTo>
                <a:lnTo>
                  <a:pt x="3653251" y="1706610"/>
                </a:lnTo>
                <a:lnTo>
                  <a:pt x="3657971" y="1709398"/>
                </a:lnTo>
                <a:lnTo>
                  <a:pt x="3667528" y="1713761"/>
                </a:lnTo>
                <a:lnTo>
                  <a:pt x="3676017" y="1716084"/>
                </a:lnTo>
                <a:cubicBezTo>
                  <a:pt x="3682678" y="1718617"/>
                  <a:pt x="3688806" y="1720626"/>
                  <a:pt x="3693633" y="1722904"/>
                </a:cubicBezTo>
                <a:lnTo>
                  <a:pt x="3693818" y="1723084"/>
                </a:lnTo>
                <a:lnTo>
                  <a:pt x="3694371" y="1722899"/>
                </a:lnTo>
                <a:lnTo>
                  <a:pt x="3706181" y="1728305"/>
                </a:lnTo>
                <a:lnTo>
                  <a:pt x="3709574" y="1729106"/>
                </a:lnTo>
                <a:lnTo>
                  <a:pt x="3714295" y="1729804"/>
                </a:lnTo>
                <a:lnTo>
                  <a:pt x="3711057" y="1729516"/>
                </a:lnTo>
                <a:lnTo>
                  <a:pt x="3713857" y="1731507"/>
                </a:lnTo>
                <a:lnTo>
                  <a:pt x="3713280" y="1731556"/>
                </a:lnTo>
                <a:lnTo>
                  <a:pt x="3713942" y="1731858"/>
                </a:lnTo>
                <a:cubicBezTo>
                  <a:pt x="3714273" y="1733089"/>
                  <a:pt x="3713496" y="1734341"/>
                  <a:pt x="3714602" y="1734318"/>
                </a:cubicBezTo>
                <a:lnTo>
                  <a:pt x="3718968" y="1739730"/>
                </a:lnTo>
                <a:lnTo>
                  <a:pt x="3697631" y="1731792"/>
                </a:lnTo>
                <a:cubicBezTo>
                  <a:pt x="3681822" y="1725905"/>
                  <a:pt x="3664881" y="1719567"/>
                  <a:pt x="3645791" y="1712321"/>
                </a:cubicBezTo>
                <a:cubicBezTo>
                  <a:pt x="3645791" y="1712321"/>
                  <a:pt x="3607443" y="1691640"/>
                  <a:pt x="3608383" y="1701975"/>
                </a:cubicBezTo>
                <a:cubicBezTo>
                  <a:pt x="3612336" y="1708125"/>
                  <a:pt x="3670427" y="1725713"/>
                  <a:pt x="3672808" y="1727593"/>
                </a:cubicBezTo>
                <a:lnTo>
                  <a:pt x="3736936" y="1753225"/>
                </a:lnTo>
                <a:lnTo>
                  <a:pt x="3737034" y="1753694"/>
                </a:lnTo>
                <a:lnTo>
                  <a:pt x="3725892" y="1751400"/>
                </a:lnTo>
                <a:lnTo>
                  <a:pt x="3722627" y="1749720"/>
                </a:lnTo>
                <a:lnTo>
                  <a:pt x="3718345" y="1747323"/>
                </a:lnTo>
                <a:lnTo>
                  <a:pt x="3718296" y="1748722"/>
                </a:lnTo>
                <a:lnTo>
                  <a:pt x="3721409" y="1750398"/>
                </a:lnTo>
                <a:lnTo>
                  <a:pt x="3721574" y="1750511"/>
                </a:lnTo>
                <a:lnTo>
                  <a:pt x="3718536" y="1749885"/>
                </a:lnTo>
                <a:lnTo>
                  <a:pt x="3718258" y="1749812"/>
                </a:lnTo>
                <a:lnTo>
                  <a:pt x="3718217" y="1750977"/>
                </a:lnTo>
                <a:lnTo>
                  <a:pt x="3718110" y="1754053"/>
                </a:lnTo>
                <a:lnTo>
                  <a:pt x="3674278" y="1736768"/>
                </a:lnTo>
                <a:cubicBezTo>
                  <a:pt x="3639654" y="1723129"/>
                  <a:pt x="3603366" y="1708617"/>
                  <a:pt x="3564797" y="1692303"/>
                </a:cubicBezTo>
                <a:cubicBezTo>
                  <a:pt x="3564797" y="1692303"/>
                  <a:pt x="3524036" y="1675775"/>
                  <a:pt x="3529971" y="1683491"/>
                </a:cubicBezTo>
                <a:cubicBezTo>
                  <a:pt x="3537513" y="1689445"/>
                  <a:pt x="3559606" y="1694264"/>
                  <a:pt x="3570732" y="1700019"/>
                </a:cubicBezTo>
                <a:cubicBezTo>
                  <a:pt x="3565971" y="1696260"/>
                  <a:pt x="3612303" y="1714159"/>
                  <a:pt x="3608483" y="1720734"/>
                </a:cubicBezTo>
                <a:cubicBezTo>
                  <a:pt x="3607276" y="1722811"/>
                  <a:pt x="3562149" y="1702836"/>
                  <a:pt x="3553402" y="1698959"/>
                </a:cubicBezTo>
                <a:cubicBezTo>
                  <a:pt x="3533924" y="1689641"/>
                  <a:pt x="3516626" y="1682547"/>
                  <a:pt x="3500502" y="1679411"/>
                </a:cubicBezTo>
                <a:cubicBezTo>
                  <a:pt x="3538667" y="1696920"/>
                  <a:pt x="3577336" y="1713311"/>
                  <a:pt x="3616952" y="1729693"/>
                </a:cubicBezTo>
                <a:lnTo>
                  <a:pt x="3652295" y="1744226"/>
                </a:lnTo>
                <a:lnTo>
                  <a:pt x="3645380" y="1742081"/>
                </a:lnTo>
                <a:cubicBezTo>
                  <a:pt x="3645380" y="1742081"/>
                  <a:pt x="3644522" y="1743633"/>
                  <a:pt x="3643409" y="1743864"/>
                </a:cubicBezTo>
                <a:cubicBezTo>
                  <a:pt x="3642432" y="1743695"/>
                  <a:pt x="3639037" y="1742918"/>
                  <a:pt x="3635553" y="1742079"/>
                </a:cubicBezTo>
                <a:lnTo>
                  <a:pt x="3634235" y="1741743"/>
                </a:lnTo>
                <a:lnTo>
                  <a:pt x="3627115" y="1738853"/>
                </a:lnTo>
                <a:cubicBezTo>
                  <a:pt x="3589139" y="1723387"/>
                  <a:pt x="3551359" y="1708454"/>
                  <a:pt x="3517535" y="1698917"/>
                </a:cubicBezTo>
                <a:cubicBezTo>
                  <a:pt x="3551812" y="1716639"/>
                  <a:pt x="3591780" y="1732540"/>
                  <a:pt x="3632918" y="1748167"/>
                </a:cubicBezTo>
                <a:lnTo>
                  <a:pt x="3644969" y="1752720"/>
                </a:lnTo>
                <a:lnTo>
                  <a:pt x="3642594" y="1752488"/>
                </a:lnTo>
                <a:cubicBezTo>
                  <a:pt x="3641084" y="1753435"/>
                  <a:pt x="3640689" y="1754151"/>
                  <a:pt x="3638789" y="1754015"/>
                </a:cubicBezTo>
                <a:cubicBezTo>
                  <a:pt x="3633890" y="1753654"/>
                  <a:pt x="3629014" y="1749378"/>
                  <a:pt x="3623397" y="1748532"/>
                </a:cubicBezTo>
                <a:cubicBezTo>
                  <a:pt x="3624115" y="1749017"/>
                  <a:pt x="3622911" y="1753283"/>
                  <a:pt x="3622072" y="1752716"/>
                </a:cubicBezTo>
                <a:lnTo>
                  <a:pt x="3621321" y="1752580"/>
                </a:lnTo>
                <a:lnTo>
                  <a:pt x="3615360" y="1747874"/>
                </a:lnTo>
                <a:cubicBezTo>
                  <a:pt x="3614611" y="1747853"/>
                  <a:pt x="3613914" y="1748247"/>
                  <a:pt x="3613310" y="1749286"/>
                </a:cubicBezTo>
                <a:cubicBezTo>
                  <a:pt x="3611524" y="1747876"/>
                  <a:pt x="3608854" y="1744063"/>
                  <a:pt x="3606614" y="1743998"/>
                </a:cubicBezTo>
                <a:cubicBezTo>
                  <a:pt x="3605866" y="1743976"/>
                  <a:pt x="3605166" y="1744370"/>
                  <a:pt x="3604562" y="1745409"/>
                </a:cubicBezTo>
                <a:cubicBezTo>
                  <a:pt x="3604562" y="1745409"/>
                  <a:pt x="3604026" y="1746334"/>
                  <a:pt x="3603554" y="1747142"/>
                </a:cubicBezTo>
                <a:lnTo>
                  <a:pt x="3603501" y="1747234"/>
                </a:lnTo>
                <a:lnTo>
                  <a:pt x="3603291" y="1747596"/>
                </a:lnTo>
                <a:lnTo>
                  <a:pt x="3602487" y="1747678"/>
                </a:lnTo>
                <a:lnTo>
                  <a:pt x="3602216" y="1748169"/>
                </a:lnTo>
                <a:lnTo>
                  <a:pt x="3602125" y="1748333"/>
                </a:lnTo>
                <a:cubicBezTo>
                  <a:pt x="3602085" y="1748405"/>
                  <a:pt x="3602112" y="1748357"/>
                  <a:pt x="3602165" y="1748261"/>
                </a:cubicBezTo>
                <a:lnTo>
                  <a:pt x="3602216" y="1748169"/>
                </a:lnTo>
                <a:lnTo>
                  <a:pt x="3602367" y="1747897"/>
                </a:lnTo>
                <a:cubicBezTo>
                  <a:pt x="3602433" y="1747776"/>
                  <a:pt x="3602487" y="1747678"/>
                  <a:pt x="3602487" y="1747678"/>
                </a:cubicBezTo>
                <a:lnTo>
                  <a:pt x="3603099" y="1747928"/>
                </a:lnTo>
                <a:lnTo>
                  <a:pt x="3610652" y="1751023"/>
                </a:lnTo>
                <a:cubicBezTo>
                  <a:pt x="3613254" y="1751634"/>
                  <a:pt x="3615831" y="1752105"/>
                  <a:pt x="3618665" y="1753527"/>
                </a:cubicBezTo>
                <a:cubicBezTo>
                  <a:pt x="3626487" y="1757828"/>
                  <a:pt x="3634052" y="1760809"/>
                  <a:pt x="3643779" y="1763447"/>
                </a:cubicBezTo>
                <a:cubicBezTo>
                  <a:pt x="3659836" y="1769215"/>
                  <a:pt x="3625235" y="1760095"/>
                  <a:pt x="3624840" y="1760812"/>
                </a:cubicBezTo>
                <a:lnTo>
                  <a:pt x="3633309" y="1767516"/>
                </a:lnTo>
                <a:cubicBezTo>
                  <a:pt x="3632914" y="1768231"/>
                  <a:pt x="3620126" y="1763689"/>
                  <a:pt x="3620126" y="1763689"/>
                </a:cubicBezTo>
                <a:cubicBezTo>
                  <a:pt x="3613789" y="1762358"/>
                  <a:pt x="3611908" y="1760104"/>
                  <a:pt x="3606943" y="1759863"/>
                </a:cubicBezTo>
                <a:cubicBezTo>
                  <a:pt x="3609938" y="1761886"/>
                  <a:pt x="3623839" y="1766198"/>
                  <a:pt x="3623443" y="1766914"/>
                </a:cubicBezTo>
                <a:cubicBezTo>
                  <a:pt x="3623345" y="1767093"/>
                  <a:pt x="3622348" y="1767054"/>
                  <a:pt x="3621120" y="1766975"/>
                </a:cubicBezTo>
                <a:lnTo>
                  <a:pt x="3620110" y="1766924"/>
                </a:lnTo>
                <a:lnTo>
                  <a:pt x="3606746" y="1760219"/>
                </a:lnTo>
                <a:lnTo>
                  <a:pt x="3600323" y="1756996"/>
                </a:lnTo>
                <a:cubicBezTo>
                  <a:pt x="3603676" y="1759404"/>
                  <a:pt x="3607049" y="1761504"/>
                  <a:pt x="3610431" y="1763452"/>
                </a:cubicBezTo>
                <a:lnTo>
                  <a:pt x="3616982" y="1767027"/>
                </a:lnTo>
                <a:lnTo>
                  <a:pt x="3616300" y="1767411"/>
                </a:lnTo>
                <a:cubicBezTo>
                  <a:pt x="3616810" y="1767870"/>
                  <a:pt x="3618420" y="1768640"/>
                  <a:pt x="3621797" y="1769897"/>
                </a:cubicBezTo>
                <a:lnTo>
                  <a:pt x="3623109" y="1770374"/>
                </a:lnTo>
                <a:lnTo>
                  <a:pt x="3630741" y="1774555"/>
                </a:lnTo>
                <a:cubicBezTo>
                  <a:pt x="3634112" y="1776513"/>
                  <a:pt x="3637471" y="1778629"/>
                  <a:pt x="3640802" y="1781056"/>
                </a:cubicBezTo>
                <a:cubicBezTo>
                  <a:pt x="3632106" y="1777686"/>
                  <a:pt x="3623958" y="1772714"/>
                  <a:pt x="3615328" y="1768395"/>
                </a:cubicBezTo>
                <a:cubicBezTo>
                  <a:pt x="3608608" y="1765181"/>
                  <a:pt x="3613689" y="1768786"/>
                  <a:pt x="3616271" y="1770635"/>
                </a:cubicBezTo>
                <a:lnTo>
                  <a:pt x="3647154" y="1787540"/>
                </a:lnTo>
                <a:lnTo>
                  <a:pt x="3645958" y="1787201"/>
                </a:lnTo>
                <a:cubicBezTo>
                  <a:pt x="3640735" y="1785640"/>
                  <a:pt x="3626648" y="1781366"/>
                  <a:pt x="3636884" y="1785168"/>
                </a:cubicBezTo>
                <a:cubicBezTo>
                  <a:pt x="3645886" y="1789119"/>
                  <a:pt x="3634536" y="1785548"/>
                  <a:pt x="3631524" y="1785642"/>
                </a:cubicBezTo>
                <a:cubicBezTo>
                  <a:pt x="3632242" y="1786128"/>
                  <a:pt x="3632960" y="1786613"/>
                  <a:pt x="3633680" y="1787099"/>
                </a:cubicBezTo>
                <a:cubicBezTo>
                  <a:pt x="3632960" y="1786613"/>
                  <a:pt x="3637045" y="1792322"/>
                  <a:pt x="3636584" y="1793157"/>
                </a:cubicBezTo>
                <a:cubicBezTo>
                  <a:pt x="3635792" y="1794589"/>
                  <a:pt x="3618825" y="1790172"/>
                  <a:pt x="3616153" y="1789350"/>
                </a:cubicBezTo>
                <a:cubicBezTo>
                  <a:pt x="3606223" y="1788868"/>
                  <a:pt x="3635326" y="1797222"/>
                  <a:pt x="3634469" y="1798774"/>
                </a:cubicBezTo>
                <a:cubicBezTo>
                  <a:pt x="3634452" y="1799253"/>
                  <a:pt x="3633328" y="1799314"/>
                  <a:pt x="3631801" y="1799186"/>
                </a:cubicBezTo>
                <a:lnTo>
                  <a:pt x="3630208" y="1798960"/>
                </a:lnTo>
                <a:lnTo>
                  <a:pt x="3608907" y="1787618"/>
                </a:lnTo>
                <a:cubicBezTo>
                  <a:pt x="3606831" y="1786502"/>
                  <a:pt x="3597091" y="1779760"/>
                  <a:pt x="3596038" y="1780802"/>
                </a:cubicBezTo>
                <a:cubicBezTo>
                  <a:pt x="3595067" y="1781763"/>
                  <a:pt x="3603279" y="1785616"/>
                  <a:pt x="3603866" y="1786268"/>
                </a:cubicBezTo>
                <a:cubicBezTo>
                  <a:pt x="3611792" y="1790313"/>
                  <a:pt x="3619099" y="1794223"/>
                  <a:pt x="3626159" y="1798135"/>
                </a:cubicBezTo>
                <a:lnTo>
                  <a:pt x="3626746" y="1798470"/>
                </a:lnTo>
                <a:lnTo>
                  <a:pt x="3626705" y="1798465"/>
                </a:lnTo>
                <a:cubicBezTo>
                  <a:pt x="3623432" y="1797913"/>
                  <a:pt x="3621343" y="1797526"/>
                  <a:pt x="3626042" y="1799143"/>
                </a:cubicBezTo>
                <a:lnTo>
                  <a:pt x="3633373" y="1802253"/>
                </a:lnTo>
                <a:lnTo>
                  <a:pt x="3646973" y="1810016"/>
                </a:lnTo>
                <a:lnTo>
                  <a:pt x="3648875" y="1811014"/>
                </a:lnTo>
                <a:lnTo>
                  <a:pt x="3642253" y="1809621"/>
                </a:lnTo>
                <a:cubicBezTo>
                  <a:pt x="3639414" y="1808995"/>
                  <a:pt x="3636081" y="1808218"/>
                  <a:pt x="3631821" y="1807143"/>
                </a:cubicBezTo>
                <a:cubicBezTo>
                  <a:pt x="3627317" y="1806067"/>
                  <a:pt x="3623861" y="1804880"/>
                  <a:pt x="3620076" y="1804288"/>
                </a:cubicBezTo>
                <a:cubicBezTo>
                  <a:pt x="3611444" y="1803537"/>
                  <a:pt x="3626065" y="1808334"/>
                  <a:pt x="3629456" y="1809641"/>
                </a:cubicBezTo>
                <a:cubicBezTo>
                  <a:pt x="3634744" y="1811084"/>
                  <a:pt x="3640759" y="1811215"/>
                  <a:pt x="3640291" y="1813848"/>
                </a:cubicBezTo>
                <a:cubicBezTo>
                  <a:pt x="3640686" y="1813131"/>
                  <a:pt x="3629707" y="1812760"/>
                  <a:pt x="3626694" y="1812855"/>
                </a:cubicBezTo>
                <a:cubicBezTo>
                  <a:pt x="3626694" y="1812855"/>
                  <a:pt x="3621028" y="1810010"/>
                  <a:pt x="3622514" y="1812979"/>
                </a:cubicBezTo>
                <a:cubicBezTo>
                  <a:pt x="3622514" y="1812979"/>
                  <a:pt x="3627017" y="1814056"/>
                  <a:pt x="3629569" y="1814796"/>
                </a:cubicBezTo>
                <a:cubicBezTo>
                  <a:pt x="3629617" y="1816795"/>
                  <a:pt x="3629545" y="1818713"/>
                  <a:pt x="3629545" y="1818713"/>
                </a:cubicBezTo>
                <a:cubicBezTo>
                  <a:pt x="3630983" y="1819684"/>
                  <a:pt x="3639272" y="1821351"/>
                  <a:pt x="3642266" y="1823374"/>
                </a:cubicBezTo>
                <a:cubicBezTo>
                  <a:pt x="3642266" y="1823374"/>
                  <a:pt x="3646699" y="1826368"/>
                  <a:pt x="3639643" y="1824551"/>
                </a:cubicBezTo>
                <a:cubicBezTo>
                  <a:pt x="3634235" y="1823028"/>
                  <a:pt x="3638482" y="1822784"/>
                  <a:pt x="3634953" y="1823513"/>
                </a:cubicBezTo>
                <a:cubicBezTo>
                  <a:pt x="3637367" y="1823014"/>
                  <a:pt x="3637553" y="1826253"/>
                  <a:pt x="3636044" y="1827198"/>
                </a:cubicBezTo>
                <a:cubicBezTo>
                  <a:pt x="3636322" y="1827141"/>
                  <a:pt x="3635503" y="1826782"/>
                  <a:pt x="3634111" y="1826287"/>
                </a:cubicBezTo>
                <a:lnTo>
                  <a:pt x="3629652" y="1824853"/>
                </a:lnTo>
                <a:lnTo>
                  <a:pt x="3629481" y="1824759"/>
                </a:lnTo>
                <a:cubicBezTo>
                  <a:pt x="3614108" y="1816393"/>
                  <a:pt x="3598807" y="1808108"/>
                  <a:pt x="3584193" y="1800287"/>
                </a:cubicBezTo>
                <a:cubicBezTo>
                  <a:pt x="3566178" y="1790813"/>
                  <a:pt x="3548682" y="1782939"/>
                  <a:pt x="3531774" y="1775715"/>
                </a:cubicBezTo>
                <a:cubicBezTo>
                  <a:pt x="3514702" y="1768480"/>
                  <a:pt x="3496338" y="1762699"/>
                  <a:pt x="3479402" y="1758677"/>
                </a:cubicBezTo>
                <a:lnTo>
                  <a:pt x="3493960" y="1764583"/>
                </a:lnTo>
                <a:lnTo>
                  <a:pt x="3487794" y="1763183"/>
                </a:lnTo>
                <a:cubicBezTo>
                  <a:pt x="3481989" y="1761789"/>
                  <a:pt x="3476456" y="1760179"/>
                  <a:pt x="3471830" y="1757893"/>
                </a:cubicBezTo>
                <a:cubicBezTo>
                  <a:pt x="3456617" y="1751406"/>
                  <a:pt x="3483520" y="1759721"/>
                  <a:pt x="3490257" y="1759380"/>
                </a:cubicBezTo>
                <a:cubicBezTo>
                  <a:pt x="3499465" y="1761333"/>
                  <a:pt x="3507017" y="1763773"/>
                  <a:pt x="3515882" y="1763325"/>
                </a:cubicBezTo>
                <a:lnTo>
                  <a:pt x="3519103" y="1762270"/>
                </a:lnTo>
                <a:lnTo>
                  <a:pt x="3520175" y="1761918"/>
                </a:lnTo>
                <a:cubicBezTo>
                  <a:pt x="3520653" y="1761761"/>
                  <a:pt x="3520334" y="1761865"/>
                  <a:pt x="3519699" y="1762073"/>
                </a:cubicBezTo>
                <a:lnTo>
                  <a:pt x="3519103" y="1762270"/>
                </a:lnTo>
                <a:lnTo>
                  <a:pt x="3517312" y="1762856"/>
                </a:lnTo>
                <a:cubicBezTo>
                  <a:pt x="3516518" y="1763117"/>
                  <a:pt x="3515882" y="1763325"/>
                  <a:pt x="3515882" y="1763325"/>
                </a:cubicBezTo>
                <a:lnTo>
                  <a:pt x="3371525" y="1725189"/>
                </a:lnTo>
                <a:lnTo>
                  <a:pt x="3371772" y="1724283"/>
                </a:lnTo>
                <a:lnTo>
                  <a:pt x="3370815" y="1725001"/>
                </a:lnTo>
                <a:lnTo>
                  <a:pt x="3357182" y="1721400"/>
                </a:lnTo>
                <a:lnTo>
                  <a:pt x="3237251" y="1713336"/>
                </a:lnTo>
                <a:lnTo>
                  <a:pt x="3135150" y="1711329"/>
                </a:lnTo>
                <a:lnTo>
                  <a:pt x="3176053" y="1731419"/>
                </a:lnTo>
                <a:cubicBezTo>
                  <a:pt x="3181787" y="1734729"/>
                  <a:pt x="3187020" y="1738534"/>
                  <a:pt x="3192310" y="1740945"/>
                </a:cubicBezTo>
                <a:lnTo>
                  <a:pt x="3196842" y="1742539"/>
                </a:lnTo>
                <a:lnTo>
                  <a:pt x="3196920" y="1742785"/>
                </a:lnTo>
                <a:cubicBezTo>
                  <a:pt x="3197130" y="1743018"/>
                  <a:pt x="3197397" y="1743060"/>
                  <a:pt x="3197640" y="1742820"/>
                </a:cubicBezTo>
                <a:lnTo>
                  <a:pt x="3196842" y="1742539"/>
                </a:lnTo>
                <a:lnTo>
                  <a:pt x="3196550" y="1741609"/>
                </a:lnTo>
                <a:cubicBezTo>
                  <a:pt x="3203269" y="1744823"/>
                  <a:pt x="3210977" y="1748115"/>
                  <a:pt x="3211462" y="1747635"/>
                </a:cubicBezTo>
                <a:cubicBezTo>
                  <a:pt x="3210977" y="1748115"/>
                  <a:pt x="3208378" y="1745227"/>
                  <a:pt x="3208378" y="1745227"/>
                </a:cubicBezTo>
                <a:cubicBezTo>
                  <a:pt x="3206869" y="1743550"/>
                  <a:pt x="3209349" y="1744266"/>
                  <a:pt x="3207251" y="1741936"/>
                </a:cubicBezTo>
                <a:cubicBezTo>
                  <a:pt x="3205257" y="1740740"/>
                  <a:pt x="3199526" y="1737604"/>
                  <a:pt x="3195452" y="1735117"/>
                </a:cubicBezTo>
                <a:cubicBezTo>
                  <a:pt x="3189264" y="1731686"/>
                  <a:pt x="3182831" y="1728100"/>
                  <a:pt x="3176268" y="1724476"/>
                </a:cubicBezTo>
                <a:lnTo>
                  <a:pt x="3175180" y="1723884"/>
                </a:lnTo>
                <a:lnTo>
                  <a:pt x="3168677" y="1723255"/>
                </a:lnTo>
                <a:cubicBezTo>
                  <a:pt x="3165953" y="1723024"/>
                  <a:pt x="3164095" y="1723062"/>
                  <a:pt x="3166535" y="1724160"/>
                </a:cubicBezTo>
                <a:cubicBezTo>
                  <a:pt x="3166535" y="1724160"/>
                  <a:pt x="3166535" y="1724160"/>
                  <a:pt x="3172695" y="1727566"/>
                </a:cubicBezTo>
                <a:cubicBezTo>
                  <a:pt x="3172695" y="1727566"/>
                  <a:pt x="3172695" y="1727566"/>
                  <a:pt x="3158335" y="1722031"/>
                </a:cubicBezTo>
                <a:cubicBezTo>
                  <a:pt x="3162603" y="1721944"/>
                  <a:pt x="3164817" y="1721899"/>
                  <a:pt x="3163379" y="1720692"/>
                </a:cubicBezTo>
                <a:lnTo>
                  <a:pt x="3156453" y="1717898"/>
                </a:lnTo>
                <a:lnTo>
                  <a:pt x="3169653" y="1720879"/>
                </a:lnTo>
                <a:lnTo>
                  <a:pt x="3159590" y="1715407"/>
                </a:lnTo>
                <a:lnTo>
                  <a:pt x="3163840" y="1717274"/>
                </a:lnTo>
                <a:lnTo>
                  <a:pt x="3170968" y="1721176"/>
                </a:lnTo>
                <a:lnTo>
                  <a:pt x="3192419" y="1726021"/>
                </a:lnTo>
                <a:lnTo>
                  <a:pt x="3190268" y="1726124"/>
                </a:lnTo>
                <a:cubicBezTo>
                  <a:pt x="3189006" y="1726305"/>
                  <a:pt x="3188575" y="1726623"/>
                  <a:pt x="3189768" y="1727216"/>
                </a:cubicBezTo>
                <a:cubicBezTo>
                  <a:pt x="3195802" y="1729565"/>
                  <a:pt x="3200683" y="1731762"/>
                  <a:pt x="3206560" y="1734114"/>
                </a:cubicBezTo>
                <a:lnTo>
                  <a:pt x="3176131" y="1724003"/>
                </a:lnTo>
                <a:lnTo>
                  <a:pt x="3185413" y="1729085"/>
                </a:lnTo>
                <a:cubicBezTo>
                  <a:pt x="3199291" y="1737193"/>
                  <a:pt x="3215211" y="1744337"/>
                  <a:pt x="3230242" y="1752536"/>
                </a:cubicBezTo>
                <a:cubicBezTo>
                  <a:pt x="3238179" y="1757189"/>
                  <a:pt x="3246152" y="1761583"/>
                  <a:pt x="3253816" y="1765890"/>
                </a:cubicBezTo>
                <a:cubicBezTo>
                  <a:pt x="3261479" y="1770196"/>
                  <a:pt x="3268833" y="1774413"/>
                  <a:pt x="3275530" y="1778707"/>
                </a:cubicBezTo>
                <a:cubicBezTo>
                  <a:pt x="3267234" y="1774762"/>
                  <a:pt x="3258098" y="1769712"/>
                  <a:pt x="3249785" y="1764727"/>
                </a:cubicBezTo>
                <a:lnTo>
                  <a:pt x="3241071" y="1760317"/>
                </a:lnTo>
                <a:cubicBezTo>
                  <a:pt x="3240019" y="1761358"/>
                  <a:pt x="3246756" y="1765613"/>
                  <a:pt x="3248248" y="1766250"/>
                </a:cubicBezTo>
                <a:cubicBezTo>
                  <a:pt x="3266867" y="1777416"/>
                  <a:pt x="3289506" y="1787775"/>
                  <a:pt x="3305416" y="1799160"/>
                </a:cubicBezTo>
                <a:cubicBezTo>
                  <a:pt x="3288508" y="1791936"/>
                  <a:pt x="3268947" y="1778705"/>
                  <a:pt x="3251937" y="1770350"/>
                </a:cubicBezTo>
                <a:cubicBezTo>
                  <a:pt x="3257081" y="1772834"/>
                  <a:pt x="3247863" y="1767863"/>
                  <a:pt x="3247800" y="1768984"/>
                </a:cubicBezTo>
                <a:cubicBezTo>
                  <a:pt x="3247836" y="1771063"/>
                  <a:pt x="3251452" y="1770831"/>
                  <a:pt x="3251452" y="1770831"/>
                </a:cubicBezTo>
                <a:cubicBezTo>
                  <a:pt x="3261507" y="1776732"/>
                  <a:pt x="3271271" y="1782307"/>
                  <a:pt x="3280775" y="1787852"/>
                </a:cubicBezTo>
                <a:lnTo>
                  <a:pt x="3299452" y="1799170"/>
                </a:lnTo>
                <a:lnTo>
                  <a:pt x="3296647" y="1798338"/>
                </a:lnTo>
                <a:lnTo>
                  <a:pt x="3296524" y="1798314"/>
                </a:lnTo>
                <a:lnTo>
                  <a:pt x="3295684" y="1797870"/>
                </a:lnTo>
                <a:cubicBezTo>
                  <a:pt x="3293605" y="1796580"/>
                  <a:pt x="3282878" y="1789933"/>
                  <a:pt x="3282392" y="1790414"/>
                </a:cubicBezTo>
                <a:cubicBezTo>
                  <a:pt x="3280855" y="1791937"/>
                  <a:pt x="3292068" y="1798103"/>
                  <a:pt x="3291061" y="1796984"/>
                </a:cubicBezTo>
                <a:lnTo>
                  <a:pt x="3292017" y="1797499"/>
                </a:lnTo>
                <a:lnTo>
                  <a:pt x="3291004" y="1798277"/>
                </a:lnTo>
                <a:cubicBezTo>
                  <a:pt x="3291500" y="1798681"/>
                  <a:pt x="3292718" y="1799192"/>
                  <a:pt x="3294268" y="1799736"/>
                </a:cubicBezTo>
                <a:lnTo>
                  <a:pt x="3298244" y="1800997"/>
                </a:lnTo>
                <a:lnTo>
                  <a:pt x="3300866" y="1802607"/>
                </a:lnTo>
                <a:cubicBezTo>
                  <a:pt x="3301890" y="1804765"/>
                  <a:pt x="3292085" y="1799143"/>
                  <a:pt x="3292085" y="1799143"/>
                </a:cubicBezTo>
                <a:lnTo>
                  <a:pt x="3283268" y="1794141"/>
                </a:lnTo>
                <a:lnTo>
                  <a:pt x="3279011" y="1793929"/>
                </a:lnTo>
                <a:lnTo>
                  <a:pt x="3280992" y="1795149"/>
                </a:lnTo>
                <a:cubicBezTo>
                  <a:pt x="3280727" y="1796470"/>
                  <a:pt x="3278385" y="1795484"/>
                  <a:pt x="3276110" y="1794168"/>
                </a:cubicBezTo>
                <a:lnTo>
                  <a:pt x="3275484" y="1793754"/>
                </a:lnTo>
                <a:lnTo>
                  <a:pt x="3274365" y="1793698"/>
                </a:lnTo>
                <a:cubicBezTo>
                  <a:pt x="3271685" y="1793626"/>
                  <a:pt x="3270752" y="1793747"/>
                  <a:pt x="3275345" y="1794384"/>
                </a:cubicBezTo>
                <a:cubicBezTo>
                  <a:pt x="3279296" y="1795248"/>
                  <a:pt x="3278679" y="1795490"/>
                  <a:pt x="3276695" y="1795620"/>
                </a:cubicBezTo>
                <a:lnTo>
                  <a:pt x="3272300" y="1795986"/>
                </a:lnTo>
                <a:lnTo>
                  <a:pt x="3272855" y="1796144"/>
                </a:lnTo>
                <a:cubicBezTo>
                  <a:pt x="3282450" y="1798873"/>
                  <a:pt x="3282450" y="1798873"/>
                  <a:pt x="3282450" y="1798873"/>
                </a:cubicBezTo>
                <a:lnTo>
                  <a:pt x="3279405" y="1798936"/>
                </a:lnTo>
                <a:lnTo>
                  <a:pt x="3250905" y="1797660"/>
                </a:lnTo>
                <a:lnTo>
                  <a:pt x="3256486" y="1800738"/>
                </a:lnTo>
                <a:lnTo>
                  <a:pt x="3257173" y="1801114"/>
                </a:lnTo>
                <a:lnTo>
                  <a:pt x="3253772" y="1800398"/>
                </a:lnTo>
                <a:lnTo>
                  <a:pt x="3240917" y="1797213"/>
                </a:lnTo>
                <a:lnTo>
                  <a:pt x="3231653" y="1796798"/>
                </a:lnTo>
                <a:lnTo>
                  <a:pt x="3233123" y="1797284"/>
                </a:lnTo>
                <a:cubicBezTo>
                  <a:pt x="3234561" y="1798254"/>
                  <a:pt x="3237556" y="1800278"/>
                  <a:pt x="3238275" y="1800763"/>
                </a:cubicBezTo>
                <a:cubicBezTo>
                  <a:pt x="3240826" y="1801503"/>
                  <a:pt x="3242060" y="1801355"/>
                  <a:pt x="3243958" y="1801490"/>
                </a:cubicBezTo>
                <a:cubicBezTo>
                  <a:pt x="3244677" y="1801975"/>
                  <a:pt x="3246493" y="1804348"/>
                  <a:pt x="3249229" y="1805051"/>
                </a:cubicBezTo>
                <a:lnTo>
                  <a:pt x="3260724" y="1807942"/>
                </a:lnTo>
                <a:lnTo>
                  <a:pt x="3305242" y="1809229"/>
                </a:lnTo>
                <a:cubicBezTo>
                  <a:pt x="3333684" y="1809238"/>
                  <a:pt x="3360703" y="1813200"/>
                  <a:pt x="3386678" y="1815787"/>
                </a:cubicBezTo>
                <a:cubicBezTo>
                  <a:pt x="3399813" y="1816582"/>
                  <a:pt x="3413885" y="1817086"/>
                  <a:pt x="3428020" y="1817658"/>
                </a:cubicBezTo>
                <a:cubicBezTo>
                  <a:pt x="3462371" y="1819988"/>
                  <a:pt x="3495448" y="1827758"/>
                  <a:pt x="3528692" y="1835491"/>
                </a:cubicBezTo>
                <a:cubicBezTo>
                  <a:pt x="3533797" y="1837145"/>
                  <a:pt x="3538263" y="1839464"/>
                  <a:pt x="3543129" y="1840327"/>
                </a:cubicBezTo>
                <a:lnTo>
                  <a:pt x="3547413" y="1840581"/>
                </a:lnTo>
                <a:lnTo>
                  <a:pt x="3547432" y="1840810"/>
                </a:lnTo>
                <a:cubicBezTo>
                  <a:pt x="3547591" y="1840986"/>
                  <a:pt x="3547857" y="1840948"/>
                  <a:pt x="3548165" y="1840626"/>
                </a:cubicBezTo>
                <a:lnTo>
                  <a:pt x="3547413" y="1840581"/>
                </a:lnTo>
                <a:lnTo>
                  <a:pt x="3547336" y="1839711"/>
                </a:lnTo>
                <a:cubicBezTo>
                  <a:pt x="3553480" y="1840965"/>
                  <a:pt x="3560621" y="1841996"/>
                  <a:pt x="3561238" y="1841351"/>
                </a:cubicBezTo>
                <a:cubicBezTo>
                  <a:pt x="3560621" y="1841996"/>
                  <a:pt x="3558645" y="1839815"/>
                  <a:pt x="3558645" y="1839815"/>
                </a:cubicBezTo>
                <a:cubicBezTo>
                  <a:pt x="3557495" y="1838549"/>
                  <a:pt x="3559877" y="1838526"/>
                  <a:pt x="3558282" y="1836767"/>
                </a:cubicBezTo>
                <a:cubicBezTo>
                  <a:pt x="3556517" y="1836145"/>
                  <a:pt x="3551375" y="1834669"/>
                  <a:pt x="3547780" y="1833355"/>
                </a:cubicBezTo>
                <a:cubicBezTo>
                  <a:pt x="3542238" y="1831715"/>
                  <a:pt x="3536480" y="1829990"/>
                  <a:pt x="3530598" y="1828267"/>
                </a:cubicBezTo>
                <a:lnTo>
                  <a:pt x="3515615" y="1824032"/>
                </a:lnTo>
                <a:lnTo>
                  <a:pt x="3519541" y="1824653"/>
                </a:lnTo>
                <a:cubicBezTo>
                  <a:pt x="3526242" y="1826247"/>
                  <a:pt x="3532684" y="1828216"/>
                  <a:pt x="3538900" y="1830214"/>
                </a:cubicBezTo>
                <a:cubicBezTo>
                  <a:pt x="3551232" y="1834316"/>
                  <a:pt x="3565899" y="1836801"/>
                  <a:pt x="3579397" y="1840645"/>
                </a:cubicBezTo>
                <a:cubicBezTo>
                  <a:pt x="3586445" y="1843007"/>
                  <a:pt x="3593592" y="1845093"/>
                  <a:pt x="3600444" y="1847183"/>
                </a:cubicBezTo>
                <a:lnTo>
                  <a:pt x="3614397" y="1851933"/>
                </a:lnTo>
                <a:lnTo>
                  <a:pt x="3604804" y="1846312"/>
                </a:lnTo>
                <a:cubicBezTo>
                  <a:pt x="3568207" y="1827925"/>
                  <a:pt x="3531774" y="1809551"/>
                  <a:pt x="3495348" y="1796457"/>
                </a:cubicBezTo>
                <a:cubicBezTo>
                  <a:pt x="3480453" y="1791470"/>
                  <a:pt x="3465642" y="1786577"/>
                  <a:pt x="3451737" y="1781669"/>
                </a:cubicBezTo>
                <a:cubicBezTo>
                  <a:pt x="3437864" y="1776287"/>
                  <a:pt x="3423633" y="1770466"/>
                  <a:pt x="3409160" y="1764886"/>
                </a:cubicBezTo>
                <a:lnTo>
                  <a:pt x="3402894" y="1762703"/>
                </a:lnTo>
                <a:lnTo>
                  <a:pt x="3405174" y="1758845"/>
                </a:lnTo>
                <a:lnTo>
                  <a:pt x="3468205" y="1770668"/>
                </a:lnTo>
                <a:lnTo>
                  <a:pt x="3468922" y="1771346"/>
                </a:lnTo>
                <a:cubicBezTo>
                  <a:pt x="3474550" y="1773350"/>
                  <a:pt x="3484236" y="1776799"/>
                  <a:pt x="3488373" y="1778165"/>
                </a:cubicBezTo>
                <a:cubicBezTo>
                  <a:pt x="3532991" y="1794071"/>
                  <a:pt x="3577765" y="1814230"/>
                  <a:pt x="3621393" y="1839577"/>
                </a:cubicBezTo>
                <a:lnTo>
                  <a:pt x="3635886" y="1849630"/>
                </a:lnTo>
                <a:lnTo>
                  <a:pt x="3660177" y="1850868"/>
                </a:lnTo>
                <a:lnTo>
                  <a:pt x="3699144" y="1858029"/>
                </a:lnTo>
                <a:lnTo>
                  <a:pt x="3674402" y="1854327"/>
                </a:lnTo>
                <a:cubicBezTo>
                  <a:pt x="3664008" y="1853085"/>
                  <a:pt x="3653535" y="1852135"/>
                  <a:pt x="3643009" y="1851457"/>
                </a:cubicBezTo>
                <a:lnTo>
                  <a:pt x="3638110" y="1851173"/>
                </a:lnTo>
                <a:lnTo>
                  <a:pt x="3644206" y="1855402"/>
                </a:lnTo>
                <a:lnTo>
                  <a:pt x="3648970" y="1858193"/>
                </a:lnTo>
                <a:lnTo>
                  <a:pt x="3654700" y="1858831"/>
                </a:lnTo>
                <a:cubicBezTo>
                  <a:pt x="3670984" y="1860448"/>
                  <a:pt x="3683057" y="1861394"/>
                  <a:pt x="3698171" y="1864371"/>
                </a:cubicBezTo>
                <a:cubicBezTo>
                  <a:pt x="3704894" y="1865601"/>
                  <a:pt x="3711248" y="1866950"/>
                  <a:pt x="3717398" y="1868381"/>
                </a:cubicBezTo>
                <a:lnTo>
                  <a:pt x="3730769" y="1871727"/>
                </a:lnTo>
                <a:lnTo>
                  <a:pt x="3729398" y="1871708"/>
                </a:lnTo>
                <a:cubicBezTo>
                  <a:pt x="3726220" y="1871448"/>
                  <a:pt x="3722316" y="1870853"/>
                  <a:pt x="3718711" y="1870562"/>
                </a:cubicBezTo>
                <a:lnTo>
                  <a:pt x="3717646" y="1870535"/>
                </a:lnTo>
                <a:lnTo>
                  <a:pt x="3712239" y="1869186"/>
                </a:lnTo>
                <a:cubicBezTo>
                  <a:pt x="3706208" y="1867824"/>
                  <a:pt x="3700228" y="1866640"/>
                  <a:pt x="3694389" y="1865721"/>
                </a:cubicBezTo>
                <a:cubicBezTo>
                  <a:pt x="3681687" y="1863306"/>
                  <a:pt x="3668571" y="1862147"/>
                  <a:pt x="3655259" y="1861295"/>
                </a:cubicBezTo>
                <a:lnTo>
                  <a:pt x="3653884" y="1861207"/>
                </a:lnTo>
                <a:lnTo>
                  <a:pt x="3655990" y="1862522"/>
                </a:lnTo>
                <a:cubicBezTo>
                  <a:pt x="3656847" y="1863326"/>
                  <a:pt x="3656357" y="1863547"/>
                  <a:pt x="3653542" y="1862545"/>
                </a:cubicBezTo>
                <a:lnTo>
                  <a:pt x="3650551" y="1860994"/>
                </a:lnTo>
                <a:lnTo>
                  <a:pt x="3637150" y="1860137"/>
                </a:lnTo>
                <a:lnTo>
                  <a:pt x="3640213" y="1862529"/>
                </a:lnTo>
                <a:lnTo>
                  <a:pt x="3633760" y="1859921"/>
                </a:lnTo>
                <a:lnTo>
                  <a:pt x="3628247" y="1859568"/>
                </a:lnTo>
                <a:lnTo>
                  <a:pt x="3645531" y="1865659"/>
                </a:lnTo>
                <a:cubicBezTo>
                  <a:pt x="3637698" y="1864529"/>
                  <a:pt x="3629547" y="1862052"/>
                  <a:pt x="3621415" y="1859435"/>
                </a:cubicBezTo>
                <a:lnTo>
                  <a:pt x="3620100" y="1859046"/>
                </a:lnTo>
                <a:lnTo>
                  <a:pt x="3614952" y="1858718"/>
                </a:lnTo>
                <a:cubicBezTo>
                  <a:pt x="3614570" y="1858295"/>
                  <a:pt x="3610256" y="1857734"/>
                  <a:pt x="3610872" y="1857090"/>
                </a:cubicBezTo>
                <a:lnTo>
                  <a:pt x="3612564" y="1856823"/>
                </a:lnTo>
                <a:lnTo>
                  <a:pt x="3597427" y="1852357"/>
                </a:lnTo>
                <a:cubicBezTo>
                  <a:pt x="3602123" y="1853341"/>
                  <a:pt x="3593832" y="1851043"/>
                  <a:pt x="3593495" y="1852217"/>
                </a:cubicBezTo>
                <a:cubicBezTo>
                  <a:pt x="3593027" y="1854351"/>
                  <a:pt x="3596810" y="1853001"/>
                  <a:pt x="3596810" y="1853001"/>
                </a:cubicBezTo>
                <a:cubicBezTo>
                  <a:pt x="3605739" y="1856002"/>
                  <a:pt x="3614443" y="1858757"/>
                  <a:pt x="3622890" y="1861558"/>
                </a:cubicBezTo>
                <a:lnTo>
                  <a:pt x="3639386" y="1867500"/>
                </a:lnTo>
                <a:lnTo>
                  <a:pt x="3636697" y="1867502"/>
                </a:lnTo>
                <a:lnTo>
                  <a:pt x="3636577" y="1867516"/>
                </a:lnTo>
                <a:lnTo>
                  <a:pt x="3635821" y="1867315"/>
                </a:lnTo>
                <a:cubicBezTo>
                  <a:pt x="3633990" y="1866622"/>
                  <a:pt x="3624551" y="1863059"/>
                  <a:pt x="3623935" y="1863704"/>
                </a:cubicBezTo>
                <a:cubicBezTo>
                  <a:pt x="3622958" y="1864724"/>
                  <a:pt x="3624983" y="1865964"/>
                  <a:pt x="3627157" y="1866844"/>
                </a:cubicBezTo>
                <a:lnTo>
                  <a:pt x="3629721" y="1867452"/>
                </a:lnTo>
                <a:lnTo>
                  <a:pt x="3645756" y="1868178"/>
                </a:lnTo>
                <a:cubicBezTo>
                  <a:pt x="3680106" y="1870507"/>
                  <a:pt x="3713185" y="1878277"/>
                  <a:pt x="3746427" y="1886010"/>
                </a:cubicBezTo>
                <a:cubicBezTo>
                  <a:pt x="3751531" y="1887665"/>
                  <a:pt x="3756000" y="1889983"/>
                  <a:pt x="3760865" y="1890845"/>
                </a:cubicBezTo>
                <a:lnTo>
                  <a:pt x="3765148" y="1891100"/>
                </a:lnTo>
                <a:lnTo>
                  <a:pt x="3765167" y="1891328"/>
                </a:lnTo>
                <a:cubicBezTo>
                  <a:pt x="3765328" y="1891505"/>
                  <a:pt x="3765592" y="1891468"/>
                  <a:pt x="3765900" y="1891145"/>
                </a:cubicBezTo>
                <a:lnTo>
                  <a:pt x="3765148" y="1891100"/>
                </a:lnTo>
                <a:lnTo>
                  <a:pt x="3765072" y="1890231"/>
                </a:lnTo>
                <a:cubicBezTo>
                  <a:pt x="3771214" y="1891483"/>
                  <a:pt x="3778356" y="1892515"/>
                  <a:pt x="3778973" y="1891870"/>
                </a:cubicBezTo>
                <a:cubicBezTo>
                  <a:pt x="3778356" y="1892515"/>
                  <a:pt x="3776379" y="1890334"/>
                  <a:pt x="3776379" y="1890334"/>
                </a:cubicBezTo>
                <a:cubicBezTo>
                  <a:pt x="3775231" y="1889068"/>
                  <a:pt x="3777613" y="1889045"/>
                  <a:pt x="3776019" y="1887286"/>
                </a:cubicBezTo>
                <a:cubicBezTo>
                  <a:pt x="3774253" y="1886664"/>
                  <a:pt x="3769110" y="1885188"/>
                  <a:pt x="3765516" y="1883874"/>
                </a:cubicBezTo>
                <a:cubicBezTo>
                  <a:pt x="3759973" y="1882234"/>
                  <a:pt x="3754216" y="1880508"/>
                  <a:pt x="3748334" y="1878787"/>
                </a:cubicBezTo>
                <a:lnTo>
                  <a:pt x="3733352" y="1874551"/>
                </a:lnTo>
                <a:lnTo>
                  <a:pt x="3737277" y="1875171"/>
                </a:lnTo>
                <a:cubicBezTo>
                  <a:pt x="3743978" y="1876765"/>
                  <a:pt x="3750419" y="1878735"/>
                  <a:pt x="3756637" y="1880733"/>
                </a:cubicBezTo>
                <a:cubicBezTo>
                  <a:pt x="3768967" y="1884836"/>
                  <a:pt x="3783635" y="1887320"/>
                  <a:pt x="3797132" y="1891164"/>
                </a:cubicBezTo>
                <a:cubicBezTo>
                  <a:pt x="3804180" y="1893526"/>
                  <a:pt x="3811328" y="1895613"/>
                  <a:pt x="3818179" y="1897701"/>
                </a:cubicBezTo>
                <a:cubicBezTo>
                  <a:pt x="3825029" y="1899791"/>
                  <a:pt x="3831582" y="1901883"/>
                  <a:pt x="3837439" y="1904258"/>
                </a:cubicBezTo>
                <a:cubicBezTo>
                  <a:pt x="3829851" y="1902734"/>
                  <a:pt x="3821663" y="1900329"/>
                  <a:pt x="3814308" y="1897740"/>
                </a:cubicBezTo>
                <a:lnTo>
                  <a:pt x="3806401" y="1895864"/>
                </a:lnTo>
                <a:cubicBezTo>
                  <a:pt x="3805063" y="1897261"/>
                  <a:pt x="3810973" y="1899580"/>
                  <a:pt x="3812355" y="1899781"/>
                </a:cubicBezTo>
                <a:cubicBezTo>
                  <a:pt x="3828829" y="1905583"/>
                  <a:pt x="3849639" y="1909320"/>
                  <a:pt x="3863267" y="1916179"/>
                </a:cubicBezTo>
                <a:cubicBezTo>
                  <a:pt x="3847600" y="1913917"/>
                  <a:pt x="3830658" y="1906274"/>
                  <a:pt x="3815161" y="1902875"/>
                </a:cubicBezTo>
                <a:cubicBezTo>
                  <a:pt x="3819858" y="1903860"/>
                  <a:pt x="3811567" y="1901562"/>
                  <a:pt x="3811231" y="1902737"/>
                </a:cubicBezTo>
                <a:cubicBezTo>
                  <a:pt x="3810763" y="1904869"/>
                  <a:pt x="3814545" y="1903521"/>
                  <a:pt x="3814545" y="1903521"/>
                </a:cubicBezTo>
                <a:cubicBezTo>
                  <a:pt x="3823474" y="1906521"/>
                  <a:pt x="3832178" y="1909276"/>
                  <a:pt x="3840626" y="1912077"/>
                </a:cubicBezTo>
                <a:lnTo>
                  <a:pt x="3857121" y="1918019"/>
                </a:lnTo>
                <a:lnTo>
                  <a:pt x="3854433" y="1918021"/>
                </a:lnTo>
                <a:lnTo>
                  <a:pt x="3854311" y="1918034"/>
                </a:lnTo>
                <a:lnTo>
                  <a:pt x="3853555" y="1917833"/>
                </a:lnTo>
                <a:cubicBezTo>
                  <a:pt x="3851725" y="1917141"/>
                  <a:pt x="3842287" y="1913578"/>
                  <a:pt x="3841670" y="1914223"/>
                </a:cubicBezTo>
                <a:cubicBezTo>
                  <a:pt x="3839717" y="1916264"/>
                  <a:pt x="3849771" y="1919183"/>
                  <a:pt x="3849007" y="1918338"/>
                </a:cubicBezTo>
                <a:lnTo>
                  <a:pt x="3849866" y="1918576"/>
                </a:lnTo>
                <a:lnTo>
                  <a:pt x="3848634" y="1919689"/>
                </a:lnTo>
                <a:cubicBezTo>
                  <a:pt x="3849047" y="1919953"/>
                  <a:pt x="3850179" y="1920106"/>
                  <a:pt x="3851643" y="1920192"/>
                </a:cubicBezTo>
                <a:lnTo>
                  <a:pt x="3855433" y="1920274"/>
                </a:lnTo>
                <a:lnTo>
                  <a:pt x="3857744" y="1921128"/>
                </a:lnTo>
                <a:cubicBezTo>
                  <a:pt x="3858276" y="1923039"/>
                  <a:pt x="3849538" y="1920250"/>
                  <a:pt x="3849538" y="1920250"/>
                </a:cubicBezTo>
                <a:cubicBezTo>
                  <a:pt x="3833193" y="1914588"/>
                  <a:pt x="3818312" y="1910545"/>
                  <a:pt x="3804599" y="1906242"/>
                </a:cubicBezTo>
                <a:cubicBezTo>
                  <a:pt x="3803217" y="1906043"/>
                  <a:pt x="3787805" y="1900089"/>
                  <a:pt x="3786234" y="1902552"/>
                </a:cubicBezTo>
                <a:cubicBezTo>
                  <a:pt x="3785383" y="1904264"/>
                  <a:pt x="3796502" y="1907031"/>
                  <a:pt x="3788550" y="1903559"/>
                </a:cubicBezTo>
                <a:cubicBezTo>
                  <a:pt x="3801263" y="1908084"/>
                  <a:pt x="3812765" y="1911273"/>
                  <a:pt x="3825198" y="1915268"/>
                </a:cubicBezTo>
                <a:cubicBezTo>
                  <a:pt x="3825581" y="1915691"/>
                  <a:pt x="3838865" y="1917975"/>
                  <a:pt x="3839079" y="1919535"/>
                </a:cubicBezTo>
                <a:cubicBezTo>
                  <a:pt x="3837891" y="1922420"/>
                  <a:pt x="3830387" y="1918341"/>
                  <a:pt x="3830387" y="1918341"/>
                </a:cubicBezTo>
                <a:cubicBezTo>
                  <a:pt x="3813742" y="1913676"/>
                  <a:pt x="3804389" y="1911531"/>
                  <a:pt x="3788744" y="1906645"/>
                </a:cubicBezTo>
                <a:cubicBezTo>
                  <a:pt x="3787361" y="1906445"/>
                  <a:pt x="3772818" y="1901228"/>
                  <a:pt x="3771865" y="1903046"/>
                </a:cubicBezTo>
                <a:cubicBezTo>
                  <a:pt x="3772077" y="1904605"/>
                  <a:pt x="3784916" y="1906397"/>
                  <a:pt x="3783533" y="1906198"/>
                </a:cubicBezTo>
                <a:cubicBezTo>
                  <a:pt x="3787509" y="1907933"/>
                  <a:pt x="3790338" y="1908403"/>
                  <a:pt x="3794864" y="1910523"/>
                </a:cubicBezTo>
                <a:cubicBezTo>
                  <a:pt x="3787105" y="1910137"/>
                  <a:pt x="3780985" y="1906257"/>
                  <a:pt x="3773842" y="1905227"/>
                </a:cubicBezTo>
                <a:cubicBezTo>
                  <a:pt x="3772077" y="1904605"/>
                  <a:pt x="3769294" y="1905732"/>
                  <a:pt x="3766466" y="1905263"/>
                </a:cubicBezTo>
                <a:cubicBezTo>
                  <a:pt x="3758770" y="1904947"/>
                  <a:pt x="3749205" y="1901242"/>
                  <a:pt x="3742062" y="1900212"/>
                </a:cubicBezTo>
                <a:cubicBezTo>
                  <a:pt x="3744508" y="1900259"/>
                  <a:pt x="3738748" y="1899428"/>
                  <a:pt x="3738131" y="1900072"/>
                </a:cubicBezTo>
                <a:cubicBezTo>
                  <a:pt x="3736178" y="1902114"/>
                  <a:pt x="3743657" y="1901970"/>
                  <a:pt x="3744041" y="1902392"/>
                </a:cubicBezTo>
                <a:cubicBezTo>
                  <a:pt x="3761748" y="1906905"/>
                  <a:pt x="3779009" y="1910925"/>
                  <a:pt x="3794422" y="1916879"/>
                </a:cubicBezTo>
                <a:cubicBezTo>
                  <a:pt x="3777651" y="1914948"/>
                  <a:pt x="3767890" y="1908159"/>
                  <a:pt x="3751441" y="1906579"/>
                </a:cubicBezTo>
                <a:cubicBezTo>
                  <a:pt x="3752160" y="1905827"/>
                  <a:pt x="3740133" y="1906475"/>
                  <a:pt x="3745276" y="1907950"/>
                </a:cubicBezTo>
                <a:cubicBezTo>
                  <a:pt x="3763367" y="1912886"/>
                  <a:pt x="3779183" y="1916636"/>
                  <a:pt x="3795211" y="1921946"/>
                </a:cubicBezTo>
                <a:cubicBezTo>
                  <a:pt x="3798970" y="1923222"/>
                  <a:pt x="3807372" y="1927186"/>
                  <a:pt x="3798400" y="1925463"/>
                </a:cubicBezTo>
                <a:cubicBezTo>
                  <a:pt x="3787663" y="1923118"/>
                  <a:pt x="3775761" y="1921033"/>
                  <a:pt x="3764260" y="1917845"/>
                </a:cubicBezTo>
                <a:cubicBezTo>
                  <a:pt x="3760945" y="1917060"/>
                  <a:pt x="3748763" y="1914446"/>
                  <a:pt x="3757882" y="1917658"/>
                </a:cubicBezTo>
                <a:cubicBezTo>
                  <a:pt x="3766620" y="1920447"/>
                  <a:pt x="3776382" y="1922988"/>
                  <a:pt x="3785902" y="1925455"/>
                </a:cubicBezTo>
                <a:lnTo>
                  <a:pt x="3797267" y="1928445"/>
                </a:lnTo>
                <a:lnTo>
                  <a:pt x="3791435" y="1929371"/>
                </a:lnTo>
                <a:cubicBezTo>
                  <a:pt x="3783286" y="1932616"/>
                  <a:pt x="3792868" y="1932257"/>
                  <a:pt x="3799171" y="1931543"/>
                </a:cubicBezTo>
                <a:lnTo>
                  <a:pt x="3807372" y="1931323"/>
                </a:lnTo>
                <a:lnTo>
                  <a:pt x="3812475" y="1932814"/>
                </a:lnTo>
                <a:lnTo>
                  <a:pt x="3813092" y="1932991"/>
                </a:lnTo>
                <a:lnTo>
                  <a:pt x="3809762" y="1933295"/>
                </a:lnTo>
                <a:cubicBezTo>
                  <a:pt x="3805273" y="1933729"/>
                  <a:pt x="3800846" y="1934071"/>
                  <a:pt x="3796708" y="1933984"/>
                </a:cubicBezTo>
                <a:cubicBezTo>
                  <a:pt x="3787230" y="1934391"/>
                  <a:pt x="3776459" y="1932907"/>
                  <a:pt x="3766399" y="1934173"/>
                </a:cubicBezTo>
                <a:cubicBezTo>
                  <a:pt x="3755613" y="1935111"/>
                  <a:pt x="3769615" y="1935619"/>
                  <a:pt x="3775241" y="1935909"/>
                </a:cubicBezTo>
                <a:cubicBezTo>
                  <a:pt x="3780866" y="1936197"/>
                  <a:pt x="3787314" y="1936670"/>
                  <a:pt x="3789244" y="1936417"/>
                </a:cubicBezTo>
                <a:cubicBezTo>
                  <a:pt x="3790489" y="1936978"/>
                  <a:pt x="3793084" y="1938146"/>
                  <a:pt x="3793707" y="1938425"/>
                </a:cubicBezTo>
                <a:cubicBezTo>
                  <a:pt x="3796156" y="1938406"/>
                  <a:pt x="3797463" y="1937873"/>
                  <a:pt x="3799386" y="1937431"/>
                </a:cubicBezTo>
                <a:cubicBezTo>
                  <a:pt x="3800008" y="1937711"/>
                  <a:pt x="3801303" y="1939601"/>
                  <a:pt x="3803952" y="1939486"/>
                </a:cubicBezTo>
                <a:cubicBezTo>
                  <a:pt x="3806401" y="1939467"/>
                  <a:pt x="3813284" y="1937893"/>
                  <a:pt x="3817810" y="1938807"/>
                </a:cubicBezTo>
                <a:cubicBezTo>
                  <a:pt x="3825407" y="1939984"/>
                  <a:pt x="3812794" y="1941222"/>
                  <a:pt x="3810241" y="1941194"/>
                </a:cubicBezTo>
                <a:cubicBezTo>
                  <a:pt x="3806388" y="1941889"/>
                  <a:pt x="3802695" y="1941347"/>
                  <a:pt x="3800763" y="1941600"/>
                </a:cubicBezTo>
                <a:cubicBezTo>
                  <a:pt x="3799560" y="1942179"/>
                  <a:pt x="3798301" y="1944042"/>
                  <a:pt x="3796475" y="1944341"/>
                </a:cubicBezTo>
                <a:cubicBezTo>
                  <a:pt x="3793603" y="1945385"/>
                  <a:pt x="3789008" y="1945325"/>
                  <a:pt x="3784096" y="1944983"/>
                </a:cubicBezTo>
                <a:lnTo>
                  <a:pt x="3769868" y="1943934"/>
                </a:lnTo>
                <a:lnTo>
                  <a:pt x="3770188" y="1943918"/>
                </a:lnTo>
                <a:lnTo>
                  <a:pt x="3770958" y="1943894"/>
                </a:lnTo>
                <a:cubicBezTo>
                  <a:pt x="3771100" y="1943886"/>
                  <a:pt x="3771024" y="1943884"/>
                  <a:pt x="3770790" y="1943890"/>
                </a:cubicBezTo>
                <a:lnTo>
                  <a:pt x="3770188" y="1943918"/>
                </a:lnTo>
                <a:lnTo>
                  <a:pt x="3769818" y="1943931"/>
                </a:lnTo>
                <a:lnTo>
                  <a:pt x="3769868" y="1943934"/>
                </a:lnTo>
                <a:lnTo>
                  <a:pt x="3767959" y="1944028"/>
                </a:lnTo>
                <a:cubicBezTo>
                  <a:pt x="3765439" y="1944202"/>
                  <a:pt x="3762287" y="1944559"/>
                  <a:pt x="3762313" y="1945224"/>
                </a:cubicBezTo>
                <a:cubicBezTo>
                  <a:pt x="3761772" y="1947223"/>
                  <a:pt x="3772412" y="1945098"/>
                  <a:pt x="3772412" y="1945098"/>
                </a:cubicBezTo>
                <a:cubicBezTo>
                  <a:pt x="3783863" y="1945579"/>
                  <a:pt x="3793341" y="1945173"/>
                  <a:pt x="3804064" y="1945326"/>
                </a:cubicBezTo>
                <a:cubicBezTo>
                  <a:pt x="3806616" y="1945354"/>
                  <a:pt x="3809212" y="1946522"/>
                  <a:pt x="3813010" y="1947111"/>
                </a:cubicBezTo>
                <a:cubicBezTo>
                  <a:pt x="3818012" y="1947119"/>
                  <a:pt x="3820516" y="1945816"/>
                  <a:pt x="3822530" y="1947844"/>
                </a:cubicBezTo>
                <a:cubicBezTo>
                  <a:pt x="3823823" y="1949734"/>
                  <a:pt x="3822080" y="1952311"/>
                  <a:pt x="3823326" y="1952872"/>
                </a:cubicBezTo>
                <a:cubicBezTo>
                  <a:pt x="3826543" y="1954319"/>
                  <a:pt x="3839736" y="1952222"/>
                  <a:pt x="3844834" y="1952088"/>
                </a:cubicBezTo>
                <a:lnTo>
                  <a:pt x="3853104" y="1951808"/>
                </a:lnTo>
                <a:lnTo>
                  <a:pt x="3853823" y="1952355"/>
                </a:lnTo>
                <a:lnTo>
                  <a:pt x="3856072" y="1953678"/>
                </a:lnTo>
                <a:lnTo>
                  <a:pt x="3853397" y="1953861"/>
                </a:lnTo>
                <a:cubicBezTo>
                  <a:pt x="3840615" y="1954625"/>
                  <a:pt x="3827502" y="1955405"/>
                  <a:pt x="3813253" y="1956559"/>
                </a:cubicBezTo>
                <a:cubicBezTo>
                  <a:pt x="3810804" y="1956580"/>
                  <a:pt x="3804599" y="1957150"/>
                  <a:pt x="3797569" y="1957537"/>
                </a:cubicBezTo>
                <a:cubicBezTo>
                  <a:pt x="3795016" y="1957509"/>
                  <a:pt x="3775438" y="1958042"/>
                  <a:pt x="3785581" y="1959055"/>
                </a:cubicBezTo>
                <a:cubicBezTo>
                  <a:pt x="3795106" y="1959979"/>
                  <a:pt x="3779900" y="1960049"/>
                  <a:pt x="3778074" y="1960348"/>
                </a:cubicBezTo>
                <a:cubicBezTo>
                  <a:pt x="3776767" y="1960881"/>
                  <a:pt x="3772477" y="1963622"/>
                  <a:pt x="3772519" y="1964762"/>
                </a:cubicBezTo>
                <a:cubicBezTo>
                  <a:pt x="3773142" y="1965042"/>
                  <a:pt x="3794651" y="1964257"/>
                  <a:pt x="3797204" y="1964285"/>
                </a:cubicBezTo>
                <a:cubicBezTo>
                  <a:pt x="3803451" y="1964853"/>
                  <a:pt x="3809277" y="1965046"/>
                  <a:pt x="3813697" y="1965914"/>
                </a:cubicBezTo>
                <a:cubicBezTo>
                  <a:pt x="3814320" y="1966194"/>
                  <a:pt x="3815710" y="1967941"/>
                  <a:pt x="3816333" y="1968220"/>
                </a:cubicBezTo>
                <a:lnTo>
                  <a:pt x="3825145" y="1967645"/>
                </a:lnTo>
                <a:lnTo>
                  <a:pt x="3823791" y="1967104"/>
                </a:lnTo>
                <a:cubicBezTo>
                  <a:pt x="3824408" y="1966460"/>
                  <a:pt x="3834886" y="1965649"/>
                  <a:pt x="3835269" y="1966072"/>
                </a:cubicBezTo>
                <a:cubicBezTo>
                  <a:pt x="3845193" y="1965975"/>
                  <a:pt x="3859478" y="1968037"/>
                  <a:pt x="3867619" y="1968845"/>
                </a:cubicBezTo>
                <a:cubicBezTo>
                  <a:pt x="3883903" y="1970463"/>
                  <a:pt x="3895976" y="1971411"/>
                  <a:pt x="3911090" y="1974386"/>
                </a:cubicBezTo>
                <a:cubicBezTo>
                  <a:pt x="3917812" y="1975616"/>
                  <a:pt x="3924165" y="1976966"/>
                  <a:pt x="3930317" y="1978398"/>
                </a:cubicBezTo>
                <a:lnTo>
                  <a:pt x="3943687" y="1981743"/>
                </a:lnTo>
                <a:lnTo>
                  <a:pt x="3942316" y="1981723"/>
                </a:lnTo>
                <a:cubicBezTo>
                  <a:pt x="3939140" y="1981463"/>
                  <a:pt x="3935235" y="1980869"/>
                  <a:pt x="3931629" y="1980578"/>
                </a:cubicBezTo>
                <a:lnTo>
                  <a:pt x="3930565" y="1980550"/>
                </a:lnTo>
                <a:lnTo>
                  <a:pt x="3925158" y="1979202"/>
                </a:lnTo>
                <a:cubicBezTo>
                  <a:pt x="3919126" y="1977840"/>
                  <a:pt x="3913147" y="1976656"/>
                  <a:pt x="3907307" y="1975736"/>
                </a:cubicBezTo>
                <a:cubicBezTo>
                  <a:pt x="3894605" y="1973322"/>
                  <a:pt x="3881490" y="1972162"/>
                  <a:pt x="3868178" y="1971311"/>
                </a:cubicBezTo>
                <a:lnTo>
                  <a:pt x="3831433" y="1968961"/>
                </a:lnTo>
                <a:lnTo>
                  <a:pt x="3829755" y="1969589"/>
                </a:lnTo>
                <a:lnTo>
                  <a:pt x="3830112" y="1969153"/>
                </a:lnTo>
                <a:lnTo>
                  <a:pt x="3830958" y="1969010"/>
                </a:lnTo>
                <a:lnTo>
                  <a:pt x="3830462" y="1968899"/>
                </a:lnTo>
                <a:lnTo>
                  <a:pt x="3830327" y="1968890"/>
                </a:lnTo>
                <a:lnTo>
                  <a:pt x="3830112" y="1969153"/>
                </a:lnTo>
                <a:lnTo>
                  <a:pt x="3828554" y="1969415"/>
                </a:lnTo>
                <a:lnTo>
                  <a:pt x="3827614" y="1969279"/>
                </a:lnTo>
                <a:cubicBezTo>
                  <a:pt x="3826963" y="1969314"/>
                  <a:pt x="3826483" y="1969424"/>
                  <a:pt x="3826483" y="1969424"/>
                </a:cubicBezTo>
                <a:cubicBezTo>
                  <a:pt x="3826483" y="1969424"/>
                  <a:pt x="3824740" y="1972003"/>
                  <a:pt x="3822712" y="1972399"/>
                </a:cubicBezTo>
                <a:cubicBezTo>
                  <a:pt x="3818374" y="1973810"/>
                  <a:pt x="3808233" y="1972796"/>
                  <a:pt x="3804477" y="1973348"/>
                </a:cubicBezTo>
                <a:cubicBezTo>
                  <a:pt x="3804165" y="1973208"/>
                  <a:pt x="3803694" y="1973603"/>
                  <a:pt x="3803151" y="1974107"/>
                </a:cubicBezTo>
                <a:lnTo>
                  <a:pt x="3802374" y="1974726"/>
                </a:lnTo>
                <a:lnTo>
                  <a:pt x="3817332" y="1976322"/>
                </a:lnTo>
                <a:lnTo>
                  <a:pt x="3840294" y="1977361"/>
                </a:lnTo>
                <a:lnTo>
                  <a:pt x="3856251" y="1976484"/>
                </a:lnTo>
                <a:lnTo>
                  <a:pt x="3857810" y="1977288"/>
                </a:lnTo>
                <a:lnTo>
                  <a:pt x="3860569" y="1978451"/>
                </a:lnTo>
                <a:lnTo>
                  <a:pt x="3909426" y="1985083"/>
                </a:lnTo>
                <a:cubicBezTo>
                  <a:pt x="3926144" y="1988283"/>
                  <a:pt x="3942725" y="1992159"/>
                  <a:pt x="3959347" y="1996026"/>
                </a:cubicBezTo>
                <a:cubicBezTo>
                  <a:pt x="3964450" y="1997680"/>
                  <a:pt x="3968918" y="1999999"/>
                  <a:pt x="3973784" y="2000862"/>
                </a:cubicBezTo>
                <a:lnTo>
                  <a:pt x="3978065" y="2001115"/>
                </a:lnTo>
                <a:lnTo>
                  <a:pt x="3978085" y="2001344"/>
                </a:lnTo>
                <a:cubicBezTo>
                  <a:pt x="3978245" y="2001521"/>
                  <a:pt x="3978511" y="2001483"/>
                  <a:pt x="3978819" y="2001160"/>
                </a:cubicBezTo>
                <a:lnTo>
                  <a:pt x="3978065" y="2001115"/>
                </a:lnTo>
                <a:lnTo>
                  <a:pt x="3977990" y="2000246"/>
                </a:lnTo>
                <a:cubicBezTo>
                  <a:pt x="3984133" y="2001500"/>
                  <a:pt x="3991276" y="2002531"/>
                  <a:pt x="3991892" y="2001885"/>
                </a:cubicBezTo>
                <a:cubicBezTo>
                  <a:pt x="3991276" y="2002531"/>
                  <a:pt x="3989297" y="2000350"/>
                  <a:pt x="3989297" y="2000350"/>
                </a:cubicBezTo>
                <a:cubicBezTo>
                  <a:pt x="3988148" y="1999083"/>
                  <a:pt x="3990531" y="1999060"/>
                  <a:pt x="3988936" y="1997301"/>
                </a:cubicBezTo>
                <a:cubicBezTo>
                  <a:pt x="3987171" y="1996680"/>
                  <a:pt x="3982027" y="1995204"/>
                  <a:pt x="3978434" y="1993890"/>
                </a:cubicBezTo>
                <a:cubicBezTo>
                  <a:pt x="3972892" y="1992250"/>
                  <a:pt x="3967134" y="1990524"/>
                  <a:pt x="3961252" y="1988803"/>
                </a:cubicBezTo>
                <a:lnTo>
                  <a:pt x="3946270" y="1984566"/>
                </a:lnTo>
                <a:lnTo>
                  <a:pt x="3950195" y="1985187"/>
                </a:lnTo>
                <a:cubicBezTo>
                  <a:pt x="3956897" y="1986781"/>
                  <a:pt x="3963338" y="1988750"/>
                  <a:pt x="3969555" y="1990748"/>
                </a:cubicBezTo>
                <a:cubicBezTo>
                  <a:pt x="3981886" y="1994851"/>
                  <a:pt x="3996553" y="1997335"/>
                  <a:pt x="4010051" y="2001179"/>
                </a:cubicBezTo>
                <a:cubicBezTo>
                  <a:pt x="4017099" y="2003542"/>
                  <a:pt x="4024247" y="2005628"/>
                  <a:pt x="4031098" y="2007716"/>
                </a:cubicBezTo>
                <a:cubicBezTo>
                  <a:pt x="4037948" y="2009807"/>
                  <a:pt x="4044502" y="2011899"/>
                  <a:pt x="4050358" y="2014273"/>
                </a:cubicBezTo>
                <a:cubicBezTo>
                  <a:pt x="4042769" y="2012749"/>
                  <a:pt x="4034582" y="2010345"/>
                  <a:pt x="4027228" y="2007754"/>
                </a:cubicBezTo>
                <a:lnTo>
                  <a:pt x="4019318" y="2005879"/>
                </a:lnTo>
                <a:cubicBezTo>
                  <a:pt x="4017983" y="2007276"/>
                  <a:pt x="4023891" y="2009597"/>
                  <a:pt x="4025273" y="2009796"/>
                </a:cubicBezTo>
                <a:cubicBezTo>
                  <a:pt x="4041748" y="2015597"/>
                  <a:pt x="4062558" y="2019335"/>
                  <a:pt x="4076186" y="2026194"/>
                </a:cubicBezTo>
                <a:cubicBezTo>
                  <a:pt x="4060518" y="2023933"/>
                  <a:pt x="4043577" y="2016289"/>
                  <a:pt x="4028081" y="2012892"/>
                </a:cubicBezTo>
                <a:cubicBezTo>
                  <a:pt x="4032777" y="2013876"/>
                  <a:pt x="4024486" y="2011578"/>
                  <a:pt x="4024150" y="2012752"/>
                </a:cubicBezTo>
                <a:cubicBezTo>
                  <a:pt x="4023681" y="2014885"/>
                  <a:pt x="4027464" y="2013536"/>
                  <a:pt x="4027464" y="2013536"/>
                </a:cubicBezTo>
                <a:cubicBezTo>
                  <a:pt x="4036392" y="2016536"/>
                  <a:pt x="4045097" y="2019291"/>
                  <a:pt x="4053544" y="2022093"/>
                </a:cubicBezTo>
                <a:lnTo>
                  <a:pt x="4070039" y="2028035"/>
                </a:lnTo>
                <a:lnTo>
                  <a:pt x="4067351" y="2028037"/>
                </a:lnTo>
                <a:lnTo>
                  <a:pt x="4067231" y="2028050"/>
                </a:lnTo>
                <a:lnTo>
                  <a:pt x="4066473" y="2027849"/>
                </a:lnTo>
                <a:cubicBezTo>
                  <a:pt x="4064644" y="2027156"/>
                  <a:pt x="4055206" y="2023593"/>
                  <a:pt x="4054588" y="2024238"/>
                </a:cubicBezTo>
                <a:cubicBezTo>
                  <a:pt x="4052636" y="2026280"/>
                  <a:pt x="4062691" y="2029198"/>
                  <a:pt x="4061926" y="2028354"/>
                </a:cubicBezTo>
                <a:lnTo>
                  <a:pt x="4062785" y="2028592"/>
                </a:lnTo>
                <a:lnTo>
                  <a:pt x="4061553" y="2029704"/>
                </a:lnTo>
                <a:cubicBezTo>
                  <a:pt x="4061966" y="2029969"/>
                  <a:pt x="4063097" y="2030122"/>
                  <a:pt x="4064562" y="2030208"/>
                </a:cubicBezTo>
                <a:lnTo>
                  <a:pt x="4068352" y="2030288"/>
                </a:lnTo>
                <a:lnTo>
                  <a:pt x="4070663" y="2031143"/>
                </a:lnTo>
                <a:cubicBezTo>
                  <a:pt x="4071194" y="2033055"/>
                  <a:pt x="4062458" y="2030265"/>
                  <a:pt x="4062458" y="2030265"/>
                </a:cubicBezTo>
                <a:cubicBezTo>
                  <a:pt x="4046110" y="2024604"/>
                  <a:pt x="4031231" y="2020561"/>
                  <a:pt x="4017517" y="2016258"/>
                </a:cubicBezTo>
                <a:cubicBezTo>
                  <a:pt x="4016135" y="2016058"/>
                  <a:pt x="4000724" y="2010104"/>
                  <a:pt x="3999153" y="2012568"/>
                </a:cubicBezTo>
                <a:cubicBezTo>
                  <a:pt x="3998302" y="2014279"/>
                  <a:pt x="4009421" y="2017046"/>
                  <a:pt x="4001467" y="2013575"/>
                </a:cubicBezTo>
                <a:cubicBezTo>
                  <a:pt x="4014182" y="2018100"/>
                  <a:pt x="4025682" y="2021289"/>
                  <a:pt x="4038117" y="2025284"/>
                </a:cubicBezTo>
                <a:cubicBezTo>
                  <a:pt x="4038500" y="2025706"/>
                  <a:pt x="4051785" y="2027991"/>
                  <a:pt x="4051997" y="2029551"/>
                </a:cubicBezTo>
                <a:cubicBezTo>
                  <a:pt x="4050809" y="2032436"/>
                  <a:pt x="4043305" y="2028357"/>
                  <a:pt x="4043305" y="2028357"/>
                </a:cubicBezTo>
                <a:cubicBezTo>
                  <a:pt x="4026661" y="2023692"/>
                  <a:pt x="4017307" y="2021547"/>
                  <a:pt x="4001662" y="2016659"/>
                </a:cubicBezTo>
                <a:cubicBezTo>
                  <a:pt x="4000279" y="2016460"/>
                  <a:pt x="3985737" y="2011242"/>
                  <a:pt x="3984784" y="2013062"/>
                </a:cubicBezTo>
                <a:cubicBezTo>
                  <a:pt x="3984995" y="2014620"/>
                  <a:pt x="3997834" y="2016413"/>
                  <a:pt x="3996451" y="2016214"/>
                </a:cubicBezTo>
                <a:cubicBezTo>
                  <a:pt x="4000428" y="2017949"/>
                  <a:pt x="4003257" y="2018417"/>
                  <a:pt x="4007783" y="2020539"/>
                </a:cubicBezTo>
                <a:cubicBezTo>
                  <a:pt x="4000024" y="2020152"/>
                  <a:pt x="3993903" y="2016274"/>
                  <a:pt x="3986761" y="2015242"/>
                </a:cubicBezTo>
                <a:cubicBezTo>
                  <a:pt x="3984995" y="2014620"/>
                  <a:pt x="3982213" y="2015747"/>
                  <a:pt x="3979385" y="2015277"/>
                </a:cubicBezTo>
                <a:cubicBezTo>
                  <a:pt x="3971689" y="2014962"/>
                  <a:pt x="3962123" y="2011258"/>
                  <a:pt x="3954981" y="2010227"/>
                </a:cubicBezTo>
                <a:cubicBezTo>
                  <a:pt x="3957427" y="2010275"/>
                  <a:pt x="3951667" y="2009443"/>
                  <a:pt x="3951049" y="2010088"/>
                </a:cubicBezTo>
                <a:cubicBezTo>
                  <a:pt x="3949096" y="2012129"/>
                  <a:pt x="3956576" y="2011985"/>
                  <a:pt x="3956958" y="2012408"/>
                </a:cubicBezTo>
                <a:cubicBezTo>
                  <a:pt x="3974666" y="2016920"/>
                  <a:pt x="3991928" y="2020940"/>
                  <a:pt x="4007339" y="2026895"/>
                </a:cubicBezTo>
                <a:cubicBezTo>
                  <a:pt x="3990570" y="2024962"/>
                  <a:pt x="3980809" y="2018174"/>
                  <a:pt x="3964359" y="2016594"/>
                </a:cubicBezTo>
                <a:cubicBezTo>
                  <a:pt x="3965078" y="2015843"/>
                  <a:pt x="3953052" y="2016491"/>
                  <a:pt x="3958195" y="2017966"/>
                </a:cubicBezTo>
                <a:cubicBezTo>
                  <a:pt x="3976286" y="2022901"/>
                  <a:pt x="3992101" y="2026651"/>
                  <a:pt x="4008128" y="2031961"/>
                </a:cubicBezTo>
                <a:cubicBezTo>
                  <a:pt x="4011889" y="2033238"/>
                  <a:pt x="4020290" y="2037201"/>
                  <a:pt x="4011319" y="2035479"/>
                </a:cubicBezTo>
                <a:cubicBezTo>
                  <a:pt x="4000583" y="2033134"/>
                  <a:pt x="3988680" y="2031049"/>
                  <a:pt x="3977179" y="2027860"/>
                </a:cubicBezTo>
                <a:cubicBezTo>
                  <a:pt x="3973864" y="2027077"/>
                  <a:pt x="3961682" y="2024462"/>
                  <a:pt x="3970801" y="2027674"/>
                </a:cubicBezTo>
                <a:cubicBezTo>
                  <a:pt x="3979539" y="2030463"/>
                  <a:pt x="3989300" y="2033004"/>
                  <a:pt x="3998822" y="2035471"/>
                </a:cubicBezTo>
                <a:lnTo>
                  <a:pt x="4010186" y="2038461"/>
                </a:lnTo>
                <a:lnTo>
                  <a:pt x="4004355" y="2039386"/>
                </a:lnTo>
                <a:cubicBezTo>
                  <a:pt x="3996205" y="2042631"/>
                  <a:pt x="4005787" y="2042273"/>
                  <a:pt x="4012090" y="2041559"/>
                </a:cubicBezTo>
                <a:lnTo>
                  <a:pt x="4020290" y="2041338"/>
                </a:lnTo>
                <a:lnTo>
                  <a:pt x="4025393" y="2042829"/>
                </a:lnTo>
                <a:lnTo>
                  <a:pt x="4026010" y="2043006"/>
                </a:lnTo>
                <a:lnTo>
                  <a:pt x="4022680" y="2043311"/>
                </a:lnTo>
                <a:cubicBezTo>
                  <a:pt x="4018192" y="2043743"/>
                  <a:pt x="4013764" y="2044086"/>
                  <a:pt x="4009627" y="2044000"/>
                </a:cubicBezTo>
                <a:cubicBezTo>
                  <a:pt x="4000149" y="2044406"/>
                  <a:pt x="3989378" y="2042922"/>
                  <a:pt x="3979317" y="2044189"/>
                </a:cubicBezTo>
                <a:cubicBezTo>
                  <a:pt x="3968532" y="2045127"/>
                  <a:pt x="3982535" y="2045636"/>
                  <a:pt x="3988159" y="2045925"/>
                </a:cubicBezTo>
                <a:cubicBezTo>
                  <a:pt x="3993784" y="2046213"/>
                  <a:pt x="4000232" y="2046686"/>
                  <a:pt x="4002162" y="2046433"/>
                </a:cubicBezTo>
                <a:cubicBezTo>
                  <a:pt x="4003408" y="2046993"/>
                  <a:pt x="4006001" y="2048161"/>
                  <a:pt x="4006625" y="2048441"/>
                </a:cubicBezTo>
                <a:cubicBezTo>
                  <a:pt x="4009074" y="2048422"/>
                  <a:pt x="4010381" y="2047889"/>
                  <a:pt x="4012305" y="2047447"/>
                </a:cubicBezTo>
                <a:cubicBezTo>
                  <a:pt x="4012927" y="2047727"/>
                  <a:pt x="4014221" y="2049617"/>
                  <a:pt x="4016871" y="2049501"/>
                </a:cubicBezTo>
                <a:cubicBezTo>
                  <a:pt x="4019321" y="2049482"/>
                  <a:pt x="4026204" y="2047910"/>
                  <a:pt x="4030729" y="2048824"/>
                </a:cubicBezTo>
                <a:cubicBezTo>
                  <a:pt x="4038325" y="2049999"/>
                  <a:pt x="4025713" y="2051238"/>
                  <a:pt x="4023160" y="2051209"/>
                </a:cubicBezTo>
                <a:cubicBezTo>
                  <a:pt x="4019306" y="2051905"/>
                  <a:pt x="4015612" y="2051363"/>
                  <a:pt x="4013682" y="2051617"/>
                </a:cubicBezTo>
                <a:cubicBezTo>
                  <a:pt x="4012479" y="2052195"/>
                  <a:pt x="4011219" y="2054057"/>
                  <a:pt x="4009393" y="2054356"/>
                </a:cubicBezTo>
                <a:lnTo>
                  <a:pt x="4003002" y="2054688"/>
                </a:lnTo>
                <a:lnTo>
                  <a:pt x="4005837" y="2055262"/>
                </a:lnTo>
                <a:lnTo>
                  <a:pt x="4016982" y="2055342"/>
                </a:lnTo>
                <a:cubicBezTo>
                  <a:pt x="4019536" y="2055371"/>
                  <a:pt x="4022130" y="2056538"/>
                  <a:pt x="4025928" y="2057125"/>
                </a:cubicBezTo>
                <a:cubicBezTo>
                  <a:pt x="4030930" y="2057133"/>
                  <a:pt x="4033434" y="2055832"/>
                  <a:pt x="4035447" y="2057859"/>
                </a:cubicBezTo>
                <a:lnTo>
                  <a:pt x="4036004" y="2061366"/>
                </a:lnTo>
                <a:lnTo>
                  <a:pt x="4036540" y="2061475"/>
                </a:lnTo>
                <a:lnTo>
                  <a:pt x="4042790" y="2063019"/>
                </a:lnTo>
                <a:lnTo>
                  <a:pt x="4046292" y="2063089"/>
                </a:lnTo>
                <a:cubicBezTo>
                  <a:pt x="4050630" y="2062728"/>
                  <a:pt x="4055203" y="2062170"/>
                  <a:pt x="4057752" y="2062103"/>
                </a:cubicBezTo>
                <a:lnTo>
                  <a:pt x="4066024" y="2061823"/>
                </a:lnTo>
                <a:lnTo>
                  <a:pt x="4066742" y="2062371"/>
                </a:lnTo>
                <a:lnTo>
                  <a:pt x="4068992" y="2063694"/>
                </a:lnTo>
                <a:lnTo>
                  <a:pt x="4066315" y="2063877"/>
                </a:lnTo>
                <a:lnTo>
                  <a:pt x="4050555" y="2064936"/>
                </a:lnTo>
                <a:lnTo>
                  <a:pt x="4075930" y="2071204"/>
                </a:lnTo>
                <a:lnTo>
                  <a:pt x="4073988" y="2072611"/>
                </a:lnTo>
                <a:lnTo>
                  <a:pt x="4074125" y="2072646"/>
                </a:lnTo>
                <a:lnTo>
                  <a:pt x="4081849" y="2074104"/>
                </a:lnTo>
                <a:lnTo>
                  <a:pt x="4101190" y="2077022"/>
                </a:lnTo>
                <a:lnTo>
                  <a:pt x="4100831" y="2077689"/>
                </a:lnTo>
                <a:lnTo>
                  <a:pt x="4114908" y="2080346"/>
                </a:lnTo>
                <a:cubicBezTo>
                  <a:pt x="4148700" y="2087565"/>
                  <a:pt x="4180566" y="2100374"/>
                  <a:pt x="4212600" y="2113167"/>
                </a:cubicBezTo>
                <a:cubicBezTo>
                  <a:pt x="4217462" y="2115626"/>
                  <a:pt x="4221612" y="2118701"/>
                  <a:pt x="4226333" y="2120288"/>
                </a:cubicBezTo>
                <a:lnTo>
                  <a:pt x="4230551" y="2121149"/>
                </a:lnTo>
                <a:lnTo>
                  <a:pt x="4230543" y="2121395"/>
                </a:lnTo>
                <a:cubicBezTo>
                  <a:pt x="4230679" y="2121604"/>
                  <a:pt x="4230946" y="2121600"/>
                  <a:pt x="4231291" y="2121301"/>
                </a:cubicBezTo>
                <a:lnTo>
                  <a:pt x="4230551" y="2121149"/>
                </a:lnTo>
                <a:lnTo>
                  <a:pt x="4230581" y="2120217"/>
                </a:lnTo>
                <a:cubicBezTo>
                  <a:pt x="4236522" y="2122395"/>
                  <a:pt x="4243481" y="2124475"/>
                  <a:pt x="4244172" y="2123877"/>
                </a:cubicBezTo>
                <a:cubicBezTo>
                  <a:pt x="4243481" y="2124475"/>
                  <a:pt x="4241785" y="2121891"/>
                  <a:pt x="4241785" y="2121891"/>
                </a:cubicBezTo>
                <a:cubicBezTo>
                  <a:pt x="4240799" y="2120390"/>
                  <a:pt x="4243166" y="2120695"/>
                  <a:pt x="4241797" y="2118610"/>
                </a:cubicBezTo>
                <a:cubicBezTo>
                  <a:pt x="4240122" y="2117707"/>
                  <a:pt x="4235200" y="2115431"/>
                  <a:pt x="4231795" y="2113542"/>
                </a:cubicBezTo>
                <a:cubicBezTo>
                  <a:pt x="4226496" y="2111036"/>
                  <a:pt x="4220996" y="2108412"/>
                  <a:pt x="4215371" y="2105774"/>
                </a:cubicBezTo>
                <a:lnTo>
                  <a:pt x="4201023" y="2099212"/>
                </a:lnTo>
                <a:lnTo>
                  <a:pt x="4204841" y="2100414"/>
                </a:lnTo>
                <a:cubicBezTo>
                  <a:pt x="4211295" y="2103029"/>
                  <a:pt x="4217445" y="2106008"/>
                  <a:pt x="4223368" y="2108985"/>
                </a:cubicBezTo>
                <a:cubicBezTo>
                  <a:pt x="4235101" y="2115039"/>
                  <a:pt x="4249349" y="2119699"/>
                  <a:pt x="4262270" y="2125639"/>
                </a:cubicBezTo>
                <a:cubicBezTo>
                  <a:pt x="4268973" y="2129117"/>
                  <a:pt x="4275810" y="2132318"/>
                  <a:pt x="4282352" y="2135479"/>
                </a:cubicBezTo>
                <a:cubicBezTo>
                  <a:pt x="4288893" y="2138641"/>
                  <a:pt x="4295139" y="2141765"/>
                  <a:pt x="4300660" y="2145090"/>
                </a:cubicBezTo>
                <a:cubicBezTo>
                  <a:pt x="4293318" y="2142427"/>
                  <a:pt x="4285488" y="2138746"/>
                  <a:pt x="4278507" y="2134984"/>
                </a:cubicBezTo>
                <a:lnTo>
                  <a:pt x="4270892" y="2131903"/>
                </a:lnTo>
                <a:cubicBezTo>
                  <a:pt x="4269396" y="2133199"/>
                  <a:pt x="4274975" y="2136475"/>
                  <a:pt x="4276321" y="2136877"/>
                </a:cubicBezTo>
                <a:cubicBezTo>
                  <a:pt x="4291958" y="2145304"/>
                  <a:pt x="4312146" y="2152143"/>
                  <a:pt x="4324829" y="2161297"/>
                </a:cubicBezTo>
                <a:cubicBezTo>
                  <a:pt x="4309563" y="2156734"/>
                  <a:pt x="4293687" y="2146291"/>
                  <a:pt x="4278730" y="2140546"/>
                </a:cubicBezTo>
                <a:cubicBezTo>
                  <a:pt x="4283269" y="2142238"/>
                  <a:pt x="4275324" y="2138657"/>
                  <a:pt x="4274846" y="2139855"/>
                </a:cubicBezTo>
                <a:cubicBezTo>
                  <a:pt x="4274123" y="2142051"/>
                  <a:pt x="4278039" y="2141144"/>
                  <a:pt x="4278039" y="2141144"/>
                </a:cubicBezTo>
                <a:cubicBezTo>
                  <a:pt x="4286531" y="2145560"/>
                  <a:pt x="4294831" y="2149683"/>
                  <a:pt x="4302868" y="2153819"/>
                </a:cubicBezTo>
                <a:lnTo>
                  <a:pt x="4318509" y="2162398"/>
                </a:lnTo>
                <a:lnTo>
                  <a:pt x="4315842" y="2162029"/>
                </a:lnTo>
                <a:lnTo>
                  <a:pt x="4315721" y="2162025"/>
                </a:lnTo>
                <a:lnTo>
                  <a:pt x="4314994" y="2161709"/>
                </a:lnTo>
                <a:cubicBezTo>
                  <a:pt x="4313264" y="2160722"/>
                  <a:pt x="4304334" y="2155640"/>
                  <a:pt x="4303644" y="2156238"/>
                </a:cubicBezTo>
                <a:cubicBezTo>
                  <a:pt x="4301458" y="2158131"/>
                  <a:pt x="4311078" y="2162616"/>
                  <a:pt x="4310421" y="2161616"/>
                </a:cubicBezTo>
                <a:lnTo>
                  <a:pt x="4311245" y="2161986"/>
                </a:lnTo>
                <a:lnTo>
                  <a:pt x="4309887" y="2162994"/>
                </a:lnTo>
                <a:cubicBezTo>
                  <a:pt x="4310265" y="2163332"/>
                  <a:pt x="4311368" y="2163651"/>
                  <a:pt x="4312810" y="2163944"/>
                </a:cubicBezTo>
                <a:lnTo>
                  <a:pt x="4316561" y="2164554"/>
                </a:lnTo>
                <a:lnTo>
                  <a:pt x="4318748" y="2165780"/>
                </a:lnTo>
                <a:cubicBezTo>
                  <a:pt x="4319044" y="2167878"/>
                  <a:pt x="4310716" y="2163714"/>
                  <a:pt x="4310716" y="2163714"/>
                </a:cubicBezTo>
                <a:cubicBezTo>
                  <a:pt x="4295189" y="2155453"/>
                  <a:pt x="4280922" y="2149110"/>
                  <a:pt x="4267842" y="2142654"/>
                </a:cubicBezTo>
                <a:cubicBezTo>
                  <a:pt x="4266495" y="2142252"/>
                  <a:pt x="4251933" y="2133810"/>
                  <a:pt x="4250075" y="2136203"/>
                </a:cubicBezTo>
                <a:cubicBezTo>
                  <a:pt x="4249022" y="2137900"/>
                  <a:pt x="4259716" y="2142370"/>
                  <a:pt x="4252248" y="2137590"/>
                </a:cubicBezTo>
                <a:cubicBezTo>
                  <a:pt x="4264308" y="2144145"/>
                  <a:pt x="4275330" y="2149115"/>
                  <a:pt x="4287178" y="2155069"/>
                </a:cubicBezTo>
                <a:cubicBezTo>
                  <a:pt x="4287507" y="2155569"/>
                  <a:pt x="4300406" y="2159828"/>
                  <a:pt x="4300427" y="2161510"/>
                </a:cubicBezTo>
                <a:cubicBezTo>
                  <a:pt x="4298897" y="2164404"/>
                  <a:pt x="4291951" y="2159042"/>
                  <a:pt x="4291951" y="2159042"/>
                </a:cubicBezTo>
                <a:cubicBezTo>
                  <a:pt x="4276007" y="2151797"/>
                  <a:pt x="4266989" y="2148231"/>
                  <a:pt x="4252065" y="2140887"/>
                </a:cubicBezTo>
                <a:cubicBezTo>
                  <a:pt x="4250718" y="2140484"/>
                  <a:pt x="4236928" y="2132944"/>
                  <a:pt x="4235760" y="2134740"/>
                </a:cubicBezTo>
                <a:cubicBezTo>
                  <a:pt x="4235781" y="2136422"/>
                  <a:pt x="4248298" y="2140096"/>
                  <a:pt x="4246951" y="2139694"/>
                </a:cubicBezTo>
                <a:cubicBezTo>
                  <a:pt x="4250684" y="2142083"/>
                  <a:pt x="4253433" y="2142972"/>
                  <a:pt x="4257665" y="2145846"/>
                </a:cubicBezTo>
                <a:cubicBezTo>
                  <a:pt x="4250016" y="2144363"/>
                  <a:pt x="4244415" y="2139405"/>
                  <a:pt x="4237457" y="2137325"/>
                </a:cubicBezTo>
                <a:cubicBezTo>
                  <a:pt x="4235781" y="2136422"/>
                  <a:pt x="4232883" y="2137231"/>
                  <a:pt x="4230134" y="2136343"/>
                </a:cubicBezTo>
                <a:cubicBezTo>
                  <a:pt x="4222540" y="2134944"/>
                  <a:pt x="4213502" y="2129694"/>
                  <a:pt x="4206541" y="2127615"/>
                </a:cubicBezTo>
                <a:cubicBezTo>
                  <a:pt x="4208962" y="2128004"/>
                  <a:pt x="4203349" y="2126326"/>
                  <a:pt x="4202659" y="2126923"/>
                </a:cubicBezTo>
                <a:cubicBezTo>
                  <a:pt x="4200473" y="2128817"/>
                  <a:pt x="4207911" y="2129699"/>
                  <a:pt x="4208239" y="2130200"/>
                </a:cubicBezTo>
                <a:cubicBezTo>
                  <a:pt x="4225255" y="2137432"/>
                  <a:pt x="4241888" y="2144079"/>
                  <a:pt x="4256452" y="2152521"/>
                </a:cubicBezTo>
                <a:cubicBezTo>
                  <a:pt x="4240052" y="2148154"/>
                  <a:pt x="4231197" y="2139609"/>
                  <a:pt x="4215070" y="2135660"/>
                </a:cubicBezTo>
                <a:cubicBezTo>
                  <a:pt x="4215876" y="2134963"/>
                  <a:pt x="4203867" y="2133987"/>
                  <a:pt x="4208789" y="2136262"/>
                </a:cubicBezTo>
                <a:cubicBezTo>
                  <a:pt x="4226133" y="2143994"/>
                  <a:pt x="4241365" y="2150156"/>
                  <a:pt x="4256618" y="2157999"/>
                </a:cubicBezTo>
                <a:cubicBezTo>
                  <a:pt x="4260194" y="2159872"/>
                  <a:pt x="4268043" y="2165236"/>
                  <a:pt x="4259355" y="2162168"/>
                </a:cubicBezTo>
                <a:cubicBezTo>
                  <a:pt x="4248990" y="2158199"/>
                  <a:pt x="4237437" y="2154344"/>
                  <a:pt x="4226416" y="2149373"/>
                </a:cubicBezTo>
                <a:cubicBezTo>
                  <a:pt x="4223224" y="2148085"/>
                  <a:pt x="4211457" y="2143629"/>
                  <a:pt x="4220113" y="2148295"/>
                </a:cubicBezTo>
                <a:cubicBezTo>
                  <a:pt x="4228440" y="2152459"/>
                  <a:pt x="4237815" y="2156501"/>
                  <a:pt x="4246959" y="2160433"/>
                </a:cubicBezTo>
                <a:lnTo>
                  <a:pt x="4257868" y="2165172"/>
                </a:lnTo>
                <a:lnTo>
                  <a:pt x="4251971" y="2165347"/>
                </a:lnTo>
                <a:cubicBezTo>
                  <a:pt x="4243493" y="2167661"/>
                  <a:pt x="4253040" y="2168604"/>
                  <a:pt x="4259379" y="2168720"/>
                </a:cubicBezTo>
                <a:lnTo>
                  <a:pt x="4267541" y="2169620"/>
                </a:lnTo>
                <a:lnTo>
                  <a:pt x="4272422" y="2171906"/>
                </a:lnTo>
                <a:lnTo>
                  <a:pt x="4273011" y="2172179"/>
                </a:lnTo>
                <a:lnTo>
                  <a:pt x="4269671" y="2172042"/>
                </a:lnTo>
                <a:cubicBezTo>
                  <a:pt x="4265166" y="2171879"/>
                  <a:pt x="4260732" y="2171631"/>
                  <a:pt x="4256640" y="2170967"/>
                </a:cubicBezTo>
                <a:cubicBezTo>
                  <a:pt x="4247188" y="2170087"/>
                  <a:pt x="4236683" y="2167024"/>
                  <a:pt x="4226551" y="2166975"/>
                </a:cubicBezTo>
                <a:lnTo>
                  <a:pt x="4223645" y="2167060"/>
                </a:lnTo>
                <a:lnTo>
                  <a:pt x="4227266" y="2168022"/>
                </a:lnTo>
                <a:lnTo>
                  <a:pt x="4226325" y="2168246"/>
                </a:lnTo>
                <a:lnTo>
                  <a:pt x="4235110" y="2170038"/>
                </a:lnTo>
                <a:cubicBezTo>
                  <a:pt x="4240655" y="2171122"/>
                  <a:pt x="4246994" y="2172514"/>
                  <a:pt x="4248939" y="2172513"/>
                </a:cubicBezTo>
                <a:cubicBezTo>
                  <a:pt x="4250105" y="2173280"/>
                  <a:pt x="4252538" y="2174875"/>
                  <a:pt x="4253121" y="2175258"/>
                </a:cubicBezTo>
                <a:cubicBezTo>
                  <a:pt x="4255553" y="2175576"/>
                  <a:pt x="4256914" y="2175193"/>
                  <a:pt x="4258876" y="2174990"/>
                </a:cubicBezTo>
                <a:cubicBezTo>
                  <a:pt x="4259459" y="2175373"/>
                  <a:pt x="4260514" y="2177555"/>
                  <a:pt x="4263157" y="2177799"/>
                </a:cubicBezTo>
                <a:cubicBezTo>
                  <a:pt x="4265587" y="2178118"/>
                  <a:pt x="4272607" y="2177401"/>
                  <a:pt x="4276984" y="2178997"/>
                </a:cubicBezTo>
                <a:cubicBezTo>
                  <a:pt x="4284377" y="2181294"/>
                  <a:pt x="4271716" y="2180862"/>
                  <a:pt x="4269186" y="2180479"/>
                </a:cubicBezTo>
                <a:cubicBezTo>
                  <a:pt x="4265279" y="2180683"/>
                  <a:pt x="4261681" y="2179599"/>
                  <a:pt x="4259736" y="2179600"/>
                </a:cubicBezTo>
                <a:cubicBezTo>
                  <a:pt x="4258471" y="2180046"/>
                  <a:pt x="4256995" y="2181847"/>
                  <a:pt x="4255147" y="2181911"/>
                </a:cubicBezTo>
                <a:cubicBezTo>
                  <a:pt x="4252172" y="2182621"/>
                  <a:pt x="4247620" y="2181922"/>
                  <a:pt x="4242790" y="2180881"/>
                </a:cubicBezTo>
                <a:lnTo>
                  <a:pt x="4228804" y="2177802"/>
                </a:lnTo>
                <a:lnTo>
                  <a:pt x="4229125" y="2177829"/>
                </a:lnTo>
                <a:lnTo>
                  <a:pt x="4229890" y="2177908"/>
                </a:lnTo>
                <a:cubicBezTo>
                  <a:pt x="4230031" y="2177920"/>
                  <a:pt x="4229957" y="2177907"/>
                  <a:pt x="4229724" y="2177881"/>
                </a:cubicBezTo>
                <a:lnTo>
                  <a:pt x="4229125" y="2177829"/>
                </a:lnTo>
                <a:lnTo>
                  <a:pt x="4228755" y="2177790"/>
                </a:lnTo>
                <a:lnTo>
                  <a:pt x="4228804" y="2177802"/>
                </a:lnTo>
                <a:lnTo>
                  <a:pt x="4226899" y="2177637"/>
                </a:lnTo>
                <a:cubicBezTo>
                  <a:pt x="4224379" y="2177472"/>
                  <a:pt x="4221209" y="2177415"/>
                  <a:pt x="4221152" y="2178124"/>
                </a:cubicBezTo>
                <a:cubicBezTo>
                  <a:pt x="4220374" y="2180168"/>
                  <a:pt x="4231187" y="2179386"/>
                  <a:pt x="4231187" y="2179386"/>
                </a:cubicBezTo>
                <a:cubicBezTo>
                  <a:pt x="4242486" y="2181480"/>
                  <a:pt x="4251937" y="2182360"/>
                  <a:pt x="4262556" y="2184006"/>
                </a:cubicBezTo>
                <a:cubicBezTo>
                  <a:pt x="4265086" y="2184388"/>
                  <a:pt x="4267517" y="2185984"/>
                  <a:pt x="4271213" y="2187132"/>
                </a:cubicBezTo>
                <a:cubicBezTo>
                  <a:pt x="4276173" y="2187833"/>
                  <a:pt x="4278815" y="2186800"/>
                  <a:pt x="4280567" y="2189225"/>
                </a:cubicBezTo>
                <a:cubicBezTo>
                  <a:pt x="4281620" y="2191408"/>
                  <a:pt x="4279577" y="2193900"/>
                  <a:pt x="4280745" y="2194666"/>
                </a:cubicBezTo>
                <a:cubicBezTo>
                  <a:pt x="4283761" y="2196644"/>
                  <a:pt x="4297102" y="2196246"/>
                  <a:pt x="4302176" y="2196808"/>
                </a:cubicBezTo>
                <a:lnTo>
                  <a:pt x="4310414" y="2197656"/>
                </a:lnTo>
                <a:lnTo>
                  <a:pt x="4311060" y="2198335"/>
                </a:lnTo>
                <a:lnTo>
                  <a:pt x="4313131" y="2200049"/>
                </a:lnTo>
                <a:lnTo>
                  <a:pt x="4310454" y="2199872"/>
                </a:lnTo>
                <a:cubicBezTo>
                  <a:pt x="4297681" y="2198915"/>
                  <a:pt x="4284578" y="2197927"/>
                  <a:pt x="4270304" y="2197182"/>
                </a:cubicBezTo>
                <a:lnTo>
                  <a:pt x="4258031" y="2196295"/>
                </a:lnTo>
                <a:lnTo>
                  <a:pt x="4264518" y="2198422"/>
                </a:lnTo>
                <a:cubicBezTo>
                  <a:pt x="4267790" y="2199018"/>
                  <a:pt x="4271163" y="2198372"/>
                  <a:pt x="4274435" y="2198968"/>
                </a:cubicBezTo>
                <a:cubicBezTo>
                  <a:pt x="4275615" y="2198742"/>
                  <a:pt x="4275529" y="2199806"/>
                  <a:pt x="4276710" y="2199580"/>
                </a:cubicBezTo>
                <a:cubicBezTo>
                  <a:pt x="4273423" y="2199162"/>
                  <a:pt x="4269982" y="2198598"/>
                  <a:pt x="4266609" y="2199244"/>
                </a:cubicBezTo>
                <a:cubicBezTo>
                  <a:pt x="4269882" y="2199840"/>
                  <a:pt x="4273337" y="2200226"/>
                  <a:pt x="4275328" y="2202291"/>
                </a:cubicBezTo>
                <a:cubicBezTo>
                  <a:pt x="4276608" y="2200823"/>
                  <a:pt x="4277789" y="2200597"/>
                  <a:pt x="4277789" y="2200597"/>
                </a:cubicBezTo>
                <a:cubicBezTo>
                  <a:pt x="4279880" y="2201419"/>
                  <a:pt x="4281886" y="2203306"/>
                  <a:pt x="4285328" y="2203870"/>
                </a:cubicBezTo>
                <a:cubicBezTo>
                  <a:pt x="4284046" y="2205338"/>
                  <a:pt x="4282765" y="2206806"/>
                  <a:pt x="4282679" y="2207871"/>
                </a:cubicBezTo>
                <a:cubicBezTo>
                  <a:pt x="4280573" y="2207225"/>
                  <a:pt x="4277200" y="2207872"/>
                  <a:pt x="4275933" y="2209163"/>
                </a:cubicBezTo>
                <a:lnTo>
                  <a:pt x="4270254" y="2207938"/>
                </a:lnTo>
                <a:lnTo>
                  <a:pt x="4270774" y="2208562"/>
                </a:lnTo>
                <a:cubicBezTo>
                  <a:pt x="4271211" y="2209169"/>
                  <a:pt x="4271649" y="2209776"/>
                  <a:pt x="4271941" y="2209967"/>
                </a:cubicBezTo>
                <a:cubicBezTo>
                  <a:pt x="4278068" y="2212712"/>
                  <a:pt x="4292302" y="2208853"/>
                  <a:pt x="4290730" y="2211866"/>
                </a:cubicBezTo>
                <a:cubicBezTo>
                  <a:pt x="4290730" y="2211866"/>
                  <a:pt x="4287618" y="2212378"/>
                  <a:pt x="4285088" y="2213274"/>
                </a:cubicBezTo>
                <a:lnTo>
                  <a:pt x="4285495" y="2212860"/>
                </a:lnTo>
                <a:lnTo>
                  <a:pt x="4286353" y="2212826"/>
                </a:lnTo>
                <a:cubicBezTo>
                  <a:pt x="4286061" y="2212635"/>
                  <a:pt x="4285915" y="2212538"/>
                  <a:pt x="4285758" y="2212595"/>
                </a:cubicBezTo>
                <a:lnTo>
                  <a:pt x="4285495" y="2212860"/>
                </a:lnTo>
                <a:lnTo>
                  <a:pt x="4283919" y="2212923"/>
                </a:lnTo>
                <a:lnTo>
                  <a:pt x="4283002" y="2212649"/>
                </a:lnTo>
                <a:cubicBezTo>
                  <a:pt x="4282353" y="2212596"/>
                  <a:pt x="4281861" y="2212646"/>
                  <a:pt x="4281861" y="2212646"/>
                </a:cubicBezTo>
                <a:cubicBezTo>
                  <a:pt x="4281861" y="2212646"/>
                  <a:pt x="4279820" y="2215138"/>
                  <a:pt x="4277760" y="2215277"/>
                </a:cubicBezTo>
                <a:cubicBezTo>
                  <a:pt x="4273287" y="2216174"/>
                  <a:pt x="4263349" y="2213697"/>
                  <a:pt x="4259555" y="2213763"/>
                </a:cubicBezTo>
                <a:cubicBezTo>
                  <a:pt x="4258972" y="2213379"/>
                  <a:pt x="4257497" y="2215179"/>
                  <a:pt x="4256231" y="2215626"/>
                </a:cubicBezTo>
                <a:cubicBezTo>
                  <a:pt x="4250493" y="2216970"/>
                  <a:pt x="4241140" y="2213599"/>
                  <a:pt x="4234801" y="2213484"/>
                </a:cubicBezTo>
                <a:cubicBezTo>
                  <a:pt x="4229158" y="2212336"/>
                  <a:pt x="4222350" y="2210422"/>
                  <a:pt x="4213580" y="2209990"/>
                </a:cubicBezTo>
                <a:cubicBezTo>
                  <a:pt x="4213580" y="2209990"/>
                  <a:pt x="4211635" y="2209990"/>
                  <a:pt x="4210840" y="2210959"/>
                </a:cubicBezTo>
                <a:cubicBezTo>
                  <a:pt x="4211327" y="2213833"/>
                  <a:pt x="4227797" y="2213998"/>
                  <a:pt x="4230909" y="2214763"/>
                </a:cubicBezTo>
                <a:cubicBezTo>
                  <a:pt x="4248093" y="2218163"/>
                  <a:pt x="4265554" y="2220360"/>
                  <a:pt x="4283270" y="2222061"/>
                </a:cubicBezTo>
                <a:lnTo>
                  <a:pt x="4310533" y="2224246"/>
                </a:lnTo>
                <a:lnTo>
                  <a:pt x="4311982" y="2225312"/>
                </a:lnTo>
                <a:lnTo>
                  <a:pt x="4315571" y="2227545"/>
                </a:lnTo>
                <a:lnTo>
                  <a:pt x="4306778" y="2227509"/>
                </a:lnTo>
                <a:lnTo>
                  <a:pt x="4314830" y="2228931"/>
                </a:lnTo>
                <a:lnTo>
                  <a:pt x="4313590" y="2231063"/>
                </a:lnTo>
                <a:lnTo>
                  <a:pt x="4316033" y="2232270"/>
                </a:lnTo>
                <a:lnTo>
                  <a:pt x="4307840" y="2231973"/>
                </a:lnTo>
                <a:lnTo>
                  <a:pt x="4305438" y="2231442"/>
                </a:lnTo>
                <a:cubicBezTo>
                  <a:pt x="4304684" y="2231224"/>
                  <a:pt x="4304272" y="2231026"/>
                  <a:pt x="4304444" y="2230876"/>
                </a:cubicBezTo>
                <a:lnTo>
                  <a:pt x="4304309" y="2231847"/>
                </a:lnTo>
                <a:lnTo>
                  <a:pt x="4293346" y="2231451"/>
                </a:lnTo>
                <a:lnTo>
                  <a:pt x="4290504" y="2230267"/>
                </a:lnTo>
                <a:cubicBezTo>
                  <a:pt x="4288718" y="2229475"/>
                  <a:pt x="4286704" y="2228522"/>
                  <a:pt x="4284190" y="2227235"/>
                </a:cubicBezTo>
                <a:cubicBezTo>
                  <a:pt x="4282843" y="2226832"/>
                  <a:pt x="4272457" y="2221180"/>
                  <a:pt x="4275883" y="2224752"/>
                </a:cubicBezTo>
                <a:cubicBezTo>
                  <a:pt x="4278599" y="2227240"/>
                  <a:pt x="4286959" y="2229805"/>
                  <a:pt x="4288963" y="2231209"/>
                </a:cubicBezTo>
                <a:lnTo>
                  <a:pt x="4289097" y="2231297"/>
                </a:lnTo>
                <a:lnTo>
                  <a:pt x="4286109" y="2231190"/>
                </a:lnTo>
                <a:cubicBezTo>
                  <a:pt x="4268276" y="2231409"/>
                  <a:pt x="4253475" y="2225741"/>
                  <a:pt x="4234962" y="2226791"/>
                </a:cubicBezTo>
                <a:cubicBezTo>
                  <a:pt x="4237820" y="2227548"/>
                  <a:pt x="4242035" y="2227880"/>
                  <a:pt x="4240716" y="2228651"/>
                </a:cubicBezTo>
                <a:lnTo>
                  <a:pt x="4237640" y="2229505"/>
                </a:lnTo>
                <a:lnTo>
                  <a:pt x="4223717" y="2223905"/>
                </a:lnTo>
                <a:lnTo>
                  <a:pt x="4233466" y="2229396"/>
                </a:lnTo>
                <a:lnTo>
                  <a:pt x="4232698" y="2229354"/>
                </a:lnTo>
                <a:cubicBezTo>
                  <a:pt x="4226692" y="2228895"/>
                  <a:pt x="4217506" y="2228056"/>
                  <a:pt x="4214503" y="2229120"/>
                </a:cubicBezTo>
                <a:cubicBezTo>
                  <a:pt x="4224326" y="2233012"/>
                  <a:pt x="4229498" y="2232361"/>
                  <a:pt x="4238853" y="2234455"/>
                </a:cubicBezTo>
                <a:cubicBezTo>
                  <a:pt x="4251999" y="2236483"/>
                  <a:pt x="4240701" y="2235667"/>
                  <a:pt x="4235432" y="2237532"/>
                </a:cubicBezTo>
                <a:cubicBezTo>
                  <a:pt x="4231427" y="2238950"/>
                  <a:pt x="4240603" y="2236882"/>
                  <a:pt x="4237863" y="2239128"/>
                </a:cubicBezTo>
                <a:cubicBezTo>
                  <a:pt x="4235123" y="2241375"/>
                  <a:pt x="4228412" y="2238249"/>
                  <a:pt x="4224618" y="2238314"/>
                </a:cubicBezTo>
                <a:cubicBezTo>
                  <a:pt x="4220809" y="2237304"/>
                  <a:pt x="4216530" y="2235772"/>
                  <a:pt x="4211471" y="2236286"/>
                </a:cubicBezTo>
                <a:cubicBezTo>
                  <a:pt x="4211471" y="2236286"/>
                  <a:pt x="4209996" y="2238085"/>
                  <a:pt x="4208731" y="2238532"/>
                </a:cubicBezTo>
                <a:cubicBezTo>
                  <a:pt x="4206786" y="2238533"/>
                  <a:pt x="4195486" y="2237718"/>
                  <a:pt x="4192957" y="2237336"/>
                </a:cubicBezTo>
                <a:cubicBezTo>
                  <a:pt x="4178820" y="2238704"/>
                  <a:pt x="4200252" y="2240846"/>
                  <a:pt x="4203948" y="2241994"/>
                </a:cubicBezTo>
                <a:cubicBezTo>
                  <a:pt x="4211552" y="2242939"/>
                  <a:pt x="4217777" y="2243192"/>
                  <a:pt x="4220208" y="2244789"/>
                </a:cubicBezTo>
                <a:cubicBezTo>
                  <a:pt x="4231410" y="2248095"/>
                  <a:pt x="4240278" y="2248592"/>
                  <a:pt x="4251367" y="2252036"/>
                </a:cubicBezTo>
                <a:cubicBezTo>
                  <a:pt x="4239970" y="2252435"/>
                  <a:pt x="4231313" y="2249308"/>
                  <a:pt x="4220014" y="2248492"/>
                </a:cubicBezTo>
                <a:cubicBezTo>
                  <a:pt x="4214842" y="2247867"/>
                  <a:pt x="4209979" y="2245953"/>
                  <a:pt x="4204710" y="2247817"/>
                </a:cubicBezTo>
                <a:cubicBezTo>
                  <a:pt x="4202765" y="2249096"/>
                  <a:pt x="4202084" y="2249926"/>
                  <a:pt x="4200123" y="2250129"/>
                </a:cubicBezTo>
                <a:cubicBezTo>
                  <a:pt x="4195065" y="2250641"/>
                  <a:pt x="4191465" y="2247003"/>
                  <a:pt x="4185824" y="2247132"/>
                </a:cubicBezTo>
                <a:cubicBezTo>
                  <a:pt x="4186408" y="2247516"/>
                  <a:pt x="4183571" y="2252253"/>
                  <a:pt x="4182890" y="2251807"/>
                </a:cubicBezTo>
                <a:cubicBezTo>
                  <a:pt x="4179566" y="2253671"/>
                  <a:pt x="4168088" y="2246138"/>
                  <a:pt x="4163987" y="2250047"/>
                </a:cubicBezTo>
                <a:cubicBezTo>
                  <a:pt x="4163987" y="2250047"/>
                  <a:pt x="4163895" y="2250159"/>
                  <a:pt x="4163779" y="2250300"/>
                </a:cubicBezTo>
                <a:lnTo>
                  <a:pt x="4163520" y="2250617"/>
                </a:lnTo>
                <a:lnTo>
                  <a:pt x="4163364" y="2250807"/>
                </a:lnTo>
                <a:cubicBezTo>
                  <a:pt x="4163295" y="2250891"/>
                  <a:pt x="4163341" y="2250834"/>
                  <a:pt x="4163434" y="2250722"/>
                </a:cubicBezTo>
                <a:lnTo>
                  <a:pt x="4163520" y="2250617"/>
                </a:lnTo>
                <a:lnTo>
                  <a:pt x="4163987" y="2250047"/>
                </a:lnTo>
                <a:cubicBezTo>
                  <a:pt x="4168753" y="2253175"/>
                  <a:pt x="4174021" y="2251310"/>
                  <a:pt x="4178982" y="2253288"/>
                </a:cubicBezTo>
                <a:cubicBezTo>
                  <a:pt x="4185694" y="2256415"/>
                  <a:pt x="4192617" y="2258191"/>
                  <a:pt x="4201954" y="2259209"/>
                </a:cubicBezTo>
                <a:cubicBezTo>
                  <a:pt x="4216852" y="2262387"/>
                  <a:pt x="4183537" y="2259046"/>
                  <a:pt x="4182856" y="2259877"/>
                </a:cubicBezTo>
                <a:lnTo>
                  <a:pt x="4189373" y="2265431"/>
                </a:lnTo>
                <a:cubicBezTo>
                  <a:pt x="4188692" y="2266262"/>
                  <a:pt x="4176810" y="2263786"/>
                  <a:pt x="4176810" y="2263786"/>
                </a:cubicBezTo>
                <a:cubicBezTo>
                  <a:pt x="4170585" y="2263532"/>
                  <a:pt x="4169418" y="2261490"/>
                  <a:pt x="4164246" y="2262140"/>
                </a:cubicBezTo>
                <a:cubicBezTo>
                  <a:pt x="4166677" y="2263736"/>
                  <a:pt x="4179825" y="2265765"/>
                  <a:pt x="4179144" y="2266595"/>
                </a:cubicBezTo>
                <a:cubicBezTo>
                  <a:pt x="4178973" y="2266803"/>
                  <a:pt x="4177932" y="2266945"/>
                  <a:pt x="4176661" y="2267084"/>
                </a:cubicBezTo>
                <a:lnTo>
                  <a:pt x="4175608" y="2267216"/>
                </a:lnTo>
                <a:lnTo>
                  <a:pt x="4163907" y="2262554"/>
                </a:lnTo>
                <a:lnTo>
                  <a:pt x="4158284" y="2260313"/>
                </a:lnTo>
                <a:cubicBezTo>
                  <a:pt x="4160954" y="2262251"/>
                  <a:pt x="4163759" y="2263859"/>
                  <a:pt x="4166628" y="2265305"/>
                </a:cubicBezTo>
                <a:lnTo>
                  <a:pt x="4172259" y="2267895"/>
                </a:lnTo>
                <a:lnTo>
                  <a:pt x="4171395" y="2268426"/>
                </a:lnTo>
                <a:cubicBezTo>
                  <a:pt x="4171767" y="2268821"/>
                  <a:pt x="4173190" y="2269342"/>
                  <a:pt x="4176307" y="2270056"/>
                </a:cubicBezTo>
                <a:lnTo>
                  <a:pt x="4177522" y="2270323"/>
                </a:lnTo>
                <a:lnTo>
                  <a:pt x="4184076" y="2273356"/>
                </a:lnTo>
                <a:cubicBezTo>
                  <a:pt x="4186931" y="2274816"/>
                  <a:pt x="4189713" y="2276444"/>
                  <a:pt x="4192355" y="2278406"/>
                </a:cubicBezTo>
                <a:lnTo>
                  <a:pt x="4191084" y="2278015"/>
                </a:lnTo>
                <a:lnTo>
                  <a:pt x="4205561" y="2285109"/>
                </a:lnTo>
                <a:cubicBezTo>
                  <a:pt x="4212103" y="2288270"/>
                  <a:pt x="4218348" y="2291395"/>
                  <a:pt x="4223869" y="2294720"/>
                </a:cubicBezTo>
                <a:cubicBezTo>
                  <a:pt x="4216527" y="2292056"/>
                  <a:pt x="4208697" y="2288375"/>
                  <a:pt x="4201718" y="2284614"/>
                </a:cubicBezTo>
                <a:lnTo>
                  <a:pt x="4194102" y="2281532"/>
                </a:lnTo>
                <a:cubicBezTo>
                  <a:pt x="4193727" y="2281856"/>
                  <a:pt x="4193796" y="2282303"/>
                  <a:pt x="4194129" y="2282800"/>
                </a:cubicBezTo>
                <a:lnTo>
                  <a:pt x="4194374" y="2283034"/>
                </a:lnTo>
                <a:lnTo>
                  <a:pt x="4196708" y="2284113"/>
                </a:lnTo>
                <a:lnTo>
                  <a:pt x="4195565" y="2283974"/>
                </a:lnTo>
                <a:lnTo>
                  <a:pt x="4195317" y="2283939"/>
                </a:lnTo>
                <a:lnTo>
                  <a:pt x="4195750" y="2284354"/>
                </a:lnTo>
                <a:cubicBezTo>
                  <a:pt x="4197126" y="2285386"/>
                  <a:pt x="4198857" y="2286306"/>
                  <a:pt x="4199530" y="2286507"/>
                </a:cubicBezTo>
                <a:cubicBezTo>
                  <a:pt x="4215167" y="2294934"/>
                  <a:pt x="4235355" y="2301773"/>
                  <a:pt x="4248039" y="2310927"/>
                </a:cubicBezTo>
                <a:cubicBezTo>
                  <a:pt x="4232774" y="2306363"/>
                  <a:pt x="4216898" y="2295920"/>
                  <a:pt x="4201939" y="2290175"/>
                </a:cubicBezTo>
                <a:cubicBezTo>
                  <a:pt x="4206477" y="2291868"/>
                  <a:pt x="4198533" y="2288286"/>
                  <a:pt x="4198056" y="2289484"/>
                </a:cubicBezTo>
                <a:cubicBezTo>
                  <a:pt x="4197333" y="2291680"/>
                  <a:pt x="4201248" y="2290773"/>
                  <a:pt x="4201248" y="2290773"/>
                </a:cubicBezTo>
                <a:cubicBezTo>
                  <a:pt x="4209741" y="2295189"/>
                  <a:pt x="4218041" y="2299312"/>
                  <a:pt x="4226078" y="2303450"/>
                </a:cubicBezTo>
                <a:lnTo>
                  <a:pt x="4241719" y="2312028"/>
                </a:lnTo>
                <a:lnTo>
                  <a:pt x="4239051" y="2311658"/>
                </a:lnTo>
                <a:lnTo>
                  <a:pt x="4238929" y="2311655"/>
                </a:lnTo>
                <a:lnTo>
                  <a:pt x="4238203" y="2311338"/>
                </a:lnTo>
                <a:cubicBezTo>
                  <a:pt x="4236473" y="2310351"/>
                  <a:pt x="4227544" y="2305269"/>
                  <a:pt x="4226854" y="2305867"/>
                </a:cubicBezTo>
                <a:cubicBezTo>
                  <a:pt x="4224668" y="2307761"/>
                  <a:pt x="4234287" y="2312245"/>
                  <a:pt x="4233631" y="2311244"/>
                </a:cubicBezTo>
                <a:lnTo>
                  <a:pt x="4234455" y="2311615"/>
                </a:lnTo>
                <a:lnTo>
                  <a:pt x="4233096" y="2312624"/>
                </a:lnTo>
                <a:cubicBezTo>
                  <a:pt x="4233474" y="2312961"/>
                  <a:pt x="4234578" y="2313281"/>
                  <a:pt x="4236020" y="2313574"/>
                </a:cubicBezTo>
                <a:lnTo>
                  <a:pt x="4239769" y="2314182"/>
                </a:lnTo>
                <a:lnTo>
                  <a:pt x="4241958" y="2315409"/>
                </a:lnTo>
                <a:cubicBezTo>
                  <a:pt x="4242252" y="2317508"/>
                  <a:pt x="4233925" y="2313343"/>
                  <a:pt x="4233925" y="2313343"/>
                </a:cubicBezTo>
                <a:cubicBezTo>
                  <a:pt x="4218399" y="2305082"/>
                  <a:pt x="4204131" y="2298740"/>
                  <a:pt x="4191051" y="2292283"/>
                </a:cubicBezTo>
                <a:cubicBezTo>
                  <a:pt x="4190547" y="2292132"/>
                  <a:pt x="4188183" y="2290851"/>
                  <a:pt x="4185328" y="2289434"/>
                </a:cubicBezTo>
                <a:lnTo>
                  <a:pt x="4183047" y="2288339"/>
                </a:lnTo>
                <a:lnTo>
                  <a:pt x="4183105" y="2288545"/>
                </a:lnTo>
                <a:cubicBezTo>
                  <a:pt x="4183298" y="2289243"/>
                  <a:pt x="4183485" y="2289985"/>
                  <a:pt x="4183574" y="2290612"/>
                </a:cubicBezTo>
                <a:lnTo>
                  <a:pt x="4183511" y="2291335"/>
                </a:lnTo>
                <a:lnTo>
                  <a:pt x="4193003" y="2296184"/>
                </a:lnTo>
                <a:cubicBezTo>
                  <a:pt x="4198746" y="2298990"/>
                  <a:pt x="4204464" y="2301721"/>
                  <a:pt x="4210387" y="2304698"/>
                </a:cubicBezTo>
                <a:cubicBezTo>
                  <a:pt x="4210715" y="2305199"/>
                  <a:pt x="4223615" y="2309457"/>
                  <a:pt x="4223636" y="2311139"/>
                </a:cubicBezTo>
                <a:cubicBezTo>
                  <a:pt x="4222872" y="2312586"/>
                  <a:pt x="4220753" y="2311969"/>
                  <a:pt x="4218825" y="2310992"/>
                </a:cubicBezTo>
                <a:lnTo>
                  <a:pt x="4218084" y="2310548"/>
                </a:lnTo>
                <a:lnTo>
                  <a:pt x="4216459" y="2310595"/>
                </a:lnTo>
                <a:cubicBezTo>
                  <a:pt x="4213068" y="2310460"/>
                  <a:pt x="4207838" y="2309834"/>
                  <a:pt x="4206799" y="2309871"/>
                </a:cubicBezTo>
                <a:cubicBezTo>
                  <a:pt x="4203172" y="2309460"/>
                  <a:pt x="4200293" y="2309208"/>
                  <a:pt x="4197758" y="2309037"/>
                </a:cubicBezTo>
                <a:lnTo>
                  <a:pt x="4196424" y="2308974"/>
                </a:lnTo>
                <a:lnTo>
                  <a:pt x="4187742" y="2305126"/>
                </a:lnTo>
                <a:lnTo>
                  <a:pt x="4199406" y="2307574"/>
                </a:lnTo>
                <a:cubicBezTo>
                  <a:pt x="4201667" y="2308100"/>
                  <a:pt x="4208698" y="2308044"/>
                  <a:pt x="4213878" y="2308628"/>
                </a:cubicBezTo>
                <a:lnTo>
                  <a:pt x="4215544" y="2308954"/>
                </a:lnTo>
                <a:lnTo>
                  <a:pt x="4215462" y="2308898"/>
                </a:lnTo>
                <a:cubicBezTo>
                  <a:pt x="4215269" y="2308756"/>
                  <a:pt x="4215160" y="2308672"/>
                  <a:pt x="4215160" y="2308672"/>
                </a:cubicBezTo>
                <a:cubicBezTo>
                  <a:pt x="4203203" y="2303238"/>
                  <a:pt x="4195141" y="2299874"/>
                  <a:pt x="4185561" y="2295432"/>
                </a:cubicBezTo>
                <a:lnTo>
                  <a:pt x="4179853" y="2292704"/>
                </a:lnTo>
                <a:lnTo>
                  <a:pt x="4177116" y="2292730"/>
                </a:lnTo>
                <a:lnTo>
                  <a:pt x="4176214" y="2292698"/>
                </a:lnTo>
                <a:lnTo>
                  <a:pt x="4177941" y="2293637"/>
                </a:lnTo>
                <a:cubicBezTo>
                  <a:pt x="4178852" y="2294162"/>
                  <a:pt x="4179816" y="2294756"/>
                  <a:pt x="4180874" y="2295475"/>
                </a:cubicBezTo>
                <a:cubicBezTo>
                  <a:pt x="4178962" y="2295105"/>
                  <a:pt x="4177178" y="2294516"/>
                  <a:pt x="4175468" y="2293811"/>
                </a:cubicBezTo>
                <a:lnTo>
                  <a:pt x="4172815" y="2292541"/>
                </a:lnTo>
                <a:lnTo>
                  <a:pt x="4167246" y="2292136"/>
                </a:lnTo>
                <a:cubicBezTo>
                  <a:pt x="4165335" y="2291960"/>
                  <a:pt x="4163839" y="2291789"/>
                  <a:pt x="4163207" y="2291694"/>
                </a:cubicBezTo>
                <a:cubicBezTo>
                  <a:pt x="4161914" y="2291857"/>
                  <a:pt x="4161217" y="2292054"/>
                  <a:pt x="4160983" y="2292278"/>
                </a:cubicBezTo>
                <a:lnTo>
                  <a:pt x="4161412" y="2292851"/>
                </a:lnTo>
                <a:lnTo>
                  <a:pt x="4162419" y="2293323"/>
                </a:lnTo>
                <a:lnTo>
                  <a:pt x="4164097" y="2293892"/>
                </a:lnTo>
                <a:cubicBezTo>
                  <a:pt x="4169579" y="2295404"/>
                  <a:pt x="4180081" y="2297206"/>
                  <a:pt x="4179158" y="2298331"/>
                </a:cubicBezTo>
                <a:cubicBezTo>
                  <a:pt x="4178964" y="2298842"/>
                  <a:pt x="4177752" y="2299111"/>
                  <a:pt x="4176181" y="2299254"/>
                </a:cubicBezTo>
                <a:lnTo>
                  <a:pt x="4174576" y="2299306"/>
                </a:lnTo>
                <a:lnTo>
                  <a:pt x="4173232" y="2298713"/>
                </a:lnTo>
                <a:lnTo>
                  <a:pt x="4179661" y="2302150"/>
                </a:lnTo>
                <a:cubicBezTo>
                  <a:pt x="4167361" y="2298875"/>
                  <a:pt x="4159305" y="2293250"/>
                  <a:pt x="4149242" y="2288976"/>
                </a:cubicBezTo>
                <a:lnTo>
                  <a:pt x="4146323" y="2287994"/>
                </a:lnTo>
                <a:lnTo>
                  <a:pt x="4147513" y="2288721"/>
                </a:lnTo>
                <a:cubicBezTo>
                  <a:pt x="4149210" y="2289589"/>
                  <a:pt x="4151128" y="2290380"/>
                  <a:pt x="4151320" y="2290671"/>
                </a:cubicBezTo>
                <a:cubicBezTo>
                  <a:pt x="4158234" y="2293509"/>
                  <a:pt x="4164543" y="2296317"/>
                  <a:pt x="4170590" y="2299172"/>
                </a:cubicBezTo>
                <a:lnTo>
                  <a:pt x="4171090" y="2299419"/>
                </a:lnTo>
                <a:lnTo>
                  <a:pt x="4171046" y="2299421"/>
                </a:lnTo>
                <a:cubicBezTo>
                  <a:pt x="4167782" y="2299434"/>
                  <a:pt x="4165712" y="2299406"/>
                  <a:pt x="4170096" y="2300261"/>
                </a:cubicBezTo>
                <a:lnTo>
                  <a:pt x="4176724" y="2302216"/>
                </a:lnTo>
                <a:lnTo>
                  <a:pt x="4188287" y="2307956"/>
                </a:lnTo>
                <a:lnTo>
                  <a:pt x="4189936" y="2308665"/>
                </a:lnTo>
                <a:lnTo>
                  <a:pt x="4183433" y="2308399"/>
                </a:lnTo>
                <a:lnTo>
                  <a:pt x="4180863" y="2308242"/>
                </a:lnTo>
                <a:lnTo>
                  <a:pt x="4182985" y="2309502"/>
                </a:lnTo>
                <a:cubicBezTo>
                  <a:pt x="4186294" y="2311657"/>
                  <a:pt x="4189081" y="2314099"/>
                  <a:pt x="4182564" y="2311798"/>
                </a:cubicBezTo>
                <a:lnTo>
                  <a:pt x="4170812" y="2307435"/>
                </a:lnTo>
                <a:lnTo>
                  <a:pt x="4167372" y="2307096"/>
                </a:lnTo>
                <a:lnTo>
                  <a:pt x="4162795" y="2306849"/>
                </a:lnTo>
                <a:lnTo>
                  <a:pt x="4170169" y="2310061"/>
                </a:lnTo>
                <a:lnTo>
                  <a:pt x="4172054" y="2310882"/>
                </a:lnTo>
                <a:lnTo>
                  <a:pt x="4173768" y="2310978"/>
                </a:lnTo>
                <a:cubicBezTo>
                  <a:pt x="4177618" y="2311079"/>
                  <a:pt x="4180902" y="2311078"/>
                  <a:pt x="4179806" y="2313235"/>
                </a:cubicBezTo>
                <a:cubicBezTo>
                  <a:pt x="4179977" y="2313027"/>
                  <a:pt x="4179386" y="2312972"/>
                  <a:pt x="4178353" y="2313016"/>
                </a:cubicBezTo>
                <a:lnTo>
                  <a:pt x="4177211" y="2313122"/>
                </a:lnTo>
                <a:lnTo>
                  <a:pt x="4181078" y="2314802"/>
                </a:lnTo>
                <a:lnTo>
                  <a:pt x="4175180" y="2314977"/>
                </a:lnTo>
                <a:cubicBezTo>
                  <a:pt x="4166701" y="2317291"/>
                  <a:pt x="4176250" y="2318234"/>
                  <a:pt x="4182589" y="2318348"/>
                </a:cubicBezTo>
                <a:lnTo>
                  <a:pt x="4190751" y="2319249"/>
                </a:lnTo>
                <a:lnTo>
                  <a:pt x="4195630" y="2321535"/>
                </a:lnTo>
                <a:lnTo>
                  <a:pt x="4196222" y="2321808"/>
                </a:lnTo>
                <a:lnTo>
                  <a:pt x="4192881" y="2321670"/>
                </a:lnTo>
                <a:cubicBezTo>
                  <a:pt x="4188375" y="2321509"/>
                  <a:pt x="4183943" y="2321260"/>
                  <a:pt x="4179848" y="2320596"/>
                </a:cubicBezTo>
                <a:cubicBezTo>
                  <a:pt x="4177485" y="2320377"/>
                  <a:pt x="4175058" y="2320020"/>
                  <a:pt x="4172585" y="2319608"/>
                </a:cubicBezTo>
                <a:lnTo>
                  <a:pt x="4167252" y="2318673"/>
                </a:lnTo>
                <a:lnTo>
                  <a:pt x="4167117" y="2319066"/>
                </a:lnTo>
                <a:cubicBezTo>
                  <a:pt x="4166837" y="2319840"/>
                  <a:pt x="4166642" y="2320351"/>
                  <a:pt x="4166642" y="2320351"/>
                </a:cubicBezTo>
                <a:cubicBezTo>
                  <a:pt x="4167810" y="2321117"/>
                  <a:pt x="4175980" y="2321369"/>
                  <a:pt x="4178411" y="2322966"/>
                </a:cubicBezTo>
                <a:cubicBezTo>
                  <a:pt x="4178411" y="2322966"/>
                  <a:pt x="4181167" y="2324774"/>
                  <a:pt x="4177295" y="2324800"/>
                </a:cubicBezTo>
                <a:lnTo>
                  <a:pt x="4176103" y="2324737"/>
                </a:lnTo>
                <a:lnTo>
                  <a:pt x="4176331" y="2324887"/>
                </a:lnTo>
                <a:cubicBezTo>
                  <a:pt x="4178763" y="2325206"/>
                  <a:pt x="4180124" y="2324822"/>
                  <a:pt x="4182086" y="2324619"/>
                </a:cubicBezTo>
                <a:cubicBezTo>
                  <a:pt x="4182668" y="2325002"/>
                  <a:pt x="4183722" y="2327185"/>
                  <a:pt x="4186365" y="2327428"/>
                </a:cubicBezTo>
                <a:cubicBezTo>
                  <a:pt x="4188797" y="2327747"/>
                  <a:pt x="4195817" y="2327031"/>
                  <a:pt x="4200194" y="2328626"/>
                </a:cubicBezTo>
                <a:cubicBezTo>
                  <a:pt x="4207586" y="2330923"/>
                  <a:pt x="4194925" y="2330492"/>
                  <a:pt x="4192396" y="2330109"/>
                </a:cubicBezTo>
                <a:cubicBezTo>
                  <a:pt x="4188489" y="2330313"/>
                  <a:pt x="4184889" y="2329228"/>
                  <a:pt x="4182945" y="2329229"/>
                </a:cubicBezTo>
                <a:cubicBezTo>
                  <a:pt x="4182312" y="2329453"/>
                  <a:pt x="4181628" y="2330014"/>
                  <a:pt x="4180869" y="2330529"/>
                </a:cubicBezTo>
                <a:lnTo>
                  <a:pt x="4179549" y="2331060"/>
                </a:lnTo>
                <a:lnTo>
                  <a:pt x="4181630" y="2331672"/>
                </a:lnTo>
                <a:cubicBezTo>
                  <a:pt x="4182705" y="2332064"/>
                  <a:pt x="4183385" y="2332456"/>
                  <a:pt x="4183355" y="2332811"/>
                </a:cubicBezTo>
                <a:cubicBezTo>
                  <a:pt x="4183344" y="2332962"/>
                  <a:pt x="4183195" y="2333087"/>
                  <a:pt x="4182938" y="2333189"/>
                </a:cubicBezTo>
                <a:lnTo>
                  <a:pt x="4182792" y="2333223"/>
                </a:lnTo>
                <a:lnTo>
                  <a:pt x="4185766" y="2333636"/>
                </a:lnTo>
                <a:cubicBezTo>
                  <a:pt x="4188295" y="2334017"/>
                  <a:pt x="4190726" y="2335613"/>
                  <a:pt x="4194422" y="2336762"/>
                </a:cubicBezTo>
                <a:cubicBezTo>
                  <a:pt x="4199382" y="2337462"/>
                  <a:pt x="4202025" y="2336429"/>
                  <a:pt x="4203776" y="2338855"/>
                </a:cubicBezTo>
                <a:cubicBezTo>
                  <a:pt x="4204830" y="2341037"/>
                  <a:pt x="4202787" y="2343529"/>
                  <a:pt x="4203953" y="2344296"/>
                </a:cubicBezTo>
                <a:cubicBezTo>
                  <a:pt x="4206969" y="2346274"/>
                  <a:pt x="4220311" y="2345875"/>
                  <a:pt x="4225385" y="2346438"/>
                </a:cubicBezTo>
                <a:lnTo>
                  <a:pt x="4233623" y="2347285"/>
                </a:lnTo>
                <a:lnTo>
                  <a:pt x="4234269" y="2347964"/>
                </a:lnTo>
                <a:lnTo>
                  <a:pt x="4236340" y="2349677"/>
                </a:lnTo>
                <a:lnTo>
                  <a:pt x="4233663" y="2349503"/>
                </a:lnTo>
                <a:lnTo>
                  <a:pt x="4204822" y="2347570"/>
                </a:lnTo>
                <a:lnTo>
                  <a:pt x="4202014" y="2349096"/>
                </a:lnTo>
                <a:cubicBezTo>
                  <a:pt x="4202014" y="2349096"/>
                  <a:pt x="4202014" y="2349096"/>
                  <a:pt x="4203195" y="2348870"/>
                </a:cubicBezTo>
                <a:cubicBezTo>
                  <a:pt x="4201914" y="2350337"/>
                  <a:pt x="4201914" y="2350337"/>
                  <a:pt x="4203095" y="2350111"/>
                </a:cubicBezTo>
                <a:cubicBezTo>
                  <a:pt x="4203095" y="2350111"/>
                  <a:pt x="4203095" y="2350111"/>
                  <a:pt x="4205186" y="2350934"/>
                </a:cubicBezTo>
                <a:cubicBezTo>
                  <a:pt x="4202994" y="2351354"/>
                  <a:pt x="4199535" y="2353064"/>
                  <a:pt x="4200547" y="2352870"/>
                </a:cubicBezTo>
                <a:cubicBezTo>
                  <a:pt x="4204899" y="2354483"/>
                  <a:pt x="4209266" y="2355917"/>
                  <a:pt x="4213618" y="2357529"/>
                </a:cubicBezTo>
                <a:cubicBezTo>
                  <a:pt x="4212437" y="2357756"/>
                  <a:pt x="4212437" y="2357756"/>
                  <a:pt x="4211425" y="2357949"/>
                </a:cubicBezTo>
                <a:cubicBezTo>
                  <a:pt x="4211425" y="2357949"/>
                  <a:pt x="4211425" y="2357949"/>
                  <a:pt x="4197261" y="2352452"/>
                </a:cubicBezTo>
                <a:cubicBezTo>
                  <a:pt x="4196081" y="2352677"/>
                  <a:pt x="4192708" y="2353324"/>
                  <a:pt x="4191441" y="2354615"/>
                </a:cubicBezTo>
                <a:cubicBezTo>
                  <a:pt x="4184343" y="2353091"/>
                  <a:pt x="4177548" y="2350899"/>
                  <a:pt x="4170914" y="2348501"/>
                </a:cubicBezTo>
                <a:lnTo>
                  <a:pt x="4165882" y="2346610"/>
                </a:lnTo>
                <a:lnTo>
                  <a:pt x="4158156" y="2345962"/>
                </a:lnTo>
                <a:cubicBezTo>
                  <a:pt x="4157816" y="2346059"/>
                  <a:pt x="4157275" y="2346275"/>
                  <a:pt x="4156651" y="2346564"/>
                </a:cubicBezTo>
                <a:lnTo>
                  <a:pt x="4156004" y="2346903"/>
                </a:lnTo>
                <a:lnTo>
                  <a:pt x="4159986" y="2348994"/>
                </a:lnTo>
                <a:lnTo>
                  <a:pt x="4168511" y="2351870"/>
                </a:lnTo>
                <a:lnTo>
                  <a:pt x="4176654" y="2352780"/>
                </a:lnTo>
                <a:cubicBezTo>
                  <a:pt x="4182782" y="2354246"/>
                  <a:pt x="4188536" y="2355256"/>
                  <a:pt x="4192816" y="2356787"/>
                </a:cubicBezTo>
                <a:lnTo>
                  <a:pt x="4192947" y="2356945"/>
                </a:lnTo>
                <a:lnTo>
                  <a:pt x="4193600" y="2356647"/>
                </a:lnTo>
                <a:lnTo>
                  <a:pt x="4204131" y="2360216"/>
                </a:lnTo>
                <a:lnTo>
                  <a:pt x="4207433" y="2360445"/>
                </a:lnTo>
                <a:cubicBezTo>
                  <a:pt x="4211560" y="2360200"/>
                  <a:pt x="4214725" y="2359989"/>
                  <a:pt x="4213939" y="2361495"/>
                </a:cubicBezTo>
                <a:lnTo>
                  <a:pt x="4210461" y="2362363"/>
                </a:lnTo>
                <a:lnTo>
                  <a:pt x="4211051" y="2362563"/>
                </a:lnTo>
                <a:cubicBezTo>
                  <a:pt x="4210951" y="2363805"/>
                  <a:pt x="4209670" y="2365273"/>
                  <a:pt x="4210851" y="2365047"/>
                </a:cubicBezTo>
                <a:cubicBezTo>
                  <a:pt x="4211675" y="2367160"/>
                  <a:pt x="4212655" y="2369418"/>
                  <a:pt x="4213735" y="2370435"/>
                </a:cubicBezTo>
                <a:cubicBezTo>
                  <a:pt x="4212554" y="2370661"/>
                  <a:pt x="4210462" y="2369839"/>
                  <a:pt x="4209282" y="2370065"/>
                </a:cubicBezTo>
                <a:cubicBezTo>
                  <a:pt x="4208152" y="2369670"/>
                  <a:pt x="4205876" y="2370105"/>
                  <a:pt x="4204164" y="2370739"/>
                </a:cubicBezTo>
                <a:lnTo>
                  <a:pt x="4203646" y="2371296"/>
                </a:lnTo>
                <a:lnTo>
                  <a:pt x="4206480" y="2371689"/>
                </a:lnTo>
                <a:lnTo>
                  <a:pt x="4233742" y="2373875"/>
                </a:lnTo>
                <a:lnTo>
                  <a:pt x="4235191" y="2374941"/>
                </a:lnTo>
                <a:lnTo>
                  <a:pt x="4238781" y="2377174"/>
                </a:lnTo>
                <a:lnTo>
                  <a:pt x="4229988" y="2377139"/>
                </a:lnTo>
                <a:lnTo>
                  <a:pt x="4238040" y="2378561"/>
                </a:lnTo>
                <a:lnTo>
                  <a:pt x="4236799" y="2380692"/>
                </a:lnTo>
                <a:lnTo>
                  <a:pt x="4239243" y="2381899"/>
                </a:lnTo>
                <a:lnTo>
                  <a:pt x="4231049" y="2381604"/>
                </a:lnTo>
                <a:lnTo>
                  <a:pt x="4228648" y="2381071"/>
                </a:lnTo>
                <a:cubicBezTo>
                  <a:pt x="4227893" y="2380854"/>
                  <a:pt x="4227481" y="2380655"/>
                  <a:pt x="4227654" y="2380506"/>
                </a:cubicBezTo>
                <a:lnTo>
                  <a:pt x="4227519" y="2381477"/>
                </a:lnTo>
                <a:lnTo>
                  <a:pt x="4216556" y="2381080"/>
                </a:lnTo>
                <a:lnTo>
                  <a:pt x="4213712" y="2379897"/>
                </a:lnTo>
                <a:lnTo>
                  <a:pt x="4210054" y="2378139"/>
                </a:lnTo>
                <a:lnTo>
                  <a:pt x="4209490" y="2379632"/>
                </a:lnTo>
                <a:lnTo>
                  <a:pt x="4212172" y="2380838"/>
                </a:lnTo>
                <a:lnTo>
                  <a:pt x="4212306" y="2380927"/>
                </a:lnTo>
                <a:lnTo>
                  <a:pt x="4209318" y="2380819"/>
                </a:lnTo>
                <a:lnTo>
                  <a:pt x="4209050" y="2380793"/>
                </a:lnTo>
                <a:lnTo>
                  <a:pt x="4208581" y="2382033"/>
                </a:lnTo>
                <a:cubicBezTo>
                  <a:pt x="4207779" y="2384153"/>
                  <a:pt x="4206709" y="2386978"/>
                  <a:pt x="4205283" y="2390745"/>
                </a:cubicBezTo>
                <a:cubicBezTo>
                  <a:pt x="4203178" y="2390100"/>
                  <a:pt x="4201086" y="2389278"/>
                  <a:pt x="4198826" y="2388488"/>
                </a:cubicBezTo>
                <a:cubicBezTo>
                  <a:pt x="4196633" y="2388908"/>
                  <a:pt x="4189619" y="2391474"/>
                  <a:pt x="4191880" y="2392264"/>
                </a:cubicBezTo>
                <a:cubicBezTo>
                  <a:pt x="4191880" y="2392264"/>
                  <a:pt x="4191880" y="2392264"/>
                  <a:pt x="4202703" y="2395956"/>
                </a:cubicBezTo>
                <a:cubicBezTo>
                  <a:pt x="4194965" y="2395167"/>
                  <a:pt x="4188338" y="2392942"/>
                  <a:pt x="4180714" y="2390733"/>
                </a:cubicBezTo>
                <a:cubicBezTo>
                  <a:pt x="4178608" y="2390089"/>
                  <a:pt x="4172789" y="2392252"/>
                  <a:pt x="4173867" y="2393268"/>
                </a:cubicBezTo>
                <a:cubicBezTo>
                  <a:pt x="4173867" y="2393268"/>
                  <a:pt x="4173867" y="2393268"/>
                  <a:pt x="4179400" y="2394653"/>
                </a:cubicBezTo>
                <a:cubicBezTo>
                  <a:pt x="4175960" y="2394090"/>
                  <a:pt x="4172687" y="2393493"/>
                  <a:pt x="4169415" y="2392898"/>
                </a:cubicBezTo>
                <a:cubicBezTo>
                  <a:pt x="4170596" y="2392671"/>
                  <a:pt x="4170596" y="2392671"/>
                  <a:pt x="4170682" y="2391607"/>
                </a:cubicBezTo>
                <a:lnTo>
                  <a:pt x="4159051" y="2388892"/>
                </a:lnTo>
                <a:lnTo>
                  <a:pt x="4154845" y="2389169"/>
                </a:lnTo>
                <a:cubicBezTo>
                  <a:pt x="4152351" y="2388676"/>
                  <a:pt x="4149725" y="2387910"/>
                  <a:pt x="4147828" y="2387943"/>
                </a:cubicBezTo>
                <a:cubicBezTo>
                  <a:pt x="4144018" y="2386933"/>
                  <a:pt x="4139738" y="2385401"/>
                  <a:pt x="4134680" y="2385914"/>
                </a:cubicBezTo>
                <a:cubicBezTo>
                  <a:pt x="4134680" y="2385914"/>
                  <a:pt x="4133205" y="2387714"/>
                  <a:pt x="4131941" y="2388162"/>
                </a:cubicBezTo>
                <a:cubicBezTo>
                  <a:pt x="4129995" y="2388162"/>
                  <a:pt x="4118695" y="2387347"/>
                  <a:pt x="4116168" y="2386965"/>
                </a:cubicBezTo>
                <a:lnTo>
                  <a:pt x="4111607" y="2388059"/>
                </a:lnTo>
                <a:lnTo>
                  <a:pt x="4112824" y="2388537"/>
                </a:lnTo>
                <a:cubicBezTo>
                  <a:pt x="4112824" y="2388537"/>
                  <a:pt x="4114005" y="2388311"/>
                  <a:pt x="4115185" y="2388085"/>
                </a:cubicBezTo>
                <a:lnTo>
                  <a:pt x="4129331" y="2391997"/>
                </a:lnTo>
                <a:lnTo>
                  <a:pt x="4143418" y="2394418"/>
                </a:lnTo>
                <a:lnTo>
                  <a:pt x="4144154" y="2394585"/>
                </a:lnTo>
                <a:lnTo>
                  <a:pt x="4147106" y="2393676"/>
                </a:lnTo>
                <a:cubicBezTo>
                  <a:pt x="4148117" y="2393482"/>
                  <a:pt x="4149299" y="2393256"/>
                  <a:pt x="4150478" y="2393030"/>
                </a:cubicBezTo>
                <a:cubicBezTo>
                  <a:pt x="4150478" y="2393030"/>
                  <a:pt x="4150478" y="2393030"/>
                  <a:pt x="4152570" y="2393853"/>
                </a:cubicBezTo>
                <a:lnTo>
                  <a:pt x="4149615" y="2395835"/>
                </a:lnTo>
                <a:lnTo>
                  <a:pt x="4159039" y="2397990"/>
                </a:lnTo>
                <a:cubicBezTo>
                  <a:pt x="4164042" y="2398958"/>
                  <a:pt x="4169032" y="2399944"/>
                  <a:pt x="4174576" y="2401666"/>
                </a:cubicBezTo>
                <a:cubicBezTo>
                  <a:pt x="4163179" y="2402064"/>
                  <a:pt x="4154523" y="2398937"/>
                  <a:pt x="4143223" y="2398122"/>
                </a:cubicBezTo>
                <a:lnTo>
                  <a:pt x="4139795" y="2397550"/>
                </a:lnTo>
                <a:lnTo>
                  <a:pt x="4135235" y="2399072"/>
                </a:lnTo>
                <a:lnTo>
                  <a:pt x="4133059" y="2401083"/>
                </a:lnTo>
                <a:lnTo>
                  <a:pt x="4129786" y="2400487"/>
                </a:lnTo>
                <a:cubicBezTo>
                  <a:pt x="4132065" y="2399003"/>
                  <a:pt x="4133245" y="2398776"/>
                  <a:pt x="4133346" y="2397534"/>
                </a:cubicBezTo>
                <a:lnTo>
                  <a:pt x="4131756" y="2397149"/>
                </a:lnTo>
                <a:lnTo>
                  <a:pt x="4127920" y="2397447"/>
                </a:lnTo>
                <a:cubicBezTo>
                  <a:pt x="4125975" y="2398724"/>
                  <a:pt x="4125293" y="2399556"/>
                  <a:pt x="4123332" y="2399759"/>
                </a:cubicBezTo>
                <a:cubicBezTo>
                  <a:pt x="4118273" y="2400271"/>
                  <a:pt x="4114675" y="2396632"/>
                  <a:pt x="4109034" y="2396761"/>
                </a:cubicBezTo>
                <a:cubicBezTo>
                  <a:pt x="4109617" y="2397145"/>
                  <a:pt x="4106779" y="2401883"/>
                  <a:pt x="4106098" y="2401437"/>
                </a:cubicBezTo>
                <a:cubicBezTo>
                  <a:pt x="4102775" y="2403300"/>
                  <a:pt x="4091299" y="2395767"/>
                  <a:pt x="4087196" y="2399675"/>
                </a:cubicBezTo>
                <a:lnTo>
                  <a:pt x="4086730" y="2400246"/>
                </a:lnTo>
                <a:lnTo>
                  <a:pt x="4086574" y="2400436"/>
                </a:lnTo>
                <a:cubicBezTo>
                  <a:pt x="4086505" y="2400520"/>
                  <a:pt x="4086551" y="2400464"/>
                  <a:pt x="4086644" y="2400351"/>
                </a:cubicBezTo>
                <a:lnTo>
                  <a:pt x="4086730" y="2400246"/>
                </a:lnTo>
                <a:lnTo>
                  <a:pt x="4086989" y="2399929"/>
                </a:lnTo>
                <a:cubicBezTo>
                  <a:pt x="4087104" y="2399789"/>
                  <a:pt x="4087196" y="2399675"/>
                  <a:pt x="4087196" y="2399675"/>
                </a:cubicBezTo>
                <a:cubicBezTo>
                  <a:pt x="4091962" y="2402804"/>
                  <a:pt x="4097232" y="2400939"/>
                  <a:pt x="4102192" y="2402918"/>
                </a:cubicBezTo>
                <a:cubicBezTo>
                  <a:pt x="4108903" y="2406045"/>
                  <a:pt x="4115826" y="2407820"/>
                  <a:pt x="4125163" y="2408839"/>
                </a:cubicBezTo>
                <a:cubicBezTo>
                  <a:pt x="4140062" y="2412016"/>
                  <a:pt x="4106747" y="2408676"/>
                  <a:pt x="4106066" y="2409506"/>
                </a:cubicBezTo>
                <a:lnTo>
                  <a:pt x="4112583" y="2415061"/>
                </a:lnTo>
                <a:cubicBezTo>
                  <a:pt x="4111902" y="2415891"/>
                  <a:pt x="4100019" y="2413415"/>
                  <a:pt x="4100019" y="2413415"/>
                </a:cubicBezTo>
                <a:cubicBezTo>
                  <a:pt x="4093794" y="2413161"/>
                  <a:pt x="4092627" y="2411119"/>
                  <a:pt x="4087455" y="2411770"/>
                </a:cubicBezTo>
                <a:cubicBezTo>
                  <a:pt x="4089887" y="2413366"/>
                  <a:pt x="4103035" y="2415395"/>
                  <a:pt x="4102353" y="2416225"/>
                </a:cubicBezTo>
                <a:cubicBezTo>
                  <a:pt x="4102183" y="2416432"/>
                  <a:pt x="4101141" y="2416573"/>
                  <a:pt x="4099870" y="2416714"/>
                </a:cubicBezTo>
                <a:lnTo>
                  <a:pt x="4098817" y="2416845"/>
                </a:lnTo>
                <a:lnTo>
                  <a:pt x="4087116" y="2412183"/>
                </a:lnTo>
                <a:lnTo>
                  <a:pt x="4081494" y="2409943"/>
                </a:lnTo>
                <a:cubicBezTo>
                  <a:pt x="4084164" y="2411881"/>
                  <a:pt x="4086967" y="2413489"/>
                  <a:pt x="4089838" y="2414935"/>
                </a:cubicBezTo>
                <a:lnTo>
                  <a:pt x="4095468" y="2417524"/>
                </a:lnTo>
                <a:lnTo>
                  <a:pt x="4094604" y="2418056"/>
                </a:lnTo>
                <a:cubicBezTo>
                  <a:pt x="4094976" y="2418450"/>
                  <a:pt x="4096400" y="2418971"/>
                  <a:pt x="4099516" y="2419686"/>
                </a:cubicBezTo>
                <a:lnTo>
                  <a:pt x="4100732" y="2419952"/>
                </a:lnTo>
                <a:lnTo>
                  <a:pt x="4107285" y="2422986"/>
                </a:lnTo>
                <a:cubicBezTo>
                  <a:pt x="4110140" y="2424445"/>
                  <a:pt x="4112922" y="2426073"/>
                  <a:pt x="4115564" y="2428035"/>
                </a:cubicBezTo>
                <a:cubicBezTo>
                  <a:pt x="4107586" y="2426053"/>
                  <a:pt x="4100775" y="2422275"/>
                  <a:pt x="4093213" y="2419277"/>
                </a:cubicBezTo>
                <a:cubicBezTo>
                  <a:pt x="4087272" y="2417099"/>
                  <a:pt x="4091335" y="2419989"/>
                  <a:pt x="4093392" y="2421475"/>
                </a:cubicBezTo>
                <a:lnTo>
                  <a:pt x="4119917" y="2433743"/>
                </a:lnTo>
                <a:lnTo>
                  <a:pt x="4118775" y="2433603"/>
                </a:lnTo>
                <a:cubicBezTo>
                  <a:pt x="4113814" y="2432903"/>
                  <a:pt x="4100456" y="2430949"/>
                  <a:pt x="4109907" y="2433107"/>
                </a:cubicBezTo>
                <a:cubicBezTo>
                  <a:pt x="4117996" y="2435647"/>
                  <a:pt x="4107281" y="2433938"/>
                  <a:pt x="4104054" y="2434588"/>
                </a:cubicBezTo>
                <a:cubicBezTo>
                  <a:pt x="4104638" y="2434971"/>
                  <a:pt x="4105221" y="2435354"/>
                  <a:pt x="4105806" y="2435737"/>
                </a:cubicBezTo>
                <a:cubicBezTo>
                  <a:pt x="4105221" y="2435354"/>
                  <a:pt x="4107460" y="2440655"/>
                  <a:pt x="4106665" y="2441624"/>
                </a:cubicBezTo>
                <a:cubicBezTo>
                  <a:pt x="4105303" y="2443285"/>
                  <a:pt x="4088946" y="2441706"/>
                  <a:pt x="4086416" y="2441323"/>
                </a:cubicBezTo>
                <a:cubicBezTo>
                  <a:pt x="4076073" y="2442625"/>
                  <a:pt x="4103843" y="2446160"/>
                  <a:pt x="4102367" y="2447960"/>
                </a:cubicBezTo>
                <a:cubicBezTo>
                  <a:pt x="4102174" y="2448471"/>
                  <a:pt x="4100962" y="2448741"/>
                  <a:pt x="4099390" y="2448884"/>
                </a:cubicBezTo>
                <a:lnTo>
                  <a:pt x="4097786" y="2448936"/>
                </a:lnTo>
                <a:lnTo>
                  <a:pt x="4079375" y="2440811"/>
                </a:lnTo>
                <a:cubicBezTo>
                  <a:pt x="4077584" y="2440008"/>
                  <a:pt x="4069734" y="2434645"/>
                  <a:pt x="4068238" y="2435942"/>
                </a:cubicBezTo>
                <a:cubicBezTo>
                  <a:pt x="4066858" y="2437137"/>
                  <a:pt x="4074147" y="2439717"/>
                  <a:pt x="4074529" y="2440301"/>
                </a:cubicBezTo>
                <a:cubicBezTo>
                  <a:pt x="4081443" y="2443138"/>
                  <a:pt x="4087753" y="2445947"/>
                  <a:pt x="4093800" y="2448801"/>
                </a:cubicBezTo>
                <a:lnTo>
                  <a:pt x="4094298" y="2449049"/>
                </a:lnTo>
                <a:lnTo>
                  <a:pt x="4094255" y="2449050"/>
                </a:lnTo>
                <a:cubicBezTo>
                  <a:pt x="4090991" y="2449064"/>
                  <a:pt x="4088920" y="2449035"/>
                  <a:pt x="4093305" y="2449891"/>
                </a:cubicBezTo>
                <a:lnTo>
                  <a:pt x="4099933" y="2451845"/>
                </a:lnTo>
                <a:lnTo>
                  <a:pt x="4111496" y="2457585"/>
                </a:lnTo>
                <a:lnTo>
                  <a:pt x="4113147" y="2458295"/>
                </a:lnTo>
                <a:lnTo>
                  <a:pt x="4106643" y="2458028"/>
                </a:lnTo>
                <a:cubicBezTo>
                  <a:pt x="4103863" y="2457884"/>
                  <a:pt x="4100617" y="2457669"/>
                  <a:pt x="4096499" y="2457310"/>
                </a:cubicBezTo>
                <a:cubicBezTo>
                  <a:pt x="4092122" y="2456991"/>
                  <a:pt x="4088896" y="2456365"/>
                  <a:pt x="4085102" y="2456429"/>
                </a:cubicBezTo>
                <a:cubicBezTo>
                  <a:pt x="4076235" y="2457210"/>
                  <a:pt x="4089965" y="2459622"/>
                  <a:pt x="4093079" y="2460387"/>
                </a:cubicBezTo>
                <a:cubicBezTo>
                  <a:pt x="4098152" y="2460950"/>
                  <a:pt x="4104474" y="2459989"/>
                  <a:pt x="4103015" y="2462863"/>
                </a:cubicBezTo>
                <a:cubicBezTo>
                  <a:pt x="4103697" y="2462033"/>
                  <a:pt x="4092203" y="2463645"/>
                  <a:pt x="4088976" y="2464296"/>
                </a:cubicBezTo>
                <a:cubicBezTo>
                  <a:pt x="4088976" y="2464296"/>
                  <a:pt x="4084016" y="2462317"/>
                  <a:pt x="4084502" y="2465191"/>
                </a:cubicBezTo>
                <a:cubicBezTo>
                  <a:pt x="4084502" y="2465191"/>
                  <a:pt x="4088879" y="2465509"/>
                  <a:pt x="4091311" y="2465828"/>
                </a:cubicBezTo>
                <a:cubicBezTo>
                  <a:pt x="4090631" y="2467936"/>
                  <a:pt x="4089852" y="2469980"/>
                  <a:pt x="4089852" y="2469980"/>
                </a:cubicBezTo>
                <a:cubicBezTo>
                  <a:pt x="4091019" y="2470746"/>
                  <a:pt x="4099189" y="2470999"/>
                  <a:pt x="4101621" y="2472595"/>
                </a:cubicBezTo>
                <a:cubicBezTo>
                  <a:pt x="4101621" y="2472595"/>
                  <a:pt x="4105220" y="2474956"/>
                  <a:pt x="4098411" y="2474320"/>
                </a:cubicBezTo>
                <a:cubicBezTo>
                  <a:pt x="4093240" y="2473694"/>
                  <a:pt x="4097827" y="2472660"/>
                  <a:pt x="4093822" y="2474076"/>
                </a:cubicBezTo>
                <a:cubicBezTo>
                  <a:pt x="4096564" y="2473108"/>
                  <a:pt x="4095574" y="2476504"/>
                  <a:pt x="4093629" y="2477782"/>
                </a:cubicBezTo>
                <a:cubicBezTo>
                  <a:pt x="4093944" y="2477670"/>
                  <a:pt x="4093207" y="2477440"/>
                  <a:pt x="4091915" y="2477170"/>
                </a:cubicBezTo>
                <a:lnTo>
                  <a:pt x="4087717" y="2476465"/>
                </a:lnTo>
                <a:lnTo>
                  <a:pt x="4087570" y="2476397"/>
                </a:lnTo>
                <a:cubicBezTo>
                  <a:pt x="4074348" y="2470342"/>
                  <a:pt x="4061174" y="2464359"/>
                  <a:pt x="4048556" y="2458746"/>
                </a:cubicBezTo>
                <a:cubicBezTo>
                  <a:pt x="4032941" y="2452000"/>
                  <a:pt x="4017293" y="2446853"/>
                  <a:pt x="4002028" y="2442289"/>
                </a:cubicBezTo>
                <a:cubicBezTo>
                  <a:pt x="3986592" y="2437743"/>
                  <a:pt x="3969255" y="2434974"/>
                  <a:pt x="3952789" y="2433806"/>
                </a:cubicBezTo>
                <a:lnTo>
                  <a:pt x="3966047" y="2437403"/>
                </a:lnTo>
                <a:lnTo>
                  <a:pt x="3960026" y="2437047"/>
                </a:lnTo>
                <a:cubicBezTo>
                  <a:pt x="3954387" y="2436630"/>
                  <a:pt x="3949117" y="2435934"/>
                  <a:pt x="3945053" y="2434359"/>
                </a:cubicBezTo>
                <a:cubicBezTo>
                  <a:pt x="3931314" y="2430266"/>
                  <a:pt x="3956768" y="2434160"/>
                  <a:pt x="3964030" y="2432569"/>
                </a:cubicBezTo>
                <a:cubicBezTo>
                  <a:pt x="3973068" y="2432956"/>
                  <a:pt x="3980174" y="2434161"/>
                  <a:pt x="3989728" y="2432068"/>
                </a:cubicBezTo>
                <a:lnTo>
                  <a:pt x="3993526" y="2430362"/>
                </a:lnTo>
                <a:lnTo>
                  <a:pt x="3994792" y="2429792"/>
                </a:lnTo>
                <a:cubicBezTo>
                  <a:pt x="3995356" y="2429540"/>
                  <a:pt x="3994981" y="2429708"/>
                  <a:pt x="3994230" y="2430045"/>
                </a:cubicBezTo>
                <a:lnTo>
                  <a:pt x="3993526" y="2430362"/>
                </a:lnTo>
                <a:lnTo>
                  <a:pt x="3991416" y="2431309"/>
                </a:lnTo>
                <a:cubicBezTo>
                  <a:pt x="3990479" y="2431731"/>
                  <a:pt x="3989728" y="2432068"/>
                  <a:pt x="3989728" y="2432068"/>
                </a:cubicBezTo>
                <a:lnTo>
                  <a:pt x="3850775" y="2418035"/>
                </a:lnTo>
                <a:lnTo>
                  <a:pt x="3851371" y="2417029"/>
                </a:lnTo>
                <a:lnTo>
                  <a:pt x="3850092" y="2417965"/>
                </a:lnTo>
                <a:lnTo>
                  <a:pt x="3802381" y="2413146"/>
                </a:lnTo>
                <a:cubicBezTo>
                  <a:pt x="3739188" y="2407742"/>
                  <a:pt x="3675362" y="2403131"/>
                  <a:pt x="3611228" y="2398981"/>
                </a:cubicBezTo>
                <a:lnTo>
                  <a:pt x="3430203" y="2388666"/>
                </a:lnTo>
                <a:lnTo>
                  <a:pt x="3432036" y="2389005"/>
                </a:lnTo>
                <a:cubicBezTo>
                  <a:pt x="3459271" y="2395415"/>
                  <a:pt x="3493041" y="2400002"/>
                  <a:pt x="3506657" y="2413574"/>
                </a:cubicBezTo>
                <a:cubicBezTo>
                  <a:pt x="3518367" y="2418993"/>
                  <a:pt x="3520274" y="2416500"/>
                  <a:pt x="3526810" y="2418038"/>
                </a:cubicBezTo>
                <a:cubicBezTo>
                  <a:pt x="3543695" y="2420612"/>
                  <a:pt x="3555677" y="2425674"/>
                  <a:pt x="3537158" y="2425798"/>
                </a:cubicBezTo>
                <a:lnTo>
                  <a:pt x="3534012" y="2425455"/>
                </a:lnTo>
                <a:lnTo>
                  <a:pt x="3499598" y="2416712"/>
                </a:lnTo>
                <a:cubicBezTo>
                  <a:pt x="3496325" y="2416115"/>
                  <a:pt x="3485128" y="2417037"/>
                  <a:pt x="3488299" y="2418876"/>
                </a:cubicBezTo>
                <a:cubicBezTo>
                  <a:pt x="3488299" y="2418876"/>
                  <a:pt x="3488299" y="2418876"/>
                  <a:pt x="3490061" y="2419412"/>
                </a:cubicBezTo>
                <a:lnTo>
                  <a:pt x="3493226" y="2420374"/>
                </a:lnTo>
                <a:lnTo>
                  <a:pt x="3479787" y="2418087"/>
                </a:lnTo>
                <a:cubicBezTo>
                  <a:pt x="3473872" y="2416944"/>
                  <a:pt x="3467709" y="2415617"/>
                  <a:pt x="3460902" y="2414014"/>
                </a:cubicBezTo>
                <a:cubicBezTo>
                  <a:pt x="3391250" y="2403398"/>
                  <a:pt x="3330331" y="2391451"/>
                  <a:pt x="3263666" y="2382209"/>
                </a:cubicBezTo>
                <a:lnTo>
                  <a:pt x="3220549" y="2377100"/>
                </a:lnTo>
                <a:lnTo>
                  <a:pt x="3192437" y="2377731"/>
                </a:lnTo>
                <a:lnTo>
                  <a:pt x="3181389" y="2375989"/>
                </a:lnTo>
                <a:lnTo>
                  <a:pt x="3218296" y="2376832"/>
                </a:lnTo>
                <a:lnTo>
                  <a:pt x="3194551" y="2374018"/>
                </a:lnTo>
                <a:cubicBezTo>
                  <a:pt x="3153903" y="2369600"/>
                  <a:pt x="3119996" y="2368344"/>
                  <a:pt x="3081454" y="2367397"/>
                </a:cubicBezTo>
                <a:lnTo>
                  <a:pt x="3070587" y="2367141"/>
                </a:lnTo>
                <a:lnTo>
                  <a:pt x="3052274" y="2359282"/>
                </a:lnTo>
                <a:lnTo>
                  <a:pt x="3048016" y="2357440"/>
                </a:lnTo>
                <a:lnTo>
                  <a:pt x="3040059" y="2356480"/>
                </a:lnTo>
                <a:lnTo>
                  <a:pt x="3041696" y="2357165"/>
                </a:lnTo>
                <a:lnTo>
                  <a:pt x="3065514" y="2367023"/>
                </a:lnTo>
                <a:lnTo>
                  <a:pt x="3040947" y="2366447"/>
                </a:lnTo>
                <a:cubicBezTo>
                  <a:pt x="3033797" y="2366270"/>
                  <a:pt x="3025270" y="2365935"/>
                  <a:pt x="3015967" y="2365571"/>
                </a:cubicBezTo>
                <a:lnTo>
                  <a:pt x="2999482" y="2364986"/>
                </a:lnTo>
                <a:lnTo>
                  <a:pt x="2934220" y="2368237"/>
                </a:lnTo>
                <a:lnTo>
                  <a:pt x="2901254" y="2370145"/>
                </a:lnTo>
                <a:lnTo>
                  <a:pt x="2854643" y="2354072"/>
                </a:lnTo>
                <a:lnTo>
                  <a:pt x="2849040" y="2354384"/>
                </a:lnTo>
                <a:lnTo>
                  <a:pt x="2848909" y="2354409"/>
                </a:lnTo>
                <a:lnTo>
                  <a:pt x="2849890" y="2354783"/>
                </a:lnTo>
                <a:cubicBezTo>
                  <a:pt x="2859501" y="2358049"/>
                  <a:pt x="2868376" y="2361235"/>
                  <a:pt x="2877007" y="2364398"/>
                </a:cubicBezTo>
                <a:lnTo>
                  <a:pt x="2893744" y="2370579"/>
                </a:lnTo>
                <a:lnTo>
                  <a:pt x="2889084" y="2370849"/>
                </a:lnTo>
                <a:lnTo>
                  <a:pt x="2889683" y="2371413"/>
                </a:lnTo>
                <a:lnTo>
                  <a:pt x="2855161" y="2360006"/>
                </a:lnTo>
                <a:lnTo>
                  <a:pt x="2837358" y="2354386"/>
                </a:lnTo>
                <a:lnTo>
                  <a:pt x="2826831" y="2353921"/>
                </a:lnTo>
                <a:lnTo>
                  <a:pt x="2831298" y="2352473"/>
                </a:lnTo>
                <a:lnTo>
                  <a:pt x="2825964" y="2350788"/>
                </a:lnTo>
                <a:lnTo>
                  <a:pt x="2814701" y="2347097"/>
                </a:lnTo>
                <a:lnTo>
                  <a:pt x="2800374" y="2348506"/>
                </a:lnTo>
                <a:cubicBezTo>
                  <a:pt x="2799363" y="2348700"/>
                  <a:pt x="2793341" y="2353348"/>
                  <a:pt x="2795534" y="2352928"/>
                </a:cubicBezTo>
                <a:cubicBezTo>
                  <a:pt x="2805634" y="2353264"/>
                  <a:pt x="2815751" y="2351327"/>
                  <a:pt x="2825837" y="2351841"/>
                </a:cubicBezTo>
                <a:lnTo>
                  <a:pt x="2797063" y="2354557"/>
                </a:lnTo>
                <a:lnTo>
                  <a:pt x="2798396" y="2354957"/>
                </a:lnTo>
                <a:lnTo>
                  <a:pt x="2796609" y="2354600"/>
                </a:lnTo>
                <a:lnTo>
                  <a:pt x="2789868" y="2355236"/>
                </a:lnTo>
                <a:cubicBezTo>
                  <a:pt x="2788689" y="2355462"/>
                  <a:pt x="2782668" y="2360108"/>
                  <a:pt x="2785029" y="2359656"/>
                </a:cubicBezTo>
                <a:cubicBezTo>
                  <a:pt x="2793401" y="2359800"/>
                  <a:pt x="2801820" y="2359367"/>
                  <a:pt x="2810091" y="2358962"/>
                </a:cubicBezTo>
                <a:lnTo>
                  <a:pt x="2819971" y="2358747"/>
                </a:lnTo>
                <a:lnTo>
                  <a:pt x="2813474" y="2359209"/>
                </a:lnTo>
                <a:cubicBezTo>
                  <a:pt x="2807010" y="2359857"/>
                  <a:pt x="2800541" y="2360790"/>
                  <a:pt x="2793847" y="2361461"/>
                </a:cubicBezTo>
                <a:cubicBezTo>
                  <a:pt x="2791486" y="2361912"/>
                  <a:pt x="2786647" y="2366334"/>
                  <a:pt x="2787827" y="2366107"/>
                </a:cubicBezTo>
                <a:cubicBezTo>
                  <a:pt x="2787827" y="2366107"/>
                  <a:pt x="2787827" y="2366107"/>
                  <a:pt x="2790187" y="2365655"/>
                </a:cubicBezTo>
                <a:cubicBezTo>
                  <a:pt x="2787725" y="2367349"/>
                  <a:pt x="2784166" y="2370302"/>
                  <a:pt x="2786358" y="2369882"/>
                </a:cubicBezTo>
                <a:cubicBezTo>
                  <a:pt x="2787539" y="2369656"/>
                  <a:pt x="2790912" y="2369011"/>
                  <a:pt x="2795465" y="2368139"/>
                </a:cubicBezTo>
                <a:cubicBezTo>
                  <a:pt x="2793173" y="2369801"/>
                  <a:pt x="2789612" y="2372753"/>
                  <a:pt x="2790624" y="2372560"/>
                </a:cubicBezTo>
                <a:cubicBezTo>
                  <a:pt x="2790624" y="2372560"/>
                  <a:pt x="2790624" y="2372560"/>
                  <a:pt x="2801821" y="2371638"/>
                </a:cubicBezTo>
                <a:cubicBezTo>
                  <a:pt x="2800709" y="2373074"/>
                  <a:pt x="2798249" y="2374767"/>
                  <a:pt x="2799343" y="2375606"/>
                </a:cubicBezTo>
                <a:cubicBezTo>
                  <a:pt x="2810353" y="2376992"/>
                  <a:pt x="2821620" y="2377280"/>
                  <a:pt x="2832731" y="2377423"/>
                </a:cubicBezTo>
                <a:cubicBezTo>
                  <a:pt x="2843827" y="2377743"/>
                  <a:pt x="2856019" y="2378902"/>
                  <a:pt x="2867131" y="2379045"/>
                </a:cubicBezTo>
                <a:cubicBezTo>
                  <a:pt x="2867131" y="2379045"/>
                  <a:pt x="2866019" y="2380481"/>
                  <a:pt x="2867032" y="2380287"/>
                </a:cubicBezTo>
                <a:cubicBezTo>
                  <a:pt x="2872664" y="2380431"/>
                  <a:pt x="2879308" y="2380381"/>
                  <a:pt x="2886035" y="2381364"/>
                </a:cubicBezTo>
                <a:cubicBezTo>
                  <a:pt x="2886035" y="2381364"/>
                  <a:pt x="2886035" y="2381364"/>
                  <a:pt x="2890488" y="2381733"/>
                </a:cubicBezTo>
                <a:cubicBezTo>
                  <a:pt x="2883675" y="2381816"/>
                  <a:pt x="2878210" y="2381640"/>
                  <a:pt x="2872563" y="2381673"/>
                </a:cubicBezTo>
                <a:cubicBezTo>
                  <a:pt x="2870371" y="2382093"/>
                  <a:pt x="2865531" y="2386513"/>
                  <a:pt x="2866543" y="2386319"/>
                </a:cubicBezTo>
                <a:cubicBezTo>
                  <a:pt x="2877822" y="2386431"/>
                  <a:pt x="2889020" y="2385509"/>
                  <a:pt x="2898649" y="2389605"/>
                </a:cubicBezTo>
                <a:cubicBezTo>
                  <a:pt x="2900357" y="2390063"/>
                  <a:pt x="2904169" y="2387565"/>
                  <a:pt x="2905508" y="2385933"/>
                </a:cubicBezTo>
                <a:lnTo>
                  <a:pt x="2905799" y="2384916"/>
                </a:lnTo>
                <a:lnTo>
                  <a:pt x="2906502" y="2384890"/>
                </a:lnTo>
                <a:cubicBezTo>
                  <a:pt x="2908333" y="2384823"/>
                  <a:pt x="2911997" y="2384690"/>
                  <a:pt x="2919324" y="2384422"/>
                </a:cubicBezTo>
                <a:cubicBezTo>
                  <a:pt x="2918042" y="2385891"/>
                  <a:pt x="2915595" y="2387408"/>
                  <a:pt x="2916776" y="2387180"/>
                </a:cubicBezTo>
                <a:cubicBezTo>
                  <a:pt x="2916676" y="2388423"/>
                  <a:pt x="2916676" y="2388423"/>
                  <a:pt x="2917855" y="2388197"/>
                </a:cubicBezTo>
                <a:cubicBezTo>
                  <a:pt x="2917855" y="2388197"/>
                  <a:pt x="2917855" y="2388197"/>
                  <a:pt x="2920048" y="2387777"/>
                </a:cubicBezTo>
                <a:cubicBezTo>
                  <a:pt x="2917755" y="2389439"/>
                  <a:pt x="2915294" y="2391134"/>
                  <a:pt x="2916474" y="2390908"/>
                </a:cubicBezTo>
                <a:cubicBezTo>
                  <a:pt x="2919761" y="2391326"/>
                  <a:pt x="2924213" y="2391696"/>
                  <a:pt x="2927486" y="2392293"/>
                </a:cubicBezTo>
                <a:cubicBezTo>
                  <a:pt x="2927486" y="2392293"/>
                  <a:pt x="2927486" y="2392293"/>
                  <a:pt x="2926373" y="2393728"/>
                </a:cubicBezTo>
                <a:cubicBezTo>
                  <a:pt x="2926373" y="2393728"/>
                  <a:pt x="2926373" y="2393728"/>
                  <a:pt x="2913102" y="2391553"/>
                </a:cubicBezTo>
                <a:cubicBezTo>
                  <a:pt x="2911921" y="2391779"/>
                  <a:pt x="2909643" y="2393264"/>
                  <a:pt x="2908362" y="2394731"/>
                </a:cubicBezTo>
                <a:cubicBezTo>
                  <a:pt x="2894889" y="2395042"/>
                  <a:pt x="2882712" y="2393705"/>
                  <a:pt x="2869409" y="2393981"/>
                </a:cubicBezTo>
                <a:cubicBezTo>
                  <a:pt x="2867148" y="2393192"/>
                  <a:pt x="2862307" y="2397612"/>
                  <a:pt x="2863488" y="2397387"/>
                </a:cubicBezTo>
                <a:cubicBezTo>
                  <a:pt x="2877857" y="2398304"/>
                  <a:pt x="2891129" y="2400477"/>
                  <a:pt x="2905882" y="2398700"/>
                </a:cubicBezTo>
                <a:cubicBezTo>
                  <a:pt x="2906894" y="2398507"/>
                  <a:pt x="2909255" y="2398054"/>
                  <a:pt x="2910353" y="2396796"/>
                </a:cubicBezTo>
                <a:lnTo>
                  <a:pt x="2937237" y="2399302"/>
                </a:lnTo>
                <a:lnTo>
                  <a:pt x="2873720" y="2400783"/>
                </a:lnTo>
                <a:lnTo>
                  <a:pt x="2742854" y="2396701"/>
                </a:lnTo>
                <a:lnTo>
                  <a:pt x="2744867" y="2397404"/>
                </a:lnTo>
                <a:lnTo>
                  <a:pt x="2758585" y="2404166"/>
                </a:lnTo>
                <a:lnTo>
                  <a:pt x="2759333" y="2404501"/>
                </a:lnTo>
                <a:lnTo>
                  <a:pt x="2764342" y="2404716"/>
                </a:lnTo>
                <a:lnTo>
                  <a:pt x="2756911" y="2401320"/>
                </a:lnTo>
                <a:lnTo>
                  <a:pt x="2769408" y="2404844"/>
                </a:lnTo>
                <a:lnTo>
                  <a:pt x="2770143" y="2404965"/>
                </a:lnTo>
                <a:lnTo>
                  <a:pt x="2777308" y="2405272"/>
                </a:lnTo>
                <a:cubicBezTo>
                  <a:pt x="2792831" y="2406263"/>
                  <a:pt x="2811351" y="2406139"/>
                  <a:pt x="2827964" y="2405145"/>
                </a:cubicBezTo>
                <a:cubicBezTo>
                  <a:pt x="2863641" y="2407238"/>
                  <a:pt x="2829869" y="2409938"/>
                  <a:pt x="2819792" y="2409108"/>
                </a:cubicBezTo>
                <a:lnTo>
                  <a:pt x="2789847" y="2409528"/>
                </a:lnTo>
                <a:lnTo>
                  <a:pt x="2789943" y="2409615"/>
                </a:lnTo>
                <a:lnTo>
                  <a:pt x="2789389" y="2409534"/>
                </a:lnTo>
                <a:lnTo>
                  <a:pt x="2742931" y="2410185"/>
                </a:lnTo>
                <a:lnTo>
                  <a:pt x="2743552" y="2411326"/>
                </a:lnTo>
                <a:cubicBezTo>
                  <a:pt x="2743552" y="2411326"/>
                  <a:pt x="2742822" y="2410893"/>
                  <a:pt x="2741971" y="2410387"/>
                </a:cubicBezTo>
                <a:lnTo>
                  <a:pt x="2742114" y="2410196"/>
                </a:lnTo>
                <a:lnTo>
                  <a:pt x="2741010" y="2410212"/>
                </a:lnTo>
                <a:lnTo>
                  <a:pt x="2741971" y="2410387"/>
                </a:lnTo>
                <a:cubicBezTo>
                  <a:pt x="2742145" y="2412403"/>
                  <a:pt x="2742197" y="2414347"/>
                  <a:pt x="2742197" y="2414347"/>
                </a:cubicBezTo>
                <a:cubicBezTo>
                  <a:pt x="2743657" y="2415214"/>
                  <a:pt x="2751823" y="2416239"/>
                  <a:pt x="2754864" y="2418044"/>
                </a:cubicBezTo>
                <a:cubicBezTo>
                  <a:pt x="2754864" y="2418044"/>
                  <a:pt x="2759365" y="2420717"/>
                  <a:pt x="2752389" y="2419444"/>
                </a:cubicBezTo>
                <a:cubicBezTo>
                  <a:pt x="2747033" y="2418335"/>
                  <a:pt x="2751147" y="2417748"/>
                  <a:pt x="2747763" y="2418768"/>
                </a:cubicBezTo>
                <a:cubicBezTo>
                  <a:pt x="2750078" y="2418070"/>
                  <a:pt x="2750465" y="2421329"/>
                  <a:pt x="2749058" y="2422406"/>
                </a:cubicBezTo>
                <a:cubicBezTo>
                  <a:pt x="2749326" y="2422325"/>
                  <a:pt x="2748506" y="2422029"/>
                  <a:pt x="2747122" y="2421639"/>
                </a:cubicBezTo>
                <a:lnTo>
                  <a:pt x="2742695" y="2420545"/>
                </a:lnTo>
                <a:lnTo>
                  <a:pt x="2742523" y="2420465"/>
                </a:lnTo>
                <a:lnTo>
                  <a:pt x="2720997" y="2410492"/>
                </a:lnTo>
                <a:lnTo>
                  <a:pt x="2716981" y="2410548"/>
                </a:lnTo>
                <a:lnTo>
                  <a:pt x="2713228" y="2410567"/>
                </a:lnTo>
                <a:lnTo>
                  <a:pt x="2746377" y="2425768"/>
                </a:lnTo>
                <a:lnTo>
                  <a:pt x="2747083" y="2426149"/>
                </a:lnTo>
                <a:lnTo>
                  <a:pt x="2743401" y="2425707"/>
                </a:lnTo>
                <a:lnTo>
                  <a:pt x="2742904" y="2425802"/>
                </a:lnTo>
                <a:lnTo>
                  <a:pt x="2741827" y="2425243"/>
                </a:lnTo>
                <a:lnTo>
                  <a:pt x="2708644" y="2410590"/>
                </a:lnTo>
                <a:lnTo>
                  <a:pt x="2699757" y="2410635"/>
                </a:lnTo>
                <a:lnTo>
                  <a:pt x="2743921" y="2432328"/>
                </a:lnTo>
                <a:lnTo>
                  <a:pt x="2696062" y="2410654"/>
                </a:lnTo>
                <a:lnTo>
                  <a:pt x="2690212" y="2410683"/>
                </a:lnTo>
                <a:lnTo>
                  <a:pt x="2742167" y="2435565"/>
                </a:lnTo>
                <a:lnTo>
                  <a:pt x="2683015" y="2410719"/>
                </a:lnTo>
                <a:lnTo>
                  <a:pt x="2678173" y="2410744"/>
                </a:lnTo>
                <a:lnTo>
                  <a:pt x="2735606" y="2436088"/>
                </a:lnTo>
                <a:lnTo>
                  <a:pt x="2745721" y="2442271"/>
                </a:lnTo>
                <a:lnTo>
                  <a:pt x="2819565" y="2436309"/>
                </a:lnTo>
                <a:lnTo>
                  <a:pt x="2900050" y="2432280"/>
                </a:lnTo>
                <a:lnTo>
                  <a:pt x="2898528" y="2434173"/>
                </a:lnTo>
                <a:cubicBezTo>
                  <a:pt x="2898528" y="2434173"/>
                  <a:pt x="2898528" y="2434173"/>
                  <a:pt x="2903991" y="2434350"/>
                </a:cubicBezTo>
                <a:cubicBezTo>
                  <a:pt x="2900619" y="2434996"/>
                  <a:pt x="2897247" y="2435642"/>
                  <a:pt x="2893874" y="2436288"/>
                </a:cubicBezTo>
                <a:cubicBezTo>
                  <a:pt x="2894986" y="2434852"/>
                  <a:pt x="2894986" y="2434852"/>
                  <a:pt x="2894986" y="2434852"/>
                </a:cubicBezTo>
                <a:cubicBezTo>
                  <a:pt x="2883875" y="2434710"/>
                  <a:pt x="2872777" y="2434389"/>
                  <a:pt x="2861480" y="2436552"/>
                </a:cubicBezTo>
                <a:cubicBezTo>
                  <a:pt x="2854651" y="2436812"/>
                  <a:pt x="2849187" y="2436636"/>
                  <a:pt x="2843554" y="2436491"/>
                </a:cubicBezTo>
                <a:cubicBezTo>
                  <a:pt x="2841462" y="2435669"/>
                  <a:pt x="2836608" y="2440268"/>
                  <a:pt x="2837620" y="2440073"/>
                </a:cubicBezTo>
                <a:cubicBezTo>
                  <a:pt x="2839894" y="2440687"/>
                  <a:pt x="2843267" y="2440040"/>
                  <a:pt x="2845358" y="2440863"/>
                </a:cubicBezTo>
                <a:lnTo>
                  <a:pt x="2844347" y="2441056"/>
                </a:lnTo>
                <a:cubicBezTo>
                  <a:pt x="2841885" y="2442750"/>
                  <a:pt x="2839593" y="2444412"/>
                  <a:pt x="2839507" y="2445477"/>
                </a:cubicBezTo>
                <a:cubicBezTo>
                  <a:pt x="2839507" y="2445477"/>
                  <a:pt x="2839507" y="2445477"/>
                  <a:pt x="2840586" y="2446493"/>
                </a:cubicBezTo>
                <a:cubicBezTo>
                  <a:pt x="2840586" y="2446493"/>
                  <a:pt x="2840586" y="2446493"/>
                  <a:pt x="2842778" y="2446073"/>
                </a:cubicBezTo>
                <a:cubicBezTo>
                  <a:pt x="2842778" y="2446073"/>
                  <a:pt x="2843960" y="2445847"/>
                  <a:pt x="2844970" y="2445653"/>
                </a:cubicBezTo>
                <a:cubicBezTo>
                  <a:pt x="2852965" y="2445345"/>
                  <a:pt x="2860789" y="2445069"/>
                  <a:pt x="2868629" y="2444616"/>
                </a:cubicBezTo>
                <a:cubicBezTo>
                  <a:pt x="2869709" y="2445633"/>
                  <a:pt x="2872002" y="2443971"/>
                  <a:pt x="2873268" y="2442680"/>
                </a:cubicBezTo>
                <a:cubicBezTo>
                  <a:pt x="2873268" y="2442680"/>
                  <a:pt x="2873268" y="2442680"/>
                  <a:pt x="2874280" y="2442486"/>
                </a:cubicBezTo>
                <a:cubicBezTo>
                  <a:pt x="2875460" y="2442259"/>
                  <a:pt x="2875561" y="2441017"/>
                  <a:pt x="2876742" y="2440791"/>
                </a:cubicBezTo>
                <a:cubicBezTo>
                  <a:pt x="2876742" y="2440791"/>
                  <a:pt x="2876742" y="2440791"/>
                  <a:pt x="2878934" y="2440372"/>
                </a:cubicBezTo>
                <a:cubicBezTo>
                  <a:pt x="2876642" y="2442034"/>
                  <a:pt x="2874094" y="2444793"/>
                  <a:pt x="2875273" y="2444567"/>
                </a:cubicBezTo>
                <a:cubicBezTo>
                  <a:pt x="2877635" y="2444114"/>
                  <a:pt x="2880907" y="2444710"/>
                  <a:pt x="2883100" y="2444291"/>
                </a:cubicBezTo>
                <a:cubicBezTo>
                  <a:pt x="2878546" y="2445162"/>
                  <a:pt x="2872981" y="2446229"/>
                  <a:pt x="2868342" y="2448165"/>
                </a:cubicBezTo>
                <a:lnTo>
                  <a:pt x="2864953" y="2450068"/>
                </a:lnTo>
                <a:lnTo>
                  <a:pt x="2861638" y="2450441"/>
                </a:lnTo>
                <a:lnTo>
                  <a:pt x="2862608" y="2449263"/>
                </a:lnTo>
                <a:cubicBezTo>
                  <a:pt x="2840198" y="2451284"/>
                  <a:pt x="2819102" y="2449384"/>
                  <a:pt x="2796523" y="2451438"/>
                </a:cubicBezTo>
                <a:cubicBezTo>
                  <a:pt x="2795443" y="2450422"/>
                  <a:pt x="2788411" y="2455262"/>
                  <a:pt x="2790770" y="2454810"/>
                </a:cubicBezTo>
                <a:cubicBezTo>
                  <a:pt x="2792864" y="2455632"/>
                  <a:pt x="2794954" y="2456455"/>
                  <a:pt x="2797316" y="2456002"/>
                </a:cubicBezTo>
                <a:cubicBezTo>
                  <a:pt x="2792762" y="2456874"/>
                  <a:pt x="2788310" y="2456504"/>
                  <a:pt x="2783857" y="2456135"/>
                </a:cubicBezTo>
                <a:cubicBezTo>
                  <a:pt x="2783351" y="2456231"/>
                  <a:pt x="2782163" y="2457071"/>
                  <a:pt x="2780962" y="2458065"/>
                </a:cubicBezTo>
                <a:lnTo>
                  <a:pt x="2779645" y="2459333"/>
                </a:lnTo>
                <a:lnTo>
                  <a:pt x="2766573" y="2460276"/>
                </a:lnTo>
                <a:lnTo>
                  <a:pt x="2748969" y="2460545"/>
                </a:lnTo>
                <a:cubicBezTo>
                  <a:pt x="2739964" y="2461046"/>
                  <a:pt x="2730857" y="2462791"/>
                  <a:pt x="2721851" y="2463293"/>
                </a:cubicBezTo>
                <a:cubicBezTo>
                  <a:pt x="2720839" y="2463487"/>
                  <a:pt x="2720839" y="2463487"/>
                  <a:pt x="2719658" y="2463713"/>
                </a:cubicBezTo>
                <a:lnTo>
                  <a:pt x="2717099" y="2464079"/>
                </a:lnTo>
                <a:lnTo>
                  <a:pt x="2628841" y="2471686"/>
                </a:lnTo>
                <a:lnTo>
                  <a:pt x="2633088" y="2474774"/>
                </a:lnTo>
                <a:lnTo>
                  <a:pt x="2634818" y="2475993"/>
                </a:lnTo>
                <a:lnTo>
                  <a:pt x="2631877" y="2475080"/>
                </a:lnTo>
                <a:lnTo>
                  <a:pt x="2623512" y="2472218"/>
                </a:lnTo>
                <a:lnTo>
                  <a:pt x="2577457" y="2477048"/>
                </a:lnTo>
                <a:lnTo>
                  <a:pt x="2583794" y="2481086"/>
                </a:lnTo>
                <a:lnTo>
                  <a:pt x="2585651" y="2482180"/>
                </a:lnTo>
                <a:lnTo>
                  <a:pt x="2579061" y="2480403"/>
                </a:lnTo>
                <a:lnTo>
                  <a:pt x="2570286" y="2477800"/>
                </a:lnTo>
                <a:lnTo>
                  <a:pt x="2563596" y="2478502"/>
                </a:lnTo>
                <a:lnTo>
                  <a:pt x="2566154" y="2479616"/>
                </a:lnTo>
                <a:cubicBezTo>
                  <a:pt x="2571399" y="2481358"/>
                  <a:pt x="2577454" y="2481864"/>
                  <a:pt x="2576821" y="2484405"/>
                </a:cubicBezTo>
                <a:cubicBezTo>
                  <a:pt x="2577263" y="2483730"/>
                  <a:pt x="2566216" y="2482676"/>
                  <a:pt x="2563173" y="2482579"/>
                </a:cubicBezTo>
                <a:cubicBezTo>
                  <a:pt x="2563173" y="2482579"/>
                  <a:pt x="2557636" y="2479445"/>
                  <a:pt x="2558949" y="2482436"/>
                </a:cubicBezTo>
                <a:cubicBezTo>
                  <a:pt x="2558949" y="2482436"/>
                  <a:pt x="2563425" y="2483771"/>
                  <a:pt x="2565951" y="2484654"/>
                </a:cubicBezTo>
                <a:cubicBezTo>
                  <a:pt x="2565876" y="2486608"/>
                  <a:pt x="2565684" y="2488474"/>
                  <a:pt x="2565684" y="2488474"/>
                </a:cubicBezTo>
                <a:cubicBezTo>
                  <a:pt x="2567074" y="2489513"/>
                  <a:pt x="2575329" y="2491662"/>
                  <a:pt x="2578225" y="2493825"/>
                </a:cubicBezTo>
                <a:cubicBezTo>
                  <a:pt x="2578225" y="2493825"/>
                  <a:pt x="2582507" y="2497026"/>
                  <a:pt x="2575506" y="2494808"/>
                </a:cubicBezTo>
                <a:cubicBezTo>
                  <a:pt x="2570146" y="2492980"/>
                  <a:pt x="2574444" y="2493010"/>
                  <a:pt x="2570841" y="2493499"/>
                </a:cubicBezTo>
                <a:cubicBezTo>
                  <a:pt x="2573306" y="2493164"/>
                  <a:pt x="2573293" y="2496335"/>
                  <a:pt x="2571712" y="2497165"/>
                </a:cubicBezTo>
                <a:cubicBezTo>
                  <a:pt x="2571997" y="2497126"/>
                  <a:pt x="2571193" y="2496724"/>
                  <a:pt x="2569820" y="2496154"/>
                </a:cubicBezTo>
                <a:lnTo>
                  <a:pt x="2565414" y="2494473"/>
                </a:lnTo>
                <a:lnTo>
                  <a:pt x="2565246" y="2494371"/>
                </a:lnTo>
                <a:lnTo>
                  <a:pt x="2542666" y="2480697"/>
                </a:lnTo>
                <a:lnTo>
                  <a:pt x="2537330" y="2481257"/>
                </a:lnTo>
                <a:lnTo>
                  <a:pt x="2568535" y="2499996"/>
                </a:lnTo>
                <a:lnTo>
                  <a:pt x="2569212" y="2500460"/>
                </a:lnTo>
                <a:lnTo>
                  <a:pt x="2565487" y="2499509"/>
                </a:lnTo>
                <a:lnTo>
                  <a:pt x="2564964" y="2499530"/>
                </a:lnTo>
                <a:lnTo>
                  <a:pt x="2563930" y="2498840"/>
                </a:lnTo>
                <a:lnTo>
                  <a:pt x="2534289" y="2481576"/>
                </a:lnTo>
                <a:lnTo>
                  <a:pt x="2527928" y="2482243"/>
                </a:lnTo>
                <a:lnTo>
                  <a:pt x="2565186" y="2505917"/>
                </a:lnTo>
                <a:lnTo>
                  <a:pt x="2525747" y="2482471"/>
                </a:lnTo>
                <a:lnTo>
                  <a:pt x="2521453" y="2482922"/>
                </a:lnTo>
                <a:lnTo>
                  <a:pt x="2562976" y="2508760"/>
                </a:lnTo>
                <a:lnTo>
                  <a:pt x="2517454" y="2483282"/>
                </a:lnTo>
                <a:lnTo>
                  <a:pt x="2513658" y="2483569"/>
                </a:lnTo>
                <a:lnTo>
                  <a:pt x="2556175" y="2508321"/>
                </a:lnTo>
                <a:cubicBezTo>
                  <a:pt x="2564247" y="2513708"/>
                  <a:pt x="2574304" y="2519376"/>
                  <a:pt x="2578198" y="2525202"/>
                </a:cubicBezTo>
                <a:cubicBezTo>
                  <a:pt x="2581633" y="2528323"/>
                  <a:pt x="2582239" y="2527811"/>
                  <a:pt x="2584177" y="2529105"/>
                </a:cubicBezTo>
                <a:cubicBezTo>
                  <a:pt x="2589201" y="2532022"/>
                  <a:pt x="2592723" y="2535070"/>
                  <a:pt x="2587171" y="2532761"/>
                </a:cubicBezTo>
                <a:cubicBezTo>
                  <a:pt x="2577585" y="2527671"/>
                  <a:pt x="2572553" y="2524923"/>
                  <a:pt x="2564480" y="2519535"/>
                </a:cubicBezTo>
                <a:lnTo>
                  <a:pt x="2503603" y="2484329"/>
                </a:lnTo>
                <a:lnTo>
                  <a:pt x="2500999" y="2484525"/>
                </a:lnTo>
                <a:lnTo>
                  <a:pt x="2520217" y="2495231"/>
                </a:lnTo>
                <a:cubicBezTo>
                  <a:pt x="2533306" y="2503056"/>
                  <a:pt x="2546308" y="2511200"/>
                  <a:pt x="2558363" y="2518679"/>
                </a:cubicBezTo>
                <a:cubicBezTo>
                  <a:pt x="2562315" y="2521362"/>
                  <a:pt x="2567901" y="2524784"/>
                  <a:pt x="2569838" y="2526078"/>
                </a:cubicBezTo>
                <a:cubicBezTo>
                  <a:pt x="2571808" y="2528482"/>
                  <a:pt x="2569351" y="2527629"/>
                  <a:pt x="2570770" y="2529360"/>
                </a:cubicBezTo>
                <a:cubicBezTo>
                  <a:pt x="2570770" y="2529360"/>
                  <a:pt x="2573212" y="2532342"/>
                  <a:pt x="2573732" y="2531903"/>
                </a:cubicBezTo>
                <a:cubicBezTo>
                  <a:pt x="2573212" y="2532342"/>
                  <a:pt x="2565644" y="2528643"/>
                  <a:pt x="2559067" y="2525082"/>
                </a:cubicBezTo>
                <a:lnTo>
                  <a:pt x="2559113" y="2524072"/>
                </a:lnTo>
                <a:lnTo>
                  <a:pt x="2559159" y="2524095"/>
                </a:lnTo>
                <a:lnTo>
                  <a:pt x="2563533" y="2526804"/>
                </a:lnTo>
                <a:cubicBezTo>
                  <a:pt x="2566065" y="2528085"/>
                  <a:pt x="2568979" y="2529408"/>
                  <a:pt x="2570251" y="2529798"/>
                </a:cubicBezTo>
                <a:lnTo>
                  <a:pt x="2559159" y="2524095"/>
                </a:lnTo>
                <a:lnTo>
                  <a:pt x="2559113" y="2524067"/>
                </a:lnTo>
                <a:lnTo>
                  <a:pt x="2559113" y="2524072"/>
                </a:lnTo>
                <a:lnTo>
                  <a:pt x="2553513" y="2521191"/>
                </a:lnTo>
                <a:cubicBezTo>
                  <a:pt x="2543211" y="2516044"/>
                  <a:pt x="2550426" y="2520296"/>
                  <a:pt x="2559067" y="2525082"/>
                </a:cubicBezTo>
                <a:lnTo>
                  <a:pt x="2559305" y="2526009"/>
                </a:lnTo>
                <a:lnTo>
                  <a:pt x="2554834" y="2524167"/>
                </a:lnTo>
                <a:cubicBezTo>
                  <a:pt x="2549650" y="2521481"/>
                  <a:pt x="2544608" y="2517438"/>
                  <a:pt x="2539031" y="2513846"/>
                </a:cubicBezTo>
                <a:lnTo>
                  <a:pt x="2487942" y="2485512"/>
                </a:lnTo>
                <a:lnTo>
                  <a:pt x="2444798" y="2488771"/>
                </a:lnTo>
                <a:lnTo>
                  <a:pt x="2445017" y="2489270"/>
                </a:lnTo>
                <a:cubicBezTo>
                  <a:pt x="2448788" y="2491510"/>
                  <a:pt x="2461796" y="2492381"/>
                  <a:pt x="2467030" y="2493418"/>
                </a:cubicBezTo>
                <a:lnTo>
                  <a:pt x="2475502" y="2495037"/>
                </a:lnTo>
                <a:lnTo>
                  <a:pt x="2476413" y="2495769"/>
                </a:lnTo>
                <a:lnTo>
                  <a:pt x="2479144" y="2497656"/>
                </a:lnTo>
                <a:lnTo>
                  <a:pt x="2476432" y="2497229"/>
                </a:lnTo>
                <a:cubicBezTo>
                  <a:pt x="2463440" y="2495071"/>
                  <a:pt x="2450111" y="2492854"/>
                  <a:pt x="2435722" y="2490763"/>
                </a:cubicBezTo>
                <a:lnTo>
                  <a:pt x="2430260" y="2489870"/>
                </a:lnTo>
                <a:lnTo>
                  <a:pt x="2412271" y="2491229"/>
                </a:lnTo>
                <a:lnTo>
                  <a:pt x="2407328" y="2491776"/>
                </a:lnTo>
                <a:lnTo>
                  <a:pt x="2408865" y="2492546"/>
                </a:lnTo>
                <a:lnTo>
                  <a:pt x="2421477" y="2495055"/>
                </a:lnTo>
                <a:cubicBezTo>
                  <a:pt x="2428113" y="2497083"/>
                  <a:pt x="2434199" y="2498626"/>
                  <a:pt x="2439039" y="2500544"/>
                </a:cubicBezTo>
                <a:cubicBezTo>
                  <a:pt x="2439768" y="2500976"/>
                  <a:pt x="2441741" y="2503104"/>
                  <a:pt x="2442471" y="2503538"/>
                </a:cubicBezTo>
                <a:cubicBezTo>
                  <a:pt x="2449622" y="2506828"/>
                  <a:pt x="2462121" y="2504369"/>
                  <a:pt x="2461779" y="2507195"/>
                </a:cubicBezTo>
                <a:lnTo>
                  <a:pt x="2457534" y="2507919"/>
                </a:lnTo>
                <a:lnTo>
                  <a:pt x="2456946" y="2507781"/>
                </a:lnTo>
                <a:lnTo>
                  <a:pt x="2457010" y="2507679"/>
                </a:lnTo>
                <a:lnTo>
                  <a:pt x="2457844" y="2507727"/>
                </a:lnTo>
                <a:cubicBezTo>
                  <a:pt x="2457479" y="2507510"/>
                  <a:pt x="2457296" y="2507401"/>
                  <a:pt x="2457163" y="2507442"/>
                </a:cubicBezTo>
                <a:lnTo>
                  <a:pt x="2457010" y="2507679"/>
                </a:lnTo>
                <a:lnTo>
                  <a:pt x="2456351" y="2507642"/>
                </a:lnTo>
                <a:lnTo>
                  <a:pt x="2394613" y="2493183"/>
                </a:lnTo>
                <a:lnTo>
                  <a:pt x="2303155" y="2503302"/>
                </a:lnTo>
                <a:lnTo>
                  <a:pt x="2211907" y="2520034"/>
                </a:lnTo>
                <a:lnTo>
                  <a:pt x="2280045" y="2534229"/>
                </a:lnTo>
                <a:lnTo>
                  <a:pt x="2315711" y="2544006"/>
                </a:lnTo>
                <a:lnTo>
                  <a:pt x="2315228" y="2544477"/>
                </a:lnTo>
                <a:cubicBezTo>
                  <a:pt x="2315102" y="2545121"/>
                  <a:pt x="2315351" y="2545770"/>
                  <a:pt x="2316129" y="2545811"/>
                </a:cubicBezTo>
                <a:lnTo>
                  <a:pt x="2316398" y="2544194"/>
                </a:lnTo>
                <a:lnTo>
                  <a:pt x="2339596" y="2550555"/>
                </a:lnTo>
                <a:lnTo>
                  <a:pt x="2381308" y="2561745"/>
                </a:lnTo>
                <a:lnTo>
                  <a:pt x="2397983" y="2569585"/>
                </a:lnTo>
                <a:lnTo>
                  <a:pt x="2396799" y="2569338"/>
                </a:lnTo>
                <a:cubicBezTo>
                  <a:pt x="2391622" y="2568176"/>
                  <a:pt x="2377653" y="2564981"/>
                  <a:pt x="2387847" y="2568006"/>
                </a:cubicBezTo>
                <a:cubicBezTo>
                  <a:pt x="2392350" y="2569644"/>
                  <a:pt x="2391785" y="2569788"/>
                  <a:pt x="2389729" y="2569563"/>
                </a:cubicBezTo>
                <a:lnTo>
                  <a:pt x="2385208" y="2569148"/>
                </a:lnTo>
                <a:lnTo>
                  <a:pt x="2385854" y="2569417"/>
                </a:lnTo>
                <a:cubicBezTo>
                  <a:pt x="2397017" y="2574060"/>
                  <a:pt x="2397017" y="2574060"/>
                  <a:pt x="2397017" y="2574060"/>
                </a:cubicBezTo>
                <a:lnTo>
                  <a:pt x="2393815" y="2573570"/>
                </a:lnTo>
                <a:lnTo>
                  <a:pt x="2319519" y="2557679"/>
                </a:lnTo>
                <a:lnTo>
                  <a:pt x="2221483" y="2539702"/>
                </a:lnTo>
                <a:lnTo>
                  <a:pt x="2216428" y="2542041"/>
                </a:lnTo>
                <a:cubicBezTo>
                  <a:pt x="2216428" y="2542041"/>
                  <a:pt x="2193114" y="2547149"/>
                  <a:pt x="2190439" y="2547736"/>
                </a:cubicBezTo>
                <a:cubicBezTo>
                  <a:pt x="2189426" y="2545590"/>
                  <a:pt x="2202549" y="2542121"/>
                  <a:pt x="2212613" y="2540212"/>
                </a:cubicBezTo>
                <a:lnTo>
                  <a:pt x="2219536" y="2539345"/>
                </a:lnTo>
                <a:lnTo>
                  <a:pt x="2163067" y="2528990"/>
                </a:lnTo>
                <a:lnTo>
                  <a:pt x="2106600" y="2539345"/>
                </a:lnTo>
                <a:lnTo>
                  <a:pt x="2113516" y="2540211"/>
                </a:lnTo>
                <a:cubicBezTo>
                  <a:pt x="2123580" y="2542120"/>
                  <a:pt x="2136704" y="2545589"/>
                  <a:pt x="2135690" y="2547735"/>
                </a:cubicBezTo>
                <a:cubicBezTo>
                  <a:pt x="2133016" y="2547148"/>
                  <a:pt x="2109702" y="2542040"/>
                  <a:pt x="2109702" y="2542040"/>
                </a:cubicBezTo>
                <a:lnTo>
                  <a:pt x="2104650" y="2539702"/>
                </a:lnTo>
                <a:lnTo>
                  <a:pt x="2006610" y="2557680"/>
                </a:lnTo>
                <a:lnTo>
                  <a:pt x="1932315" y="2573571"/>
                </a:lnTo>
                <a:lnTo>
                  <a:pt x="1929113" y="2574061"/>
                </a:lnTo>
                <a:cubicBezTo>
                  <a:pt x="1929113" y="2574061"/>
                  <a:pt x="1929113" y="2574061"/>
                  <a:pt x="1940275" y="2569418"/>
                </a:cubicBezTo>
                <a:lnTo>
                  <a:pt x="1940922" y="2569149"/>
                </a:lnTo>
                <a:lnTo>
                  <a:pt x="1936400" y="2569564"/>
                </a:lnTo>
                <a:cubicBezTo>
                  <a:pt x="1934344" y="2569789"/>
                  <a:pt x="1933780" y="2569645"/>
                  <a:pt x="1938283" y="2568007"/>
                </a:cubicBezTo>
                <a:cubicBezTo>
                  <a:pt x="1948477" y="2564982"/>
                  <a:pt x="1934508" y="2568177"/>
                  <a:pt x="1929330" y="2569339"/>
                </a:cubicBezTo>
                <a:lnTo>
                  <a:pt x="1928146" y="2569586"/>
                </a:lnTo>
                <a:lnTo>
                  <a:pt x="1944821" y="2561746"/>
                </a:lnTo>
                <a:lnTo>
                  <a:pt x="1986534" y="2550556"/>
                </a:lnTo>
                <a:lnTo>
                  <a:pt x="2009732" y="2544195"/>
                </a:lnTo>
                <a:lnTo>
                  <a:pt x="2010000" y="2545812"/>
                </a:lnTo>
                <a:cubicBezTo>
                  <a:pt x="2010779" y="2545771"/>
                  <a:pt x="2011027" y="2545122"/>
                  <a:pt x="2010902" y="2544478"/>
                </a:cubicBezTo>
                <a:lnTo>
                  <a:pt x="2010419" y="2544007"/>
                </a:lnTo>
                <a:lnTo>
                  <a:pt x="2046085" y="2534230"/>
                </a:lnTo>
                <a:lnTo>
                  <a:pt x="2114228" y="2520034"/>
                </a:lnTo>
                <a:lnTo>
                  <a:pt x="2022975" y="2503301"/>
                </a:lnTo>
                <a:lnTo>
                  <a:pt x="1931523" y="2493182"/>
                </a:lnTo>
                <a:lnTo>
                  <a:pt x="1869779" y="2507643"/>
                </a:lnTo>
                <a:lnTo>
                  <a:pt x="1869119" y="2507680"/>
                </a:lnTo>
                <a:lnTo>
                  <a:pt x="1868967" y="2507443"/>
                </a:lnTo>
                <a:cubicBezTo>
                  <a:pt x="1868834" y="2507402"/>
                  <a:pt x="1868651" y="2507511"/>
                  <a:pt x="1868286" y="2507728"/>
                </a:cubicBezTo>
                <a:lnTo>
                  <a:pt x="1869119" y="2507680"/>
                </a:lnTo>
                <a:lnTo>
                  <a:pt x="1869184" y="2507782"/>
                </a:lnTo>
                <a:lnTo>
                  <a:pt x="1868596" y="2507920"/>
                </a:lnTo>
                <a:lnTo>
                  <a:pt x="1864351" y="2507196"/>
                </a:lnTo>
                <a:cubicBezTo>
                  <a:pt x="1864009" y="2504370"/>
                  <a:pt x="1876508" y="2506829"/>
                  <a:pt x="1883658" y="2503539"/>
                </a:cubicBezTo>
                <a:cubicBezTo>
                  <a:pt x="1884389" y="2503105"/>
                  <a:pt x="1886362" y="2500977"/>
                  <a:pt x="1887091" y="2500545"/>
                </a:cubicBezTo>
                <a:cubicBezTo>
                  <a:pt x="1891930" y="2498627"/>
                  <a:pt x="1898016" y="2497084"/>
                  <a:pt x="1904653" y="2495056"/>
                </a:cubicBezTo>
                <a:lnTo>
                  <a:pt x="1917265" y="2492547"/>
                </a:lnTo>
                <a:lnTo>
                  <a:pt x="1918805" y="2491775"/>
                </a:lnTo>
                <a:lnTo>
                  <a:pt x="1913858" y="2491228"/>
                </a:lnTo>
                <a:lnTo>
                  <a:pt x="1895877" y="2489870"/>
                </a:lnTo>
                <a:lnTo>
                  <a:pt x="1890407" y="2490764"/>
                </a:lnTo>
                <a:cubicBezTo>
                  <a:pt x="1876018" y="2492855"/>
                  <a:pt x="1862690" y="2495072"/>
                  <a:pt x="1849698" y="2497230"/>
                </a:cubicBezTo>
                <a:lnTo>
                  <a:pt x="1846986" y="2497657"/>
                </a:lnTo>
                <a:lnTo>
                  <a:pt x="1849717" y="2495770"/>
                </a:lnTo>
                <a:lnTo>
                  <a:pt x="1850628" y="2495038"/>
                </a:lnTo>
                <a:lnTo>
                  <a:pt x="1859100" y="2493419"/>
                </a:lnTo>
                <a:cubicBezTo>
                  <a:pt x="1864334" y="2492382"/>
                  <a:pt x="1877342" y="2491511"/>
                  <a:pt x="1881113" y="2489271"/>
                </a:cubicBezTo>
                <a:lnTo>
                  <a:pt x="1881332" y="2488771"/>
                </a:lnTo>
                <a:lnTo>
                  <a:pt x="1838191" y="2485511"/>
                </a:lnTo>
                <a:lnTo>
                  <a:pt x="1787098" y="2513847"/>
                </a:lnTo>
                <a:cubicBezTo>
                  <a:pt x="1781522" y="2517439"/>
                  <a:pt x="1776480" y="2521482"/>
                  <a:pt x="1771296" y="2524168"/>
                </a:cubicBezTo>
                <a:lnTo>
                  <a:pt x="1766825" y="2526010"/>
                </a:lnTo>
                <a:lnTo>
                  <a:pt x="1767062" y="2525083"/>
                </a:lnTo>
                <a:cubicBezTo>
                  <a:pt x="1775704" y="2520297"/>
                  <a:pt x="1782919" y="2516045"/>
                  <a:pt x="1772616" y="2521192"/>
                </a:cubicBezTo>
                <a:lnTo>
                  <a:pt x="1767016" y="2524073"/>
                </a:lnTo>
                <a:lnTo>
                  <a:pt x="1767016" y="2524068"/>
                </a:lnTo>
                <a:lnTo>
                  <a:pt x="1766971" y="2524096"/>
                </a:lnTo>
                <a:lnTo>
                  <a:pt x="1755879" y="2529799"/>
                </a:lnTo>
                <a:cubicBezTo>
                  <a:pt x="1757151" y="2529409"/>
                  <a:pt x="1760065" y="2528086"/>
                  <a:pt x="1762597" y="2526805"/>
                </a:cubicBezTo>
                <a:lnTo>
                  <a:pt x="1766971" y="2524096"/>
                </a:lnTo>
                <a:lnTo>
                  <a:pt x="1767016" y="2524073"/>
                </a:lnTo>
                <a:lnTo>
                  <a:pt x="1767062" y="2525083"/>
                </a:lnTo>
                <a:cubicBezTo>
                  <a:pt x="1760486" y="2528644"/>
                  <a:pt x="1752917" y="2532343"/>
                  <a:pt x="1752398" y="2531904"/>
                </a:cubicBezTo>
                <a:cubicBezTo>
                  <a:pt x="1752917" y="2532343"/>
                  <a:pt x="1755360" y="2529361"/>
                  <a:pt x="1755360" y="2529361"/>
                </a:cubicBezTo>
                <a:cubicBezTo>
                  <a:pt x="1756779" y="2527630"/>
                  <a:pt x="1754322" y="2528483"/>
                  <a:pt x="1756292" y="2526079"/>
                </a:cubicBezTo>
                <a:cubicBezTo>
                  <a:pt x="1758228" y="2524785"/>
                  <a:pt x="1763814" y="2521363"/>
                  <a:pt x="1767767" y="2518680"/>
                </a:cubicBezTo>
                <a:cubicBezTo>
                  <a:pt x="1779822" y="2511201"/>
                  <a:pt x="1792824" y="2503057"/>
                  <a:pt x="1805913" y="2495232"/>
                </a:cubicBezTo>
                <a:lnTo>
                  <a:pt x="1825134" y="2484525"/>
                </a:lnTo>
                <a:lnTo>
                  <a:pt x="1822529" y="2484328"/>
                </a:lnTo>
                <a:lnTo>
                  <a:pt x="1761650" y="2519536"/>
                </a:lnTo>
                <a:cubicBezTo>
                  <a:pt x="1753577" y="2524924"/>
                  <a:pt x="1748545" y="2527672"/>
                  <a:pt x="1738958" y="2532762"/>
                </a:cubicBezTo>
                <a:cubicBezTo>
                  <a:pt x="1733407" y="2535071"/>
                  <a:pt x="1736929" y="2532023"/>
                  <a:pt x="1741953" y="2529106"/>
                </a:cubicBezTo>
                <a:cubicBezTo>
                  <a:pt x="1743891" y="2527812"/>
                  <a:pt x="1744496" y="2528324"/>
                  <a:pt x="1747931" y="2525203"/>
                </a:cubicBezTo>
                <a:cubicBezTo>
                  <a:pt x="1751825" y="2519377"/>
                  <a:pt x="1761883" y="2513709"/>
                  <a:pt x="1769954" y="2508322"/>
                </a:cubicBezTo>
                <a:lnTo>
                  <a:pt x="1812474" y="2483568"/>
                </a:lnTo>
                <a:lnTo>
                  <a:pt x="1808679" y="2483281"/>
                </a:lnTo>
                <a:lnTo>
                  <a:pt x="1763154" y="2508761"/>
                </a:lnTo>
                <a:lnTo>
                  <a:pt x="1804680" y="2482921"/>
                </a:lnTo>
                <a:lnTo>
                  <a:pt x="1800386" y="2482471"/>
                </a:lnTo>
                <a:lnTo>
                  <a:pt x="1760944" y="2505918"/>
                </a:lnTo>
                <a:lnTo>
                  <a:pt x="1798204" y="2482242"/>
                </a:lnTo>
                <a:lnTo>
                  <a:pt x="1791843" y="2481575"/>
                </a:lnTo>
                <a:lnTo>
                  <a:pt x="1762200" y="2498841"/>
                </a:lnTo>
                <a:lnTo>
                  <a:pt x="1761166" y="2499531"/>
                </a:lnTo>
                <a:lnTo>
                  <a:pt x="1760643" y="2499510"/>
                </a:lnTo>
                <a:lnTo>
                  <a:pt x="1756918" y="2500461"/>
                </a:lnTo>
                <a:lnTo>
                  <a:pt x="1757594" y="2499997"/>
                </a:lnTo>
                <a:lnTo>
                  <a:pt x="1788803" y="2481256"/>
                </a:lnTo>
                <a:lnTo>
                  <a:pt x="1783466" y="2480696"/>
                </a:lnTo>
                <a:lnTo>
                  <a:pt x="1760884" y="2494372"/>
                </a:lnTo>
                <a:lnTo>
                  <a:pt x="1760716" y="2494474"/>
                </a:lnTo>
                <a:lnTo>
                  <a:pt x="1756310" y="2496155"/>
                </a:lnTo>
                <a:cubicBezTo>
                  <a:pt x="1754937" y="2496725"/>
                  <a:pt x="1754133" y="2497127"/>
                  <a:pt x="1754418" y="2497166"/>
                </a:cubicBezTo>
                <a:cubicBezTo>
                  <a:pt x="1752837" y="2496336"/>
                  <a:pt x="1752823" y="2493165"/>
                  <a:pt x="1755288" y="2493500"/>
                </a:cubicBezTo>
                <a:cubicBezTo>
                  <a:pt x="1751686" y="2493011"/>
                  <a:pt x="1755984" y="2492981"/>
                  <a:pt x="1750624" y="2494809"/>
                </a:cubicBezTo>
                <a:cubicBezTo>
                  <a:pt x="1743623" y="2497027"/>
                  <a:pt x="1747905" y="2493826"/>
                  <a:pt x="1747905" y="2493826"/>
                </a:cubicBezTo>
                <a:cubicBezTo>
                  <a:pt x="1750801" y="2491663"/>
                  <a:pt x="1759056" y="2489514"/>
                  <a:pt x="1760446" y="2488475"/>
                </a:cubicBezTo>
                <a:cubicBezTo>
                  <a:pt x="1760446" y="2488475"/>
                  <a:pt x="1760253" y="2486609"/>
                  <a:pt x="1760179" y="2484655"/>
                </a:cubicBezTo>
                <a:cubicBezTo>
                  <a:pt x="1762705" y="2483772"/>
                  <a:pt x="1767181" y="2482437"/>
                  <a:pt x="1767181" y="2482437"/>
                </a:cubicBezTo>
                <a:cubicBezTo>
                  <a:pt x="1768494" y="2479446"/>
                  <a:pt x="1762957" y="2482580"/>
                  <a:pt x="1762957" y="2482580"/>
                </a:cubicBezTo>
                <a:cubicBezTo>
                  <a:pt x="1759914" y="2482677"/>
                  <a:pt x="1748867" y="2483731"/>
                  <a:pt x="1749309" y="2484406"/>
                </a:cubicBezTo>
                <a:cubicBezTo>
                  <a:pt x="1748676" y="2481865"/>
                  <a:pt x="1754731" y="2481359"/>
                  <a:pt x="1759975" y="2479617"/>
                </a:cubicBezTo>
                <a:lnTo>
                  <a:pt x="1762538" y="2478501"/>
                </a:lnTo>
                <a:lnTo>
                  <a:pt x="1755848" y="2477800"/>
                </a:lnTo>
                <a:lnTo>
                  <a:pt x="1747069" y="2480404"/>
                </a:lnTo>
                <a:lnTo>
                  <a:pt x="1740479" y="2482181"/>
                </a:lnTo>
                <a:lnTo>
                  <a:pt x="1742336" y="2481087"/>
                </a:lnTo>
                <a:lnTo>
                  <a:pt x="1748675" y="2477047"/>
                </a:lnTo>
                <a:lnTo>
                  <a:pt x="1702622" y="2472217"/>
                </a:lnTo>
                <a:lnTo>
                  <a:pt x="1694253" y="2475081"/>
                </a:lnTo>
                <a:lnTo>
                  <a:pt x="1691312" y="2475994"/>
                </a:lnTo>
                <a:lnTo>
                  <a:pt x="1693041" y="2474775"/>
                </a:lnTo>
                <a:lnTo>
                  <a:pt x="1697291" y="2471685"/>
                </a:lnTo>
                <a:lnTo>
                  <a:pt x="1609030" y="2464078"/>
                </a:lnTo>
                <a:lnTo>
                  <a:pt x="1606471" y="2463712"/>
                </a:lnTo>
                <a:cubicBezTo>
                  <a:pt x="1605291" y="2463486"/>
                  <a:pt x="1605291" y="2463486"/>
                  <a:pt x="1604278" y="2463292"/>
                </a:cubicBezTo>
                <a:cubicBezTo>
                  <a:pt x="1595273" y="2462790"/>
                  <a:pt x="1586166" y="2461045"/>
                  <a:pt x="1577161" y="2460544"/>
                </a:cubicBezTo>
                <a:lnTo>
                  <a:pt x="1559556" y="2460275"/>
                </a:lnTo>
                <a:lnTo>
                  <a:pt x="1546484" y="2459332"/>
                </a:lnTo>
                <a:lnTo>
                  <a:pt x="1545167" y="2458064"/>
                </a:lnTo>
                <a:cubicBezTo>
                  <a:pt x="1543967" y="2457070"/>
                  <a:pt x="1542778" y="2456230"/>
                  <a:pt x="1542272" y="2456134"/>
                </a:cubicBezTo>
                <a:cubicBezTo>
                  <a:pt x="1537819" y="2456503"/>
                  <a:pt x="1533367" y="2456873"/>
                  <a:pt x="1528814" y="2456001"/>
                </a:cubicBezTo>
                <a:cubicBezTo>
                  <a:pt x="1531176" y="2456454"/>
                  <a:pt x="1533266" y="2455631"/>
                  <a:pt x="1535360" y="2454809"/>
                </a:cubicBezTo>
                <a:cubicBezTo>
                  <a:pt x="1537719" y="2455261"/>
                  <a:pt x="1530686" y="2450421"/>
                  <a:pt x="1529607" y="2451437"/>
                </a:cubicBezTo>
                <a:cubicBezTo>
                  <a:pt x="1507027" y="2449383"/>
                  <a:pt x="1485932" y="2451283"/>
                  <a:pt x="1463522" y="2449262"/>
                </a:cubicBezTo>
                <a:lnTo>
                  <a:pt x="1464492" y="2450440"/>
                </a:lnTo>
                <a:lnTo>
                  <a:pt x="1461176" y="2450067"/>
                </a:lnTo>
                <a:lnTo>
                  <a:pt x="1457788" y="2448164"/>
                </a:lnTo>
                <a:cubicBezTo>
                  <a:pt x="1453149" y="2446228"/>
                  <a:pt x="1447584" y="2445161"/>
                  <a:pt x="1443030" y="2444290"/>
                </a:cubicBezTo>
                <a:cubicBezTo>
                  <a:pt x="1445223" y="2444709"/>
                  <a:pt x="1448495" y="2444113"/>
                  <a:pt x="1450857" y="2444566"/>
                </a:cubicBezTo>
                <a:cubicBezTo>
                  <a:pt x="1452036" y="2444792"/>
                  <a:pt x="1449488" y="2442033"/>
                  <a:pt x="1447196" y="2440371"/>
                </a:cubicBezTo>
                <a:cubicBezTo>
                  <a:pt x="1449388" y="2440790"/>
                  <a:pt x="1449388" y="2440790"/>
                  <a:pt x="1449388" y="2440790"/>
                </a:cubicBezTo>
                <a:cubicBezTo>
                  <a:pt x="1450568" y="2441016"/>
                  <a:pt x="1450670" y="2442258"/>
                  <a:pt x="1451849" y="2442485"/>
                </a:cubicBezTo>
                <a:cubicBezTo>
                  <a:pt x="1452862" y="2442679"/>
                  <a:pt x="1452862" y="2442679"/>
                  <a:pt x="1452862" y="2442679"/>
                </a:cubicBezTo>
                <a:cubicBezTo>
                  <a:pt x="1454128" y="2443970"/>
                  <a:pt x="1456421" y="2445632"/>
                  <a:pt x="1457501" y="2444615"/>
                </a:cubicBezTo>
                <a:cubicBezTo>
                  <a:pt x="1465340" y="2445068"/>
                  <a:pt x="1473165" y="2445344"/>
                  <a:pt x="1481160" y="2445652"/>
                </a:cubicBezTo>
                <a:cubicBezTo>
                  <a:pt x="1482170" y="2445846"/>
                  <a:pt x="1483352" y="2446072"/>
                  <a:pt x="1483352" y="2446072"/>
                </a:cubicBezTo>
                <a:cubicBezTo>
                  <a:pt x="1485543" y="2446492"/>
                  <a:pt x="1485543" y="2446492"/>
                  <a:pt x="1485543" y="2446492"/>
                </a:cubicBezTo>
                <a:cubicBezTo>
                  <a:pt x="1486623" y="2445476"/>
                  <a:pt x="1486623" y="2445476"/>
                  <a:pt x="1486623" y="2445476"/>
                </a:cubicBezTo>
                <a:cubicBezTo>
                  <a:pt x="1486537" y="2444411"/>
                  <a:pt x="1484245" y="2442749"/>
                  <a:pt x="1481783" y="2441055"/>
                </a:cubicBezTo>
                <a:lnTo>
                  <a:pt x="1480772" y="2440862"/>
                </a:lnTo>
                <a:cubicBezTo>
                  <a:pt x="1482863" y="2440039"/>
                  <a:pt x="1486235" y="2440686"/>
                  <a:pt x="1488510" y="2440072"/>
                </a:cubicBezTo>
                <a:cubicBezTo>
                  <a:pt x="1489521" y="2440267"/>
                  <a:pt x="1484667" y="2435668"/>
                  <a:pt x="1482576" y="2436490"/>
                </a:cubicBezTo>
                <a:cubicBezTo>
                  <a:pt x="1476943" y="2436635"/>
                  <a:pt x="1471479" y="2436811"/>
                  <a:pt x="1464650" y="2436551"/>
                </a:cubicBezTo>
                <a:cubicBezTo>
                  <a:pt x="1453352" y="2434388"/>
                  <a:pt x="1442255" y="2434709"/>
                  <a:pt x="1431144" y="2434851"/>
                </a:cubicBezTo>
                <a:cubicBezTo>
                  <a:pt x="1431144" y="2434851"/>
                  <a:pt x="1431144" y="2434851"/>
                  <a:pt x="1432256" y="2436287"/>
                </a:cubicBezTo>
                <a:cubicBezTo>
                  <a:pt x="1428883" y="2435641"/>
                  <a:pt x="1425510" y="2434995"/>
                  <a:pt x="1422138" y="2434349"/>
                </a:cubicBezTo>
                <a:cubicBezTo>
                  <a:pt x="1427601" y="2434172"/>
                  <a:pt x="1427601" y="2434172"/>
                  <a:pt x="1427601" y="2434172"/>
                </a:cubicBezTo>
                <a:lnTo>
                  <a:pt x="1426079" y="2432279"/>
                </a:lnTo>
                <a:lnTo>
                  <a:pt x="1506565" y="2436308"/>
                </a:lnTo>
                <a:lnTo>
                  <a:pt x="1580411" y="2442270"/>
                </a:lnTo>
                <a:lnTo>
                  <a:pt x="1590523" y="2436089"/>
                </a:lnTo>
                <a:lnTo>
                  <a:pt x="1647961" y="2410743"/>
                </a:lnTo>
                <a:lnTo>
                  <a:pt x="1643119" y="2410718"/>
                </a:lnTo>
                <a:lnTo>
                  <a:pt x="1583963" y="2435566"/>
                </a:lnTo>
                <a:lnTo>
                  <a:pt x="1635922" y="2410682"/>
                </a:lnTo>
                <a:lnTo>
                  <a:pt x="1630072" y="2410653"/>
                </a:lnTo>
                <a:lnTo>
                  <a:pt x="1582209" y="2432329"/>
                </a:lnTo>
                <a:lnTo>
                  <a:pt x="1626376" y="2410634"/>
                </a:lnTo>
                <a:lnTo>
                  <a:pt x="1617490" y="2410589"/>
                </a:lnTo>
                <a:lnTo>
                  <a:pt x="1584303" y="2425244"/>
                </a:lnTo>
                <a:lnTo>
                  <a:pt x="1583225" y="2425803"/>
                </a:lnTo>
                <a:lnTo>
                  <a:pt x="1582728" y="2425708"/>
                </a:lnTo>
                <a:lnTo>
                  <a:pt x="1579047" y="2426150"/>
                </a:lnTo>
                <a:lnTo>
                  <a:pt x="1579752" y="2425769"/>
                </a:lnTo>
                <a:lnTo>
                  <a:pt x="1612906" y="2410566"/>
                </a:lnTo>
                <a:lnTo>
                  <a:pt x="1609148" y="2410547"/>
                </a:lnTo>
                <a:lnTo>
                  <a:pt x="1605137" y="2410491"/>
                </a:lnTo>
                <a:lnTo>
                  <a:pt x="1583606" y="2420466"/>
                </a:lnTo>
                <a:lnTo>
                  <a:pt x="1583435" y="2420546"/>
                </a:lnTo>
                <a:lnTo>
                  <a:pt x="1579008" y="2421640"/>
                </a:lnTo>
                <a:cubicBezTo>
                  <a:pt x="1577624" y="2422030"/>
                  <a:pt x="1576804" y="2422326"/>
                  <a:pt x="1577071" y="2422407"/>
                </a:cubicBezTo>
                <a:cubicBezTo>
                  <a:pt x="1575665" y="2421330"/>
                  <a:pt x="1576051" y="2418071"/>
                  <a:pt x="1578367" y="2418769"/>
                </a:cubicBezTo>
                <a:cubicBezTo>
                  <a:pt x="1574983" y="2417749"/>
                  <a:pt x="1579096" y="2418336"/>
                  <a:pt x="1573741" y="2419445"/>
                </a:cubicBezTo>
                <a:cubicBezTo>
                  <a:pt x="1566765" y="2420718"/>
                  <a:pt x="1571265" y="2418045"/>
                  <a:pt x="1571265" y="2418045"/>
                </a:cubicBezTo>
                <a:cubicBezTo>
                  <a:pt x="1574306" y="2416240"/>
                  <a:pt x="1582473" y="2415215"/>
                  <a:pt x="1583932" y="2414348"/>
                </a:cubicBezTo>
                <a:cubicBezTo>
                  <a:pt x="1583932" y="2414348"/>
                  <a:pt x="1583985" y="2412404"/>
                  <a:pt x="1584158" y="2410388"/>
                </a:cubicBezTo>
                <a:lnTo>
                  <a:pt x="1585130" y="2410211"/>
                </a:lnTo>
                <a:lnTo>
                  <a:pt x="1584014" y="2410195"/>
                </a:lnTo>
                <a:lnTo>
                  <a:pt x="1584158" y="2410388"/>
                </a:lnTo>
                <a:cubicBezTo>
                  <a:pt x="1583307" y="2410894"/>
                  <a:pt x="1582578" y="2411327"/>
                  <a:pt x="1582578" y="2411327"/>
                </a:cubicBezTo>
                <a:lnTo>
                  <a:pt x="1583199" y="2410184"/>
                </a:lnTo>
                <a:lnTo>
                  <a:pt x="1536753" y="2409533"/>
                </a:lnTo>
                <a:lnTo>
                  <a:pt x="1536186" y="2409616"/>
                </a:lnTo>
                <a:lnTo>
                  <a:pt x="1536285" y="2409527"/>
                </a:lnTo>
                <a:lnTo>
                  <a:pt x="1506337" y="2409107"/>
                </a:lnTo>
                <a:cubicBezTo>
                  <a:pt x="1496261" y="2409937"/>
                  <a:pt x="1462489" y="2407237"/>
                  <a:pt x="1498166" y="2405144"/>
                </a:cubicBezTo>
                <a:cubicBezTo>
                  <a:pt x="1514779" y="2406138"/>
                  <a:pt x="1533299" y="2406262"/>
                  <a:pt x="1548822" y="2405271"/>
                </a:cubicBezTo>
                <a:lnTo>
                  <a:pt x="1556003" y="2404963"/>
                </a:lnTo>
                <a:lnTo>
                  <a:pt x="1556722" y="2404845"/>
                </a:lnTo>
                <a:lnTo>
                  <a:pt x="1569218" y="2401321"/>
                </a:lnTo>
                <a:lnTo>
                  <a:pt x="1561792" y="2404715"/>
                </a:lnTo>
                <a:lnTo>
                  <a:pt x="1566801" y="2404500"/>
                </a:lnTo>
                <a:lnTo>
                  <a:pt x="1567545" y="2404167"/>
                </a:lnTo>
                <a:lnTo>
                  <a:pt x="1581262" y="2397405"/>
                </a:lnTo>
                <a:lnTo>
                  <a:pt x="1583282" y="2396700"/>
                </a:lnTo>
                <a:lnTo>
                  <a:pt x="1452410" y="2400782"/>
                </a:lnTo>
                <a:lnTo>
                  <a:pt x="1388892" y="2399301"/>
                </a:lnTo>
                <a:lnTo>
                  <a:pt x="1415777" y="2396795"/>
                </a:lnTo>
                <a:cubicBezTo>
                  <a:pt x="1416875" y="2398053"/>
                  <a:pt x="1419235" y="2398506"/>
                  <a:pt x="1420248" y="2398699"/>
                </a:cubicBezTo>
                <a:cubicBezTo>
                  <a:pt x="1435001" y="2400476"/>
                  <a:pt x="1448272" y="2398303"/>
                  <a:pt x="1462641" y="2397386"/>
                </a:cubicBezTo>
                <a:cubicBezTo>
                  <a:pt x="1463823" y="2397611"/>
                  <a:pt x="1458981" y="2393191"/>
                  <a:pt x="1456721" y="2393980"/>
                </a:cubicBezTo>
                <a:cubicBezTo>
                  <a:pt x="1443417" y="2393704"/>
                  <a:pt x="1431241" y="2395041"/>
                  <a:pt x="1417768" y="2394730"/>
                </a:cubicBezTo>
                <a:cubicBezTo>
                  <a:pt x="1416487" y="2393263"/>
                  <a:pt x="1414209" y="2391778"/>
                  <a:pt x="1413027" y="2391552"/>
                </a:cubicBezTo>
                <a:cubicBezTo>
                  <a:pt x="1399757" y="2393727"/>
                  <a:pt x="1399757" y="2393727"/>
                  <a:pt x="1399757" y="2393727"/>
                </a:cubicBezTo>
                <a:cubicBezTo>
                  <a:pt x="1398644" y="2392292"/>
                  <a:pt x="1398644" y="2392292"/>
                  <a:pt x="1398644" y="2392292"/>
                </a:cubicBezTo>
                <a:cubicBezTo>
                  <a:pt x="1401916" y="2391695"/>
                  <a:pt x="1406368" y="2391325"/>
                  <a:pt x="1409655" y="2390907"/>
                </a:cubicBezTo>
                <a:cubicBezTo>
                  <a:pt x="1410836" y="2391133"/>
                  <a:pt x="1408375" y="2389438"/>
                  <a:pt x="1406082" y="2387776"/>
                </a:cubicBezTo>
                <a:cubicBezTo>
                  <a:pt x="1408274" y="2388196"/>
                  <a:pt x="1408274" y="2388196"/>
                  <a:pt x="1408274" y="2388196"/>
                </a:cubicBezTo>
                <a:cubicBezTo>
                  <a:pt x="1409454" y="2388422"/>
                  <a:pt x="1409454" y="2388422"/>
                  <a:pt x="1409354" y="2387179"/>
                </a:cubicBezTo>
                <a:cubicBezTo>
                  <a:pt x="1410534" y="2387407"/>
                  <a:pt x="1408087" y="2385890"/>
                  <a:pt x="1406806" y="2384421"/>
                </a:cubicBezTo>
                <a:cubicBezTo>
                  <a:pt x="1414133" y="2384689"/>
                  <a:pt x="1417796" y="2384822"/>
                  <a:pt x="1419627" y="2384889"/>
                </a:cubicBezTo>
                <a:lnTo>
                  <a:pt x="1420331" y="2384915"/>
                </a:lnTo>
                <a:lnTo>
                  <a:pt x="1420622" y="2385932"/>
                </a:lnTo>
                <a:cubicBezTo>
                  <a:pt x="1421961" y="2387564"/>
                  <a:pt x="1425773" y="2390062"/>
                  <a:pt x="1427480" y="2389604"/>
                </a:cubicBezTo>
                <a:cubicBezTo>
                  <a:pt x="1437110" y="2385508"/>
                  <a:pt x="1448308" y="2386430"/>
                  <a:pt x="1459587" y="2386318"/>
                </a:cubicBezTo>
                <a:cubicBezTo>
                  <a:pt x="1460599" y="2386512"/>
                  <a:pt x="1455759" y="2382092"/>
                  <a:pt x="1453566" y="2381672"/>
                </a:cubicBezTo>
                <a:cubicBezTo>
                  <a:pt x="1447920" y="2381639"/>
                  <a:pt x="1442454" y="2381815"/>
                  <a:pt x="1435642" y="2381732"/>
                </a:cubicBezTo>
                <a:cubicBezTo>
                  <a:pt x="1440094" y="2381363"/>
                  <a:pt x="1440094" y="2381363"/>
                  <a:pt x="1440094" y="2381363"/>
                </a:cubicBezTo>
                <a:cubicBezTo>
                  <a:pt x="1446822" y="2380380"/>
                  <a:pt x="1453466" y="2380430"/>
                  <a:pt x="1459098" y="2380286"/>
                </a:cubicBezTo>
                <a:cubicBezTo>
                  <a:pt x="1460110" y="2380480"/>
                  <a:pt x="1458999" y="2379044"/>
                  <a:pt x="1458999" y="2379044"/>
                </a:cubicBezTo>
                <a:cubicBezTo>
                  <a:pt x="1470110" y="2378901"/>
                  <a:pt x="1482303" y="2377742"/>
                  <a:pt x="1493399" y="2377422"/>
                </a:cubicBezTo>
                <a:cubicBezTo>
                  <a:pt x="1504510" y="2377279"/>
                  <a:pt x="1515777" y="2376991"/>
                  <a:pt x="1526787" y="2375605"/>
                </a:cubicBezTo>
                <a:cubicBezTo>
                  <a:pt x="1527881" y="2374766"/>
                  <a:pt x="1525420" y="2373073"/>
                  <a:pt x="1524309" y="2371637"/>
                </a:cubicBezTo>
                <a:cubicBezTo>
                  <a:pt x="1535505" y="2372559"/>
                  <a:pt x="1535505" y="2372559"/>
                  <a:pt x="1535505" y="2372559"/>
                </a:cubicBezTo>
                <a:cubicBezTo>
                  <a:pt x="1536518" y="2372752"/>
                  <a:pt x="1532957" y="2369800"/>
                  <a:pt x="1530665" y="2368138"/>
                </a:cubicBezTo>
                <a:cubicBezTo>
                  <a:pt x="1535218" y="2369010"/>
                  <a:pt x="1538591" y="2369655"/>
                  <a:pt x="1539771" y="2369881"/>
                </a:cubicBezTo>
                <a:cubicBezTo>
                  <a:pt x="1541964" y="2370301"/>
                  <a:pt x="1538405" y="2367348"/>
                  <a:pt x="1535942" y="2365654"/>
                </a:cubicBezTo>
                <a:cubicBezTo>
                  <a:pt x="1538303" y="2366106"/>
                  <a:pt x="1538303" y="2366106"/>
                  <a:pt x="1538303" y="2366106"/>
                </a:cubicBezTo>
                <a:cubicBezTo>
                  <a:pt x="1539483" y="2366333"/>
                  <a:pt x="1534644" y="2361911"/>
                  <a:pt x="1532282" y="2361460"/>
                </a:cubicBezTo>
                <a:cubicBezTo>
                  <a:pt x="1525588" y="2360789"/>
                  <a:pt x="1519120" y="2359856"/>
                  <a:pt x="1512656" y="2359208"/>
                </a:cubicBezTo>
                <a:lnTo>
                  <a:pt x="1506158" y="2358746"/>
                </a:lnTo>
                <a:lnTo>
                  <a:pt x="1516038" y="2358961"/>
                </a:lnTo>
                <a:cubicBezTo>
                  <a:pt x="1524309" y="2359366"/>
                  <a:pt x="1532729" y="2359799"/>
                  <a:pt x="1541101" y="2359655"/>
                </a:cubicBezTo>
                <a:cubicBezTo>
                  <a:pt x="1543462" y="2360107"/>
                  <a:pt x="1537441" y="2355461"/>
                  <a:pt x="1536262" y="2355235"/>
                </a:cubicBezTo>
                <a:lnTo>
                  <a:pt x="1529527" y="2354599"/>
                </a:lnTo>
                <a:lnTo>
                  <a:pt x="1527734" y="2354958"/>
                </a:lnTo>
                <a:lnTo>
                  <a:pt x="1529071" y="2354556"/>
                </a:lnTo>
                <a:lnTo>
                  <a:pt x="1500293" y="2351840"/>
                </a:lnTo>
                <a:cubicBezTo>
                  <a:pt x="1510378" y="2351326"/>
                  <a:pt x="1520496" y="2353263"/>
                  <a:pt x="1530596" y="2352927"/>
                </a:cubicBezTo>
                <a:cubicBezTo>
                  <a:pt x="1532788" y="2353347"/>
                  <a:pt x="1526767" y="2348699"/>
                  <a:pt x="1525756" y="2348505"/>
                </a:cubicBezTo>
                <a:lnTo>
                  <a:pt x="1511429" y="2347096"/>
                </a:lnTo>
                <a:lnTo>
                  <a:pt x="1500165" y="2350787"/>
                </a:lnTo>
                <a:lnTo>
                  <a:pt x="1494832" y="2352472"/>
                </a:lnTo>
                <a:lnTo>
                  <a:pt x="1499299" y="2353920"/>
                </a:lnTo>
                <a:lnTo>
                  <a:pt x="1488772" y="2354385"/>
                </a:lnTo>
                <a:lnTo>
                  <a:pt x="1470968" y="2360005"/>
                </a:lnTo>
                <a:lnTo>
                  <a:pt x="1436447" y="2371412"/>
                </a:lnTo>
                <a:lnTo>
                  <a:pt x="1437046" y="2370848"/>
                </a:lnTo>
                <a:lnTo>
                  <a:pt x="1432386" y="2370578"/>
                </a:lnTo>
                <a:lnTo>
                  <a:pt x="1449122" y="2364397"/>
                </a:lnTo>
                <a:cubicBezTo>
                  <a:pt x="1457754" y="2361234"/>
                  <a:pt x="1466629" y="2358048"/>
                  <a:pt x="1476240" y="2354782"/>
                </a:cubicBezTo>
                <a:lnTo>
                  <a:pt x="1477221" y="2354408"/>
                </a:lnTo>
                <a:lnTo>
                  <a:pt x="1477090" y="2354383"/>
                </a:lnTo>
                <a:lnTo>
                  <a:pt x="1471487" y="2354071"/>
                </a:lnTo>
                <a:lnTo>
                  <a:pt x="1424876" y="2370144"/>
                </a:lnTo>
                <a:lnTo>
                  <a:pt x="1391910" y="2368236"/>
                </a:lnTo>
                <a:lnTo>
                  <a:pt x="1326648" y="2364985"/>
                </a:lnTo>
                <a:lnTo>
                  <a:pt x="1310163" y="2365570"/>
                </a:lnTo>
                <a:cubicBezTo>
                  <a:pt x="1300860" y="2365934"/>
                  <a:pt x="1292332" y="2366269"/>
                  <a:pt x="1285183" y="2366446"/>
                </a:cubicBezTo>
                <a:lnTo>
                  <a:pt x="1260615" y="2367022"/>
                </a:lnTo>
                <a:lnTo>
                  <a:pt x="1284433" y="2357164"/>
                </a:lnTo>
                <a:lnTo>
                  <a:pt x="1286071" y="2356479"/>
                </a:lnTo>
                <a:lnTo>
                  <a:pt x="1278114" y="2357439"/>
                </a:lnTo>
                <a:lnTo>
                  <a:pt x="1273855" y="2359281"/>
                </a:lnTo>
                <a:lnTo>
                  <a:pt x="1255543" y="2367140"/>
                </a:lnTo>
                <a:lnTo>
                  <a:pt x="1244676" y="2367396"/>
                </a:lnTo>
                <a:cubicBezTo>
                  <a:pt x="1206134" y="2368343"/>
                  <a:pt x="1172227" y="2369599"/>
                  <a:pt x="1131579" y="2374017"/>
                </a:cubicBezTo>
                <a:lnTo>
                  <a:pt x="1107834" y="2376831"/>
                </a:lnTo>
                <a:lnTo>
                  <a:pt x="1144741" y="2375988"/>
                </a:lnTo>
                <a:lnTo>
                  <a:pt x="1133693" y="2377730"/>
                </a:lnTo>
                <a:lnTo>
                  <a:pt x="1105580" y="2377099"/>
                </a:lnTo>
                <a:lnTo>
                  <a:pt x="1062464" y="2382208"/>
                </a:lnTo>
                <a:cubicBezTo>
                  <a:pt x="995799" y="2391450"/>
                  <a:pt x="934879" y="2403397"/>
                  <a:pt x="865228" y="2414013"/>
                </a:cubicBezTo>
                <a:cubicBezTo>
                  <a:pt x="858421" y="2415616"/>
                  <a:pt x="852258" y="2416943"/>
                  <a:pt x="846343" y="2418086"/>
                </a:cubicBezTo>
                <a:lnTo>
                  <a:pt x="832904" y="2420373"/>
                </a:lnTo>
                <a:lnTo>
                  <a:pt x="836069" y="2419411"/>
                </a:lnTo>
                <a:cubicBezTo>
                  <a:pt x="837831" y="2418875"/>
                  <a:pt x="837831" y="2418875"/>
                  <a:pt x="837831" y="2418875"/>
                </a:cubicBezTo>
                <a:cubicBezTo>
                  <a:pt x="841002" y="2417036"/>
                  <a:pt x="829804" y="2416114"/>
                  <a:pt x="826532" y="2416711"/>
                </a:cubicBezTo>
                <a:lnTo>
                  <a:pt x="792118" y="2425454"/>
                </a:lnTo>
                <a:lnTo>
                  <a:pt x="788972" y="2425797"/>
                </a:lnTo>
                <a:cubicBezTo>
                  <a:pt x="770452" y="2425673"/>
                  <a:pt x="782435" y="2420611"/>
                  <a:pt x="799320" y="2418037"/>
                </a:cubicBezTo>
                <a:cubicBezTo>
                  <a:pt x="805856" y="2416499"/>
                  <a:pt x="807763" y="2418992"/>
                  <a:pt x="819473" y="2413573"/>
                </a:cubicBezTo>
                <a:cubicBezTo>
                  <a:pt x="833089" y="2400001"/>
                  <a:pt x="866859" y="2395414"/>
                  <a:pt x="894094" y="2389004"/>
                </a:cubicBezTo>
                <a:lnTo>
                  <a:pt x="895926" y="2388665"/>
                </a:lnTo>
                <a:lnTo>
                  <a:pt x="714902" y="2398980"/>
                </a:lnTo>
                <a:cubicBezTo>
                  <a:pt x="650767" y="2403130"/>
                  <a:pt x="586941" y="2407741"/>
                  <a:pt x="523749" y="2413145"/>
                </a:cubicBezTo>
                <a:lnTo>
                  <a:pt x="476038" y="2417964"/>
                </a:lnTo>
                <a:lnTo>
                  <a:pt x="474759" y="2417028"/>
                </a:lnTo>
                <a:lnTo>
                  <a:pt x="475355" y="2418034"/>
                </a:lnTo>
                <a:lnTo>
                  <a:pt x="336402" y="2432067"/>
                </a:lnTo>
                <a:cubicBezTo>
                  <a:pt x="336402" y="2432067"/>
                  <a:pt x="335651" y="2431730"/>
                  <a:pt x="334714" y="2431308"/>
                </a:cubicBezTo>
                <a:lnTo>
                  <a:pt x="332603" y="2430361"/>
                </a:lnTo>
                <a:lnTo>
                  <a:pt x="331900" y="2430044"/>
                </a:lnTo>
                <a:cubicBezTo>
                  <a:pt x="331149" y="2429707"/>
                  <a:pt x="330774" y="2429539"/>
                  <a:pt x="331338" y="2429791"/>
                </a:cubicBezTo>
                <a:lnTo>
                  <a:pt x="332603" y="2430361"/>
                </a:lnTo>
                <a:lnTo>
                  <a:pt x="336402" y="2432067"/>
                </a:lnTo>
                <a:cubicBezTo>
                  <a:pt x="345956" y="2434160"/>
                  <a:pt x="353062" y="2432955"/>
                  <a:pt x="362100" y="2432568"/>
                </a:cubicBezTo>
                <a:cubicBezTo>
                  <a:pt x="369362" y="2434159"/>
                  <a:pt x="394816" y="2430265"/>
                  <a:pt x="381077" y="2434358"/>
                </a:cubicBezTo>
                <a:cubicBezTo>
                  <a:pt x="377013" y="2435933"/>
                  <a:pt x="371742" y="2436629"/>
                  <a:pt x="366103" y="2437046"/>
                </a:cubicBezTo>
                <a:lnTo>
                  <a:pt x="360083" y="2437402"/>
                </a:lnTo>
                <a:lnTo>
                  <a:pt x="373341" y="2433805"/>
                </a:lnTo>
                <a:cubicBezTo>
                  <a:pt x="356875" y="2434973"/>
                  <a:pt x="339538" y="2437742"/>
                  <a:pt x="324102" y="2442288"/>
                </a:cubicBezTo>
                <a:cubicBezTo>
                  <a:pt x="308837" y="2446852"/>
                  <a:pt x="293189" y="2451999"/>
                  <a:pt x="277573" y="2458745"/>
                </a:cubicBezTo>
                <a:cubicBezTo>
                  <a:pt x="264956" y="2464358"/>
                  <a:pt x="251782" y="2470341"/>
                  <a:pt x="238560" y="2476396"/>
                </a:cubicBezTo>
                <a:lnTo>
                  <a:pt x="238413" y="2476464"/>
                </a:lnTo>
                <a:lnTo>
                  <a:pt x="234215" y="2477169"/>
                </a:lnTo>
                <a:cubicBezTo>
                  <a:pt x="232923" y="2477439"/>
                  <a:pt x="232186" y="2477669"/>
                  <a:pt x="232501" y="2477781"/>
                </a:cubicBezTo>
                <a:cubicBezTo>
                  <a:pt x="230556" y="2476503"/>
                  <a:pt x="229566" y="2473107"/>
                  <a:pt x="232308" y="2474075"/>
                </a:cubicBezTo>
                <a:cubicBezTo>
                  <a:pt x="228302" y="2472659"/>
                  <a:pt x="232890" y="2473693"/>
                  <a:pt x="227719" y="2474319"/>
                </a:cubicBezTo>
                <a:cubicBezTo>
                  <a:pt x="220910" y="2474955"/>
                  <a:pt x="224509" y="2472594"/>
                  <a:pt x="224509" y="2472594"/>
                </a:cubicBezTo>
                <a:cubicBezTo>
                  <a:pt x="226940" y="2470998"/>
                  <a:pt x="235110" y="2470745"/>
                  <a:pt x="236277" y="2469979"/>
                </a:cubicBezTo>
                <a:cubicBezTo>
                  <a:pt x="236277" y="2469979"/>
                  <a:pt x="235499" y="2467935"/>
                  <a:pt x="234819" y="2465827"/>
                </a:cubicBezTo>
                <a:cubicBezTo>
                  <a:pt x="237251" y="2465508"/>
                  <a:pt x="241628" y="2465190"/>
                  <a:pt x="241628" y="2465190"/>
                </a:cubicBezTo>
                <a:cubicBezTo>
                  <a:pt x="242114" y="2462316"/>
                  <a:pt x="237153" y="2464295"/>
                  <a:pt x="237153" y="2464295"/>
                </a:cubicBezTo>
                <a:cubicBezTo>
                  <a:pt x="233927" y="2463644"/>
                  <a:pt x="222433" y="2462032"/>
                  <a:pt x="223115" y="2462862"/>
                </a:cubicBezTo>
                <a:cubicBezTo>
                  <a:pt x="221655" y="2459988"/>
                  <a:pt x="227977" y="2460949"/>
                  <a:pt x="233051" y="2460386"/>
                </a:cubicBezTo>
                <a:cubicBezTo>
                  <a:pt x="236164" y="2459621"/>
                  <a:pt x="249895" y="2457209"/>
                  <a:pt x="241028" y="2456428"/>
                </a:cubicBezTo>
                <a:cubicBezTo>
                  <a:pt x="237234" y="2456364"/>
                  <a:pt x="234007" y="2456990"/>
                  <a:pt x="229631" y="2457309"/>
                </a:cubicBezTo>
                <a:cubicBezTo>
                  <a:pt x="225513" y="2457668"/>
                  <a:pt x="222267" y="2457883"/>
                  <a:pt x="219487" y="2458027"/>
                </a:cubicBezTo>
                <a:lnTo>
                  <a:pt x="212983" y="2458294"/>
                </a:lnTo>
                <a:lnTo>
                  <a:pt x="214633" y="2457584"/>
                </a:lnTo>
                <a:lnTo>
                  <a:pt x="226197" y="2451844"/>
                </a:lnTo>
                <a:lnTo>
                  <a:pt x="232825" y="2449890"/>
                </a:lnTo>
                <a:cubicBezTo>
                  <a:pt x="237209" y="2449034"/>
                  <a:pt x="235138" y="2449063"/>
                  <a:pt x="231875" y="2449049"/>
                </a:cubicBezTo>
                <a:lnTo>
                  <a:pt x="231832" y="2449048"/>
                </a:lnTo>
                <a:lnTo>
                  <a:pt x="232330" y="2448800"/>
                </a:lnTo>
                <a:cubicBezTo>
                  <a:pt x="238376" y="2445946"/>
                  <a:pt x="244687" y="2443137"/>
                  <a:pt x="251601" y="2440300"/>
                </a:cubicBezTo>
                <a:cubicBezTo>
                  <a:pt x="251983" y="2439716"/>
                  <a:pt x="259272" y="2437136"/>
                  <a:pt x="257891" y="2435941"/>
                </a:cubicBezTo>
                <a:cubicBezTo>
                  <a:pt x="256396" y="2434644"/>
                  <a:pt x="248545" y="2440007"/>
                  <a:pt x="246755" y="2440810"/>
                </a:cubicBezTo>
                <a:lnTo>
                  <a:pt x="228344" y="2448935"/>
                </a:lnTo>
                <a:lnTo>
                  <a:pt x="226740" y="2448883"/>
                </a:lnTo>
                <a:cubicBezTo>
                  <a:pt x="225168" y="2448740"/>
                  <a:pt x="223956" y="2448470"/>
                  <a:pt x="223763" y="2447959"/>
                </a:cubicBezTo>
                <a:cubicBezTo>
                  <a:pt x="222287" y="2446159"/>
                  <a:pt x="250057" y="2442624"/>
                  <a:pt x="239713" y="2441322"/>
                </a:cubicBezTo>
                <a:cubicBezTo>
                  <a:pt x="237184" y="2441705"/>
                  <a:pt x="220827" y="2443284"/>
                  <a:pt x="219465" y="2441623"/>
                </a:cubicBezTo>
                <a:cubicBezTo>
                  <a:pt x="218670" y="2440654"/>
                  <a:pt x="220908" y="2435353"/>
                  <a:pt x="220324" y="2435736"/>
                </a:cubicBezTo>
                <a:cubicBezTo>
                  <a:pt x="220908" y="2435353"/>
                  <a:pt x="221492" y="2434970"/>
                  <a:pt x="222075" y="2434587"/>
                </a:cubicBezTo>
                <a:cubicBezTo>
                  <a:pt x="218849" y="2433937"/>
                  <a:pt x="208134" y="2435646"/>
                  <a:pt x="216223" y="2433106"/>
                </a:cubicBezTo>
                <a:cubicBezTo>
                  <a:pt x="225674" y="2430948"/>
                  <a:pt x="212316" y="2432902"/>
                  <a:pt x="207355" y="2433602"/>
                </a:cubicBezTo>
                <a:lnTo>
                  <a:pt x="206212" y="2433742"/>
                </a:lnTo>
                <a:lnTo>
                  <a:pt x="232737" y="2421474"/>
                </a:lnTo>
                <a:cubicBezTo>
                  <a:pt x="234795" y="2419988"/>
                  <a:pt x="238858" y="2417098"/>
                  <a:pt x="232916" y="2419276"/>
                </a:cubicBezTo>
                <a:cubicBezTo>
                  <a:pt x="225355" y="2422274"/>
                  <a:pt x="218544" y="2426052"/>
                  <a:pt x="210566" y="2428034"/>
                </a:cubicBezTo>
                <a:cubicBezTo>
                  <a:pt x="213207" y="2426072"/>
                  <a:pt x="215989" y="2424444"/>
                  <a:pt x="218844" y="2422985"/>
                </a:cubicBezTo>
                <a:lnTo>
                  <a:pt x="225398" y="2419951"/>
                </a:lnTo>
                <a:lnTo>
                  <a:pt x="226613" y="2419685"/>
                </a:lnTo>
                <a:cubicBezTo>
                  <a:pt x="229730" y="2418970"/>
                  <a:pt x="231154" y="2418449"/>
                  <a:pt x="231525" y="2418055"/>
                </a:cubicBezTo>
                <a:lnTo>
                  <a:pt x="230662" y="2417523"/>
                </a:lnTo>
                <a:lnTo>
                  <a:pt x="236292" y="2414934"/>
                </a:lnTo>
                <a:cubicBezTo>
                  <a:pt x="239162" y="2413488"/>
                  <a:pt x="241966" y="2411880"/>
                  <a:pt x="244636" y="2409942"/>
                </a:cubicBezTo>
                <a:lnTo>
                  <a:pt x="239013" y="2412182"/>
                </a:lnTo>
                <a:lnTo>
                  <a:pt x="227313" y="2416844"/>
                </a:lnTo>
                <a:lnTo>
                  <a:pt x="226260" y="2416713"/>
                </a:lnTo>
                <a:cubicBezTo>
                  <a:pt x="224988" y="2416572"/>
                  <a:pt x="223947" y="2416431"/>
                  <a:pt x="223776" y="2416224"/>
                </a:cubicBezTo>
                <a:cubicBezTo>
                  <a:pt x="223095" y="2415394"/>
                  <a:pt x="236243" y="2413365"/>
                  <a:pt x="238675" y="2411769"/>
                </a:cubicBezTo>
                <a:cubicBezTo>
                  <a:pt x="233503" y="2411118"/>
                  <a:pt x="232336" y="2413160"/>
                  <a:pt x="226111" y="2413414"/>
                </a:cubicBezTo>
                <a:cubicBezTo>
                  <a:pt x="226111" y="2413414"/>
                  <a:pt x="214228" y="2415890"/>
                  <a:pt x="213547" y="2415060"/>
                </a:cubicBezTo>
                <a:lnTo>
                  <a:pt x="220064" y="2409505"/>
                </a:lnTo>
                <a:cubicBezTo>
                  <a:pt x="219383" y="2408675"/>
                  <a:pt x="186068" y="2412015"/>
                  <a:pt x="200967" y="2408838"/>
                </a:cubicBezTo>
                <a:cubicBezTo>
                  <a:pt x="210304" y="2407819"/>
                  <a:pt x="217227" y="2406044"/>
                  <a:pt x="223938" y="2402917"/>
                </a:cubicBezTo>
                <a:cubicBezTo>
                  <a:pt x="228898" y="2400938"/>
                  <a:pt x="234167" y="2402803"/>
                  <a:pt x="238934" y="2399674"/>
                </a:cubicBezTo>
                <a:cubicBezTo>
                  <a:pt x="238934" y="2399674"/>
                  <a:pt x="239026" y="2399788"/>
                  <a:pt x="239141" y="2399928"/>
                </a:cubicBezTo>
                <a:lnTo>
                  <a:pt x="239400" y="2400245"/>
                </a:lnTo>
                <a:lnTo>
                  <a:pt x="239486" y="2400350"/>
                </a:lnTo>
                <a:cubicBezTo>
                  <a:pt x="239579" y="2400463"/>
                  <a:pt x="239625" y="2400519"/>
                  <a:pt x="239556" y="2400435"/>
                </a:cubicBezTo>
                <a:lnTo>
                  <a:pt x="239400" y="2400245"/>
                </a:lnTo>
                <a:lnTo>
                  <a:pt x="238934" y="2399674"/>
                </a:lnTo>
                <a:cubicBezTo>
                  <a:pt x="234831" y="2395766"/>
                  <a:pt x="223354" y="2403299"/>
                  <a:pt x="220031" y="2401436"/>
                </a:cubicBezTo>
                <a:cubicBezTo>
                  <a:pt x="219350" y="2401882"/>
                  <a:pt x="216513" y="2397144"/>
                  <a:pt x="217096" y="2396760"/>
                </a:cubicBezTo>
                <a:cubicBezTo>
                  <a:pt x="211455" y="2396631"/>
                  <a:pt x="207856" y="2400270"/>
                  <a:pt x="202798" y="2399758"/>
                </a:cubicBezTo>
                <a:cubicBezTo>
                  <a:pt x="200836" y="2399555"/>
                  <a:pt x="200155" y="2398723"/>
                  <a:pt x="198210" y="2397446"/>
                </a:cubicBezTo>
                <a:lnTo>
                  <a:pt x="194373" y="2397148"/>
                </a:lnTo>
                <a:lnTo>
                  <a:pt x="192784" y="2397533"/>
                </a:lnTo>
                <a:cubicBezTo>
                  <a:pt x="192885" y="2398775"/>
                  <a:pt x="194065" y="2399002"/>
                  <a:pt x="196343" y="2400486"/>
                </a:cubicBezTo>
                <a:lnTo>
                  <a:pt x="193071" y="2401082"/>
                </a:lnTo>
                <a:lnTo>
                  <a:pt x="190895" y="2399071"/>
                </a:lnTo>
                <a:lnTo>
                  <a:pt x="186334" y="2397549"/>
                </a:lnTo>
                <a:lnTo>
                  <a:pt x="182907" y="2398121"/>
                </a:lnTo>
                <a:cubicBezTo>
                  <a:pt x="171607" y="2398936"/>
                  <a:pt x="162951" y="2402063"/>
                  <a:pt x="151554" y="2401665"/>
                </a:cubicBezTo>
                <a:cubicBezTo>
                  <a:pt x="157098" y="2399943"/>
                  <a:pt x="162087" y="2398957"/>
                  <a:pt x="167091" y="2397989"/>
                </a:cubicBezTo>
                <a:lnTo>
                  <a:pt x="176514" y="2395834"/>
                </a:lnTo>
                <a:lnTo>
                  <a:pt x="173560" y="2393852"/>
                </a:lnTo>
                <a:cubicBezTo>
                  <a:pt x="175652" y="2393029"/>
                  <a:pt x="175652" y="2393029"/>
                  <a:pt x="175652" y="2393029"/>
                </a:cubicBezTo>
                <a:cubicBezTo>
                  <a:pt x="176830" y="2393255"/>
                  <a:pt x="178013" y="2393481"/>
                  <a:pt x="179024" y="2393675"/>
                </a:cubicBezTo>
                <a:lnTo>
                  <a:pt x="181975" y="2394584"/>
                </a:lnTo>
                <a:lnTo>
                  <a:pt x="182712" y="2394417"/>
                </a:lnTo>
                <a:lnTo>
                  <a:pt x="196799" y="2391996"/>
                </a:lnTo>
                <a:lnTo>
                  <a:pt x="210945" y="2388084"/>
                </a:lnTo>
                <a:cubicBezTo>
                  <a:pt x="212125" y="2388310"/>
                  <a:pt x="213306" y="2388536"/>
                  <a:pt x="213306" y="2388536"/>
                </a:cubicBezTo>
                <a:lnTo>
                  <a:pt x="214522" y="2388058"/>
                </a:lnTo>
                <a:lnTo>
                  <a:pt x="209962" y="2386964"/>
                </a:lnTo>
                <a:cubicBezTo>
                  <a:pt x="207435" y="2387346"/>
                  <a:pt x="196135" y="2388161"/>
                  <a:pt x="194189" y="2388161"/>
                </a:cubicBezTo>
                <a:cubicBezTo>
                  <a:pt x="192925" y="2387713"/>
                  <a:pt x="191450" y="2385913"/>
                  <a:pt x="191450" y="2385913"/>
                </a:cubicBezTo>
                <a:cubicBezTo>
                  <a:pt x="186391" y="2385400"/>
                  <a:pt x="182112" y="2386932"/>
                  <a:pt x="178302" y="2387942"/>
                </a:cubicBezTo>
                <a:cubicBezTo>
                  <a:pt x="176405" y="2387909"/>
                  <a:pt x="173778" y="2388675"/>
                  <a:pt x="171284" y="2389168"/>
                </a:cubicBezTo>
                <a:lnTo>
                  <a:pt x="167079" y="2388891"/>
                </a:lnTo>
                <a:lnTo>
                  <a:pt x="155448" y="2391606"/>
                </a:lnTo>
                <a:cubicBezTo>
                  <a:pt x="155533" y="2392670"/>
                  <a:pt x="155533" y="2392670"/>
                  <a:pt x="156715" y="2392897"/>
                </a:cubicBezTo>
                <a:cubicBezTo>
                  <a:pt x="153442" y="2393492"/>
                  <a:pt x="150170" y="2394089"/>
                  <a:pt x="146729" y="2394652"/>
                </a:cubicBezTo>
                <a:cubicBezTo>
                  <a:pt x="152263" y="2393267"/>
                  <a:pt x="152263" y="2393267"/>
                  <a:pt x="152263" y="2393267"/>
                </a:cubicBezTo>
                <a:cubicBezTo>
                  <a:pt x="153341" y="2392251"/>
                  <a:pt x="147522" y="2390088"/>
                  <a:pt x="145416" y="2390732"/>
                </a:cubicBezTo>
                <a:cubicBezTo>
                  <a:pt x="137792" y="2392941"/>
                  <a:pt x="131164" y="2395166"/>
                  <a:pt x="123426" y="2395955"/>
                </a:cubicBezTo>
                <a:cubicBezTo>
                  <a:pt x="134250" y="2392263"/>
                  <a:pt x="134250" y="2392263"/>
                  <a:pt x="134250" y="2392263"/>
                </a:cubicBezTo>
                <a:cubicBezTo>
                  <a:pt x="136511" y="2391473"/>
                  <a:pt x="129496" y="2388907"/>
                  <a:pt x="127304" y="2388487"/>
                </a:cubicBezTo>
                <a:cubicBezTo>
                  <a:pt x="125044" y="2389277"/>
                  <a:pt x="122952" y="2390099"/>
                  <a:pt x="120846" y="2390744"/>
                </a:cubicBezTo>
                <a:cubicBezTo>
                  <a:pt x="119420" y="2386977"/>
                  <a:pt x="118351" y="2384152"/>
                  <a:pt x="117549" y="2382032"/>
                </a:cubicBezTo>
                <a:lnTo>
                  <a:pt x="117080" y="2380792"/>
                </a:lnTo>
                <a:lnTo>
                  <a:pt x="116812" y="2380818"/>
                </a:lnTo>
                <a:lnTo>
                  <a:pt x="113824" y="2380926"/>
                </a:lnTo>
                <a:lnTo>
                  <a:pt x="113957" y="2380837"/>
                </a:lnTo>
                <a:lnTo>
                  <a:pt x="116640" y="2379631"/>
                </a:lnTo>
                <a:lnTo>
                  <a:pt x="116075" y="2378138"/>
                </a:lnTo>
                <a:lnTo>
                  <a:pt x="112417" y="2379896"/>
                </a:lnTo>
                <a:lnTo>
                  <a:pt x="109574" y="2381079"/>
                </a:lnTo>
                <a:lnTo>
                  <a:pt x="98611" y="2381476"/>
                </a:lnTo>
                <a:lnTo>
                  <a:pt x="98475" y="2380505"/>
                </a:lnTo>
                <a:cubicBezTo>
                  <a:pt x="98648" y="2380654"/>
                  <a:pt x="98236" y="2380853"/>
                  <a:pt x="97481" y="2381070"/>
                </a:cubicBezTo>
                <a:lnTo>
                  <a:pt x="95080" y="2381603"/>
                </a:lnTo>
                <a:lnTo>
                  <a:pt x="86887" y="2381898"/>
                </a:lnTo>
                <a:lnTo>
                  <a:pt x="89330" y="2380691"/>
                </a:lnTo>
                <a:lnTo>
                  <a:pt x="88090" y="2378560"/>
                </a:lnTo>
                <a:lnTo>
                  <a:pt x="96141" y="2377138"/>
                </a:lnTo>
                <a:lnTo>
                  <a:pt x="87348" y="2377173"/>
                </a:lnTo>
                <a:lnTo>
                  <a:pt x="90939" y="2374940"/>
                </a:lnTo>
                <a:lnTo>
                  <a:pt x="92388" y="2373874"/>
                </a:lnTo>
                <a:lnTo>
                  <a:pt x="119650" y="2371688"/>
                </a:lnTo>
                <a:lnTo>
                  <a:pt x="122483" y="2371295"/>
                </a:lnTo>
                <a:lnTo>
                  <a:pt x="121966" y="2370738"/>
                </a:lnTo>
                <a:cubicBezTo>
                  <a:pt x="120254" y="2370104"/>
                  <a:pt x="117978" y="2369669"/>
                  <a:pt x="116848" y="2370064"/>
                </a:cubicBezTo>
                <a:cubicBezTo>
                  <a:pt x="115667" y="2369838"/>
                  <a:pt x="113575" y="2370660"/>
                  <a:pt x="112395" y="2370434"/>
                </a:cubicBezTo>
                <a:cubicBezTo>
                  <a:pt x="113475" y="2369417"/>
                  <a:pt x="114455" y="2367159"/>
                  <a:pt x="115279" y="2365046"/>
                </a:cubicBezTo>
                <a:cubicBezTo>
                  <a:pt x="116459" y="2365272"/>
                  <a:pt x="115179" y="2363804"/>
                  <a:pt x="115078" y="2362562"/>
                </a:cubicBezTo>
                <a:lnTo>
                  <a:pt x="115669" y="2362362"/>
                </a:lnTo>
                <a:lnTo>
                  <a:pt x="112191" y="2361494"/>
                </a:lnTo>
                <a:cubicBezTo>
                  <a:pt x="111405" y="2359988"/>
                  <a:pt x="114570" y="2360199"/>
                  <a:pt x="118697" y="2360444"/>
                </a:cubicBezTo>
                <a:lnTo>
                  <a:pt x="121998" y="2360215"/>
                </a:lnTo>
                <a:lnTo>
                  <a:pt x="132529" y="2356646"/>
                </a:lnTo>
                <a:lnTo>
                  <a:pt x="133183" y="2356944"/>
                </a:lnTo>
                <a:lnTo>
                  <a:pt x="133313" y="2356786"/>
                </a:lnTo>
                <a:cubicBezTo>
                  <a:pt x="137594" y="2355255"/>
                  <a:pt x="143348" y="2354245"/>
                  <a:pt x="149476" y="2352779"/>
                </a:cubicBezTo>
                <a:lnTo>
                  <a:pt x="157619" y="2351869"/>
                </a:lnTo>
                <a:lnTo>
                  <a:pt x="166144" y="2348993"/>
                </a:lnTo>
                <a:lnTo>
                  <a:pt x="170126" y="2346902"/>
                </a:lnTo>
                <a:lnTo>
                  <a:pt x="169479" y="2346563"/>
                </a:lnTo>
                <a:cubicBezTo>
                  <a:pt x="168855" y="2346274"/>
                  <a:pt x="168314" y="2346058"/>
                  <a:pt x="167974" y="2345961"/>
                </a:cubicBezTo>
                <a:lnTo>
                  <a:pt x="160248" y="2346609"/>
                </a:lnTo>
                <a:lnTo>
                  <a:pt x="155215" y="2348500"/>
                </a:lnTo>
                <a:cubicBezTo>
                  <a:pt x="148582" y="2350898"/>
                  <a:pt x="141787" y="2353090"/>
                  <a:pt x="134689" y="2354614"/>
                </a:cubicBezTo>
                <a:cubicBezTo>
                  <a:pt x="133422" y="2353323"/>
                  <a:pt x="130049" y="2352676"/>
                  <a:pt x="128868" y="2352451"/>
                </a:cubicBezTo>
                <a:cubicBezTo>
                  <a:pt x="114704" y="2357948"/>
                  <a:pt x="114704" y="2357948"/>
                  <a:pt x="114704" y="2357948"/>
                </a:cubicBezTo>
                <a:cubicBezTo>
                  <a:pt x="113693" y="2357755"/>
                  <a:pt x="113693" y="2357755"/>
                  <a:pt x="112511" y="2357528"/>
                </a:cubicBezTo>
                <a:cubicBezTo>
                  <a:pt x="116864" y="2355916"/>
                  <a:pt x="121230" y="2354482"/>
                  <a:pt x="125582" y="2352869"/>
                </a:cubicBezTo>
                <a:cubicBezTo>
                  <a:pt x="126595" y="2353063"/>
                  <a:pt x="123135" y="2351353"/>
                  <a:pt x="120943" y="2350933"/>
                </a:cubicBezTo>
                <a:cubicBezTo>
                  <a:pt x="123034" y="2350110"/>
                  <a:pt x="123034" y="2350110"/>
                  <a:pt x="123034" y="2350110"/>
                </a:cubicBezTo>
                <a:cubicBezTo>
                  <a:pt x="124216" y="2350336"/>
                  <a:pt x="124216" y="2350336"/>
                  <a:pt x="122935" y="2348869"/>
                </a:cubicBezTo>
                <a:cubicBezTo>
                  <a:pt x="124115" y="2349095"/>
                  <a:pt x="124115" y="2349095"/>
                  <a:pt x="124115" y="2349095"/>
                </a:cubicBezTo>
                <a:lnTo>
                  <a:pt x="121307" y="2347569"/>
                </a:lnTo>
                <a:lnTo>
                  <a:pt x="92466" y="2349502"/>
                </a:lnTo>
                <a:lnTo>
                  <a:pt x="89790" y="2349676"/>
                </a:lnTo>
                <a:lnTo>
                  <a:pt x="91860" y="2347963"/>
                </a:lnTo>
                <a:lnTo>
                  <a:pt x="92507" y="2347284"/>
                </a:lnTo>
                <a:lnTo>
                  <a:pt x="100744" y="2346437"/>
                </a:lnTo>
                <a:cubicBezTo>
                  <a:pt x="105818" y="2345874"/>
                  <a:pt x="119160" y="2346273"/>
                  <a:pt x="122176" y="2344295"/>
                </a:cubicBezTo>
                <a:cubicBezTo>
                  <a:pt x="123342" y="2343528"/>
                  <a:pt x="121300" y="2341036"/>
                  <a:pt x="122353" y="2338854"/>
                </a:cubicBezTo>
                <a:cubicBezTo>
                  <a:pt x="124104" y="2336428"/>
                  <a:pt x="126747" y="2337461"/>
                  <a:pt x="131707" y="2336761"/>
                </a:cubicBezTo>
                <a:cubicBezTo>
                  <a:pt x="135403" y="2335612"/>
                  <a:pt x="137835" y="2334016"/>
                  <a:pt x="140364" y="2333635"/>
                </a:cubicBezTo>
                <a:lnTo>
                  <a:pt x="143338" y="2333222"/>
                </a:lnTo>
                <a:lnTo>
                  <a:pt x="143192" y="2333188"/>
                </a:lnTo>
                <a:cubicBezTo>
                  <a:pt x="142935" y="2333086"/>
                  <a:pt x="142786" y="2332961"/>
                  <a:pt x="142775" y="2332810"/>
                </a:cubicBezTo>
                <a:cubicBezTo>
                  <a:pt x="142745" y="2332455"/>
                  <a:pt x="143424" y="2332063"/>
                  <a:pt x="144500" y="2331671"/>
                </a:cubicBezTo>
                <a:lnTo>
                  <a:pt x="146580" y="2331059"/>
                </a:lnTo>
                <a:lnTo>
                  <a:pt x="145261" y="2330528"/>
                </a:lnTo>
                <a:cubicBezTo>
                  <a:pt x="144502" y="2330013"/>
                  <a:pt x="143817" y="2329452"/>
                  <a:pt x="143185" y="2329228"/>
                </a:cubicBezTo>
                <a:cubicBezTo>
                  <a:pt x="141240" y="2329227"/>
                  <a:pt x="137641" y="2330312"/>
                  <a:pt x="133733" y="2330108"/>
                </a:cubicBezTo>
                <a:cubicBezTo>
                  <a:pt x="131205" y="2330491"/>
                  <a:pt x="118543" y="2330922"/>
                  <a:pt x="125935" y="2328625"/>
                </a:cubicBezTo>
                <a:cubicBezTo>
                  <a:pt x="130313" y="2327030"/>
                  <a:pt x="137333" y="2327746"/>
                  <a:pt x="139764" y="2327427"/>
                </a:cubicBezTo>
                <a:cubicBezTo>
                  <a:pt x="142407" y="2327184"/>
                  <a:pt x="143461" y="2325001"/>
                  <a:pt x="144044" y="2324618"/>
                </a:cubicBezTo>
                <a:cubicBezTo>
                  <a:pt x="146006" y="2324821"/>
                  <a:pt x="147367" y="2325205"/>
                  <a:pt x="149799" y="2324886"/>
                </a:cubicBezTo>
                <a:lnTo>
                  <a:pt x="150027" y="2324736"/>
                </a:lnTo>
                <a:lnTo>
                  <a:pt x="148835" y="2324799"/>
                </a:lnTo>
                <a:cubicBezTo>
                  <a:pt x="144963" y="2324773"/>
                  <a:pt x="147718" y="2322965"/>
                  <a:pt x="147718" y="2322965"/>
                </a:cubicBezTo>
                <a:cubicBezTo>
                  <a:pt x="150150" y="2321368"/>
                  <a:pt x="158320" y="2321116"/>
                  <a:pt x="159488" y="2320350"/>
                </a:cubicBezTo>
                <a:cubicBezTo>
                  <a:pt x="159488" y="2320350"/>
                  <a:pt x="159293" y="2319839"/>
                  <a:pt x="159013" y="2319065"/>
                </a:cubicBezTo>
                <a:lnTo>
                  <a:pt x="158878" y="2318672"/>
                </a:lnTo>
                <a:lnTo>
                  <a:pt x="153544" y="2319607"/>
                </a:lnTo>
                <a:cubicBezTo>
                  <a:pt x="151072" y="2320019"/>
                  <a:pt x="148644" y="2320376"/>
                  <a:pt x="146281" y="2320595"/>
                </a:cubicBezTo>
                <a:cubicBezTo>
                  <a:pt x="142187" y="2321259"/>
                  <a:pt x="137755" y="2321508"/>
                  <a:pt x="133248" y="2321669"/>
                </a:cubicBezTo>
                <a:lnTo>
                  <a:pt x="129908" y="2321807"/>
                </a:lnTo>
                <a:lnTo>
                  <a:pt x="130500" y="2321534"/>
                </a:lnTo>
                <a:lnTo>
                  <a:pt x="135379" y="2319248"/>
                </a:lnTo>
                <a:lnTo>
                  <a:pt x="143541" y="2318347"/>
                </a:lnTo>
                <a:cubicBezTo>
                  <a:pt x="149880" y="2318233"/>
                  <a:pt x="159428" y="2317290"/>
                  <a:pt x="150949" y="2314976"/>
                </a:cubicBezTo>
                <a:lnTo>
                  <a:pt x="145052" y="2314801"/>
                </a:lnTo>
                <a:lnTo>
                  <a:pt x="148919" y="2313121"/>
                </a:lnTo>
                <a:lnTo>
                  <a:pt x="147776" y="2313015"/>
                </a:lnTo>
                <a:cubicBezTo>
                  <a:pt x="146744" y="2312971"/>
                  <a:pt x="146153" y="2313026"/>
                  <a:pt x="146324" y="2313234"/>
                </a:cubicBezTo>
                <a:cubicBezTo>
                  <a:pt x="145228" y="2311077"/>
                  <a:pt x="148512" y="2311078"/>
                  <a:pt x="152362" y="2310977"/>
                </a:cubicBezTo>
                <a:lnTo>
                  <a:pt x="154076" y="2310881"/>
                </a:lnTo>
                <a:lnTo>
                  <a:pt x="155961" y="2310060"/>
                </a:lnTo>
                <a:lnTo>
                  <a:pt x="163335" y="2306848"/>
                </a:lnTo>
                <a:lnTo>
                  <a:pt x="158758" y="2307095"/>
                </a:lnTo>
                <a:lnTo>
                  <a:pt x="155318" y="2307434"/>
                </a:lnTo>
                <a:lnTo>
                  <a:pt x="143566" y="2311797"/>
                </a:lnTo>
                <a:cubicBezTo>
                  <a:pt x="137049" y="2314098"/>
                  <a:pt x="139836" y="2311656"/>
                  <a:pt x="143144" y="2309501"/>
                </a:cubicBezTo>
                <a:lnTo>
                  <a:pt x="145267" y="2308241"/>
                </a:lnTo>
                <a:lnTo>
                  <a:pt x="142696" y="2308398"/>
                </a:lnTo>
                <a:lnTo>
                  <a:pt x="136194" y="2308664"/>
                </a:lnTo>
                <a:lnTo>
                  <a:pt x="137843" y="2307955"/>
                </a:lnTo>
                <a:lnTo>
                  <a:pt x="149406" y="2302215"/>
                </a:lnTo>
                <a:lnTo>
                  <a:pt x="156034" y="2300260"/>
                </a:lnTo>
                <a:cubicBezTo>
                  <a:pt x="160418" y="2299405"/>
                  <a:pt x="158348" y="2299433"/>
                  <a:pt x="155084" y="2299420"/>
                </a:cubicBezTo>
                <a:lnTo>
                  <a:pt x="155040" y="2299418"/>
                </a:lnTo>
                <a:lnTo>
                  <a:pt x="155540" y="2299171"/>
                </a:lnTo>
                <a:cubicBezTo>
                  <a:pt x="161587" y="2296316"/>
                  <a:pt x="167895" y="2293508"/>
                  <a:pt x="174810" y="2290670"/>
                </a:cubicBezTo>
                <a:cubicBezTo>
                  <a:pt x="175002" y="2290379"/>
                  <a:pt x="176920" y="2289588"/>
                  <a:pt x="178617" y="2288720"/>
                </a:cubicBezTo>
                <a:lnTo>
                  <a:pt x="179807" y="2287993"/>
                </a:lnTo>
                <a:lnTo>
                  <a:pt x="176887" y="2288975"/>
                </a:lnTo>
                <a:cubicBezTo>
                  <a:pt x="166825" y="2293249"/>
                  <a:pt x="158769" y="2298874"/>
                  <a:pt x="146468" y="2302149"/>
                </a:cubicBezTo>
                <a:lnTo>
                  <a:pt x="152898" y="2298712"/>
                </a:lnTo>
                <a:lnTo>
                  <a:pt x="151554" y="2299305"/>
                </a:lnTo>
                <a:lnTo>
                  <a:pt x="149949" y="2299253"/>
                </a:lnTo>
                <a:cubicBezTo>
                  <a:pt x="148378" y="2299110"/>
                  <a:pt x="147166" y="2298841"/>
                  <a:pt x="146971" y="2298330"/>
                </a:cubicBezTo>
                <a:cubicBezTo>
                  <a:pt x="146049" y="2297205"/>
                  <a:pt x="156550" y="2295403"/>
                  <a:pt x="162032" y="2293891"/>
                </a:cubicBezTo>
                <a:lnTo>
                  <a:pt x="163711" y="2293322"/>
                </a:lnTo>
                <a:lnTo>
                  <a:pt x="164718" y="2292850"/>
                </a:lnTo>
                <a:lnTo>
                  <a:pt x="165147" y="2292277"/>
                </a:lnTo>
                <a:cubicBezTo>
                  <a:pt x="164913" y="2292053"/>
                  <a:pt x="164216" y="2291856"/>
                  <a:pt x="162923" y="2291693"/>
                </a:cubicBezTo>
                <a:cubicBezTo>
                  <a:pt x="162291" y="2291788"/>
                  <a:pt x="160795" y="2291959"/>
                  <a:pt x="158884" y="2292135"/>
                </a:cubicBezTo>
                <a:lnTo>
                  <a:pt x="153315" y="2292540"/>
                </a:lnTo>
                <a:lnTo>
                  <a:pt x="150661" y="2293810"/>
                </a:lnTo>
                <a:cubicBezTo>
                  <a:pt x="148951" y="2294515"/>
                  <a:pt x="147167" y="2295104"/>
                  <a:pt x="145255" y="2295474"/>
                </a:cubicBezTo>
                <a:cubicBezTo>
                  <a:pt x="146314" y="2294755"/>
                  <a:pt x="147278" y="2294161"/>
                  <a:pt x="148189" y="2293636"/>
                </a:cubicBezTo>
                <a:lnTo>
                  <a:pt x="149916" y="2292697"/>
                </a:lnTo>
                <a:lnTo>
                  <a:pt x="149014" y="2292729"/>
                </a:lnTo>
                <a:lnTo>
                  <a:pt x="146277" y="2292703"/>
                </a:lnTo>
                <a:lnTo>
                  <a:pt x="140569" y="2295431"/>
                </a:lnTo>
                <a:cubicBezTo>
                  <a:pt x="130988" y="2299873"/>
                  <a:pt x="122927" y="2303237"/>
                  <a:pt x="110969" y="2308671"/>
                </a:cubicBezTo>
                <a:cubicBezTo>
                  <a:pt x="110969" y="2308671"/>
                  <a:pt x="110860" y="2308755"/>
                  <a:pt x="110668" y="2308897"/>
                </a:cubicBezTo>
                <a:lnTo>
                  <a:pt x="110585" y="2308953"/>
                </a:lnTo>
                <a:lnTo>
                  <a:pt x="112251" y="2308627"/>
                </a:lnTo>
                <a:cubicBezTo>
                  <a:pt x="117431" y="2308043"/>
                  <a:pt x="124462" y="2308099"/>
                  <a:pt x="126724" y="2307573"/>
                </a:cubicBezTo>
                <a:lnTo>
                  <a:pt x="138388" y="2305125"/>
                </a:lnTo>
                <a:lnTo>
                  <a:pt x="129706" y="2308973"/>
                </a:lnTo>
                <a:lnTo>
                  <a:pt x="128371" y="2309036"/>
                </a:lnTo>
                <a:cubicBezTo>
                  <a:pt x="125837" y="2309207"/>
                  <a:pt x="122957" y="2309459"/>
                  <a:pt x="119331" y="2309870"/>
                </a:cubicBezTo>
                <a:cubicBezTo>
                  <a:pt x="118291" y="2309833"/>
                  <a:pt x="113061" y="2310459"/>
                  <a:pt x="109670" y="2310594"/>
                </a:cubicBezTo>
                <a:lnTo>
                  <a:pt x="108045" y="2310547"/>
                </a:lnTo>
                <a:lnTo>
                  <a:pt x="107305" y="2310991"/>
                </a:lnTo>
                <a:cubicBezTo>
                  <a:pt x="105376" y="2311968"/>
                  <a:pt x="103257" y="2312585"/>
                  <a:pt x="102493" y="2311138"/>
                </a:cubicBezTo>
                <a:cubicBezTo>
                  <a:pt x="102515" y="2309456"/>
                  <a:pt x="115414" y="2305198"/>
                  <a:pt x="115742" y="2304697"/>
                </a:cubicBezTo>
                <a:cubicBezTo>
                  <a:pt x="121666" y="2301720"/>
                  <a:pt x="127383" y="2298989"/>
                  <a:pt x="133127" y="2296183"/>
                </a:cubicBezTo>
                <a:lnTo>
                  <a:pt x="142619" y="2291334"/>
                </a:lnTo>
                <a:lnTo>
                  <a:pt x="142555" y="2290611"/>
                </a:lnTo>
                <a:cubicBezTo>
                  <a:pt x="142645" y="2289984"/>
                  <a:pt x="142832" y="2289242"/>
                  <a:pt x="143025" y="2288544"/>
                </a:cubicBezTo>
                <a:lnTo>
                  <a:pt x="143083" y="2288338"/>
                </a:lnTo>
                <a:lnTo>
                  <a:pt x="140802" y="2289433"/>
                </a:lnTo>
                <a:cubicBezTo>
                  <a:pt x="137947" y="2290850"/>
                  <a:pt x="135583" y="2292131"/>
                  <a:pt x="135079" y="2292282"/>
                </a:cubicBezTo>
                <a:cubicBezTo>
                  <a:pt x="121999" y="2298739"/>
                  <a:pt x="107730" y="2305081"/>
                  <a:pt x="92204" y="2313342"/>
                </a:cubicBezTo>
                <a:cubicBezTo>
                  <a:pt x="92204" y="2313342"/>
                  <a:pt x="83877" y="2317507"/>
                  <a:pt x="84172" y="2315408"/>
                </a:cubicBezTo>
                <a:lnTo>
                  <a:pt x="86360" y="2314181"/>
                </a:lnTo>
                <a:lnTo>
                  <a:pt x="90110" y="2313573"/>
                </a:lnTo>
                <a:cubicBezTo>
                  <a:pt x="91551" y="2313280"/>
                  <a:pt x="92656" y="2312960"/>
                  <a:pt x="93033" y="2312623"/>
                </a:cubicBezTo>
                <a:lnTo>
                  <a:pt x="91675" y="2311614"/>
                </a:lnTo>
                <a:lnTo>
                  <a:pt x="92499" y="2311243"/>
                </a:lnTo>
                <a:cubicBezTo>
                  <a:pt x="91843" y="2312244"/>
                  <a:pt x="101462" y="2307760"/>
                  <a:pt x="99276" y="2305866"/>
                </a:cubicBezTo>
                <a:cubicBezTo>
                  <a:pt x="98586" y="2305268"/>
                  <a:pt x="89656" y="2310350"/>
                  <a:pt x="87926" y="2311337"/>
                </a:cubicBezTo>
                <a:lnTo>
                  <a:pt x="87200" y="2311654"/>
                </a:lnTo>
                <a:lnTo>
                  <a:pt x="87078" y="2311657"/>
                </a:lnTo>
                <a:lnTo>
                  <a:pt x="84411" y="2312027"/>
                </a:lnTo>
                <a:lnTo>
                  <a:pt x="100052" y="2303449"/>
                </a:lnTo>
                <a:cubicBezTo>
                  <a:pt x="108089" y="2299311"/>
                  <a:pt x="116389" y="2295188"/>
                  <a:pt x="124881" y="2290772"/>
                </a:cubicBezTo>
                <a:cubicBezTo>
                  <a:pt x="124881" y="2290772"/>
                  <a:pt x="128797" y="2291679"/>
                  <a:pt x="128073" y="2289483"/>
                </a:cubicBezTo>
                <a:cubicBezTo>
                  <a:pt x="127596" y="2288285"/>
                  <a:pt x="119652" y="2291867"/>
                  <a:pt x="124190" y="2290174"/>
                </a:cubicBezTo>
                <a:cubicBezTo>
                  <a:pt x="109231" y="2295919"/>
                  <a:pt x="93356" y="2306362"/>
                  <a:pt x="78091" y="2310926"/>
                </a:cubicBezTo>
                <a:cubicBezTo>
                  <a:pt x="90774" y="2301772"/>
                  <a:pt x="110962" y="2294933"/>
                  <a:pt x="126599" y="2286506"/>
                </a:cubicBezTo>
                <a:cubicBezTo>
                  <a:pt x="127272" y="2286305"/>
                  <a:pt x="129004" y="2285385"/>
                  <a:pt x="130379" y="2284353"/>
                </a:cubicBezTo>
                <a:lnTo>
                  <a:pt x="130813" y="2283938"/>
                </a:lnTo>
                <a:lnTo>
                  <a:pt x="130565" y="2283973"/>
                </a:lnTo>
                <a:lnTo>
                  <a:pt x="129422" y="2284112"/>
                </a:lnTo>
                <a:lnTo>
                  <a:pt x="131755" y="2283033"/>
                </a:lnTo>
                <a:lnTo>
                  <a:pt x="132001" y="2282799"/>
                </a:lnTo>
                <a:cubicBezTo>
                  <a:pt x="132334" y="2282302"/>
                  <a:pt x="132403" y="2281855"/>
                  <a:pt x="132028" y="2281531"/>
                </a:cubicBezTo>
                <a:lnTo>
                  <a:pt x="124412" y="2284613"/>
                </a:lnTo>
                <a:cubicBezTo>
                  <a:pt x="117432" y="2288374"/>
                  <a:pt x="109603" y="2292055"/>
                  <a:pt x="102260" y="2294719"/>
                </a:cubicBezTo>
                <a:cubicBezTo>
                  <a:pt x="107782" y="2291394"/>
                  <a:pt x="114027" y="2288269"/>
                  <a:pt x="120568" y="2285108"/>
                </a:cubicBezTo>
                <a:lnTo>
                  <a:pt x="135046" y="2278014"/>
                </a:lnTo>
                <a:lnTo>
                  <a:pt x="133775" y="2278405"/>
                </a:lnTo>
                <a:cubicBezTo>
                  <a:pt x="136417" y="2276443"/>
                  <a:pt x="139199" y="2274815"/>
                  <a:pt x="142054" y="2273355"/>
                </a:cubicBezTo>
                <a:lnTo>
                  <a:pt x="148608" y="2270322"/>
                </a:lnTo>
                <a:lnTo>
                  <a:pt x="149823" y="2270055"/>
                </a:lnTo>
                <a:cubicBezTo>
                  <a:pt x="152939" y="2269341"/>
                  <a:pt x="154363" y="2268820"/>
                  <a:pt x="154735" y="2268425"/>
                </a:cubicBezTo>
                <a:lnTo>
                  <a:pt x="153871" y="2267894"/>
                </a:lnTo>
                <a:lnTo>
                  <a:pt x="159501" y="2265304"/>
                </a:lnTo>
                <a:cubicBezTo>
                  <a:pt x="162371" y="2263858"/>
                  <a:pt x="165176" y="2262250"/>
                  <a:pt x="167846" y="2260312"/>
                </a:cubicBezTo>
                <a:lnTo>
                  <a:pt x="162223" y="2262553"/>
                </a:lnTo>
                <a:lnTo>
                  <a:pt x="150521" y="2267215"/>
                </a:lnTo>
                <a:lnTo>
                  <a:pt x="149469" y="2267083"/>
                </a:lnTo>
                <a:cubicBezTo>
                  <a:pt x="148198" y="2266944"/>
                  <a:pt x="147157" y="2266802"/>
                  <a:pt x="146986" y="2266594"/>
                </a:cubicBezTo>
                <a:cubicBezTo>
                  <a:pt x="146305" y="2265764"/>
                  <a:pt x="159453" y="2263735"/>
                  <a:pt x="161884" y="2262139"/>
                </a:cubicBezTo>
                <a:cubicBezTo>
                  <a:pt x="156712" y="2261489"/>
                  <a:pt x="155545" y="2263531"/>
                  <a:pt x="149320" y="2263785"/>
                </a:cubicBezTo>
                <a:cubicBezTo>
                  <a:pt x="149320" y="2263785"/>
                  <a:pt x="137438" y="2266261"/>
                  <a:pt x="136757" y="2265430"/>
                </a:cubicBezTo>
                <a:lnTo>
                  <a:pt x="143274" y="2259876"/>
                </a:lnTo>
                <a:cubicBezTo>
                  <a:pt x="142592" y="2259045"/>
                  <a:pt x="109278" y="2262386"/>
                  <a:pt x="124176" y="2259208"/>
                </a:cubicBezTo>
                <a:cubicBezTo>
                  <a:pt x="133513" y="2258190"/>
                  <a:pt x="140435" y="2256414"/>
                  <a:pt x="147148" y="2253287"/>
                </a:cubicBezTo>
                <a:cubicBezTo>
                  <a:pt x="152108" y="2251309"/>
                  <a:pt x="157377" y="2253174"/>
                  <a:pt x="162143" y="2250046"/>
                </a:cubicBezTo>
                <a:cubicBezTo>
                  <a:pt x="162143" y="2250046"/>
                  <a:pt x="162235" y="2250158"/>
                  <a:pt x="162350" y="2250299"/>
                </a:cubicBezTo>
                <a:lnTo>
                  <a:pt x="162610" y="2250616"/>
                </a:lnTo>
                <a:lnTo>
                  <a:pt x="162696" y="2250721"/>
                </a:lnTo>
                <a:cubicBezTo>
                  <a:pt x="162788" y="2250833"/>
                  <a:pt x="162834" y="2250890"/>
                  <a:pt x="162766" y="2250806"/>
                </a:cubicBezTo>
                <a:lnTo>
                  <a:pt x="162610" y="2250616"/>
                </a:lnTo>
                <a:lnTo>
                  <a:pt x="162143" y="2250046"/>
                </a:lnTo>
                <a:cubicBezTo>
                  <a:pt x="158042" y="2246137"/>
                  <a:pt x="146564" y="2253670"/>
                  <a:pt x="143240" y="2251806"/>
                </a:cubicBezTo>
                <a:cubicBezTo>
                  <a:pt x="142559" y="2252252"/>
                  <a:pt x="139722" y="2247515"/>
                  <a:pt x="140305" y="2247131"/>
                </a:cubicBezTo>
                <a:cubicBezTo>
                  <a:pt x="134665" y="2247002"/>
                  <a:pt x="131065" y="2250640"/>
                  <a:pt x="126007" y="2250128"/>
                </a:cubicBezTo>
                <a:cubicBezTo>
                  <a:pt x="124046" y="2249925"/>
                  <a:pt x="123365" y="2249095"/>
                  <a:pt x="121419" y="2247816"/>
                </a:cubicBezTo>
                <a:cubicBezTo>
                  <a:pt x="116150" y="2245952"/>
                  <a:pt x="111287" y="2247866"/>
                  <a:pt x="106115" y="2248491"/>
                </a:cubicBezTo>
                <a:cubicBezTo>
                  <a:pt x="94816" y="2249307"/>
                  <a:pt x="86160" y="2252434"/>
                  <a:pt x="74762" y="2252035"/>
                </a:cubicBezTo>
                <a:cubicBezTo>
                  <a:pt x="85852" y="2248591"/>
                  <a:pt x="94720" y="2248094"/>
                  <a:pt x="105921" y="2244788"/>
                </a:cubicBezTo>
                <a:cubicBezTo>
                  <a:pt x="108353" y="2243191"/>
                  <a:pt x="114578" y="2242938"/>
                  <a:pt x="122181" y="2241993"/>
                </a:cubicBezTo>
                <a:cubicBezTo>
                  <a:pt x="125878" y="2240845"/>
                  <a:pt x="147309" y="2238703"/>
                  <a:pt x="133172" y="2237335"/>
                </a:cubicBezTo>
                <a:cubicBezTo>
                  <a:pt x="130643" y="2237717"/>
                  <a:pt x="119343" y="2238532"/>
                  <a:pt x="117399" y="2238531"/>
                </a:cubicBezTo>
                <a:cubicBezTo>
                  <a:pt x="116133" y="2238084"/>
                  <a:pt x="114658" y="2236285"/>
                  <a:pt x="114658" y="2236285"/>
                </a:cubicBezTo>
                <a:cubicBezTo>
                  <a:pt x="109600" y="2235771"/>
                  <a:pt x="105320" y="2237303"/>
                  <a:pt x="101511" y="2238313"/>
                </a:cubicBezTo>
                <a:cubicBezTo>
                  <a:pt x="97718" y="2238248"/>
                  <a:pt x="91006" y="2241374"/>
                  <a:pt x="88267" y="2239127"/>
                </a:cubicBezTo>
                <a:cubicBezTo>
                  <a:pt x="85526" y="2236881"/>
                  <a:pt x="94703" y="2238949"/>
                  <a:pt x="90698" y="2237531"/>
                </a:cubicBezTo>
                <a:cubicBezTo>
                  <a:pt x="85429" y="2235666"/>
                  <a:pt x="74130" y="2236482"/>
                  <a:pt x="87277" y="2234454"/>
                </a:cubicBezTo>
                <a:cubicBezTo>
                  <a:pt x="96632" y="2232360"/>
                  <a:pt x="101803" y="2233011"/>
                  <a:pt x="111627" y="2229119"/>
                </a:cubicBezTo>
                <a:cubicBezTo>
                  <a:pt x="108624" y="2228055"/>
                  <a:pt x="99437" y="2228894"/>
                  <a:pt x="93432" y="2229353"/>
                </a:cubicBezTo>
                <a:lnTo>
                  <a:pt x="92663" y="2229395"/>
                </a:lnTo>
                <a:lnTo>
                  <a:pt x="102413" y="2223904"/>
                </a:lnTo>
                <a:lnTo>
                  <a:pt x="88489" y="2229504"/>
                </a:lnTo>
                <a:lnTo>
                  <a:pt x="85413" y="2228650"/>
                </a:lnTo>
                <a:cubicBezTo>
                  <a:pt x="84095" y="2227879"/>
                  <a:pt x="88309" y="2227547"/>
                  <a:pt x="91167" y="2226790"/>
                </a:cubicBezTo>
                <a:cubicBezTo>
                  <a:pt x="72654" y="2225740"/>
                  <a:pt x="57853" y="2231408"/>
                  <a:pt x="40020" y="2231189"/>
                </a:cubicBezTo>
                <a:lnTo>
                  <a:pt x="37032" y="2231296"/>
                </a:lnTo>
                <a:lnTo>
                  <a:pt x="37166" y="2231208"/>
                </a:lnTo>
                <a:cubicBezTo>
                  <a:pt x="39170" y="2229804"/>
                  <a:pt x="47531" y="2227239"/>
                  <a:pt x="50246" y="2224751"/>
                </a:cubicBezTo>
                <a:cubicBezTo>
                  <a:pt x="53672" y="2221179"/>
                  <a:pt x="43287" y="2226831"/>
                  <a:pt x="41940" y="2227234"/>
                </a:cubicBezTo>
                <a:cubicBezTo>
                  <a:pt x="39425" y="2228521"/>
                  <a:pt x="37412" y="2229474"/>
                  <a:pt x="35626" y="2230266"/>
                </a:cubicBezTo>
                <a:lnTo>
                  <a:pt x="32783" y="2231450"/>
                </a:lnTo>
                <a:lnTo>
                  <a:pt x="21821" y="2231846"/>
                </a:lnTo>
                <a:lnTo>
                  <a:pt x="21685" y="2230875"/>
                </a:lnTo>
                <a:cubicBezTo>
                  <a:pt x="21858" y="2231025"/>
                  <a:pt x="21446" y="2231223"/>
                  <a:pt x="20692" y="2231441"/>
                </a:cubicBezTo>
                <a:lnTo>
                  <a:pt x="18290" y="2231972"/>
                </a:lnTo>
                <a:lnTo>
                  <a:pt x="10096" y="2232269"/>
                </a:lnTo>
                <a:lnTo>
                  <a:pt x="12540" y="2231062"/>
                </a:lnTo>
                <a:lnTo>
                  <a:pt x="11299" y="2228930"/>
                </a:lnTo>
                <a:lnTo>
                  <a:pt x="19351" y="2227508"/>
                </a:lnTo>
                <a:lnTo>
                  <a:pt x="10559" y="2227544"/>
                </a:lnTo>
                <a:lnTo>
                  <a:pt x="14147" y="2225311"/>
                </a:lnTo>
                <a:lnTo>
                  <a:pt x="15596" y="2224245"/>
                </a:lnTo>
                <a:lnTo>
                  <a:pt x="42859" y="2222060"/>
                </a:lnTo>
                <a:cubicBezTo>
                  <a:pt x="60576" y="2220359"/>
                  <a:pt x="78037" y="2218162"/>
                  <a:pt x="95220" y="2214762"/>
                </a:cubicBezTo>
                <a:cubicBezTo>
                  <a:pt x="98333" y="2213997"/>
                  <a:pt x="114803" y="2213832"/>
                  <a:pt x="115290" y="2210958"/>
                </a:cubicBezTo>
                <a:cubicBezTo>
                  <a:pt x="114495" y="2209989"/>
                  <a:pt x="112549" y="2209989"/>
                  <a:pt x="112549" y="2209989"/>
                </a:cubicBezTo>
                <a:cubicBezTo>
                  <a:pt x="103779" y="2210421"/>
                  <a:pt x="96972" y="2212335"/>
                  <a:pt x="91329" y="2213483"/>
                </a:cubicBezTo>
                <a:cubicBezTo>
                  <a:pt x="84990" y="2213598"/>
                  <a:pt x="75637" y="2216969"/>
                  <a:pt x="69898" y="2215625"/>
                </a:cubicBezTo>
                <a:cubicBezTo>
                  <a:pt x="68633" y="2215178"/>
                  <a:pt x="67158" y="2213378"/>
                  <a:pt x="66574" y="2213762"/>
                </a:cubicBezTo>
                <a:cubicBezTo>
                  <a:pt x="62781" y="2213696"/>
                  <a:pt x="52843" y="2216173"/>
                  <a:pt x="48369" y="2215276"/>
                </a:cubicBezTo>
                <a:cubicBezTo>
                  <a:pt x="46310" y="2215137"/>
                  <a:pt x="44268" y="2212645"/>
                  <a:pt x="44268" y="2212645"/>
                </a:cubicBezTo>
                <a:cubicBezTo>
                  <a:pt x="44268" y="2212645"/>
                  <a:pt x="43777" y="2212595"/>
                  <a:pt x="43128" y="2212648"/>
                </a:cubicBezTo>
                <a:lnTo>
                  <a:pt x="42211" y="2212922"/>
                </a:lnTo>
                <a:lnTo>
                  <a:pt x="40635" y="2212859"/>
                </a:lnTo>
                <a:lnTo>
                  <a:pt x="40372" y="2212594"/>
                </a:lnTo>
                <a:cubicBezTo>
                  <a:pt x="40215" y="2212537"/>
                  <a:pt x="40068" y="2212634"/>
                  <a:pt x="39776" y="2212825"/>
                </a:cubicBezTo>
                <a:lnTo>
                  <a:pt x="40635" y="2212859"/>
                </a:lnTo>
                <a:lnTo>
                  <a:pt x="41041" y="2213273"/>
                </a:lnTo>
                <a:cubicBezTo>
                  <a:pt x="38512" y="2212377"/>
                  <a:pt x="35399" y="2211865"/>
                  <a:pt x="35399" y="2211865"/>
                </a:cubicBezTo>
                <a:cubicBezTo>
                  <a:pt x="33828" y="2208852"/>
                  <a:pt x="48061" y="2212711"/>
                  <a:pt x="54189" y="2209966"/>
                </a:cubicBezTo>
                <a:cubicBezTo>
                  <a:pt x="54481" y="2209775"/>
                  <a:pt x="54919" y="2209168"/>
                  <a:pt x="55356" y="2208561"/>
                </a:cubicBezTo>
                <a:lnTo>
                  <a:pt x="55875" y="2207937"/>
                </a:lnTo>
                <a:lnTo>
                  <a:pt x="50196" y="2209162"/>
                </a:lnTo>
                <a:cubicBezTo>
                  <a:pt x="48929" y="2207871"/>
                  <a:pt x="45556" y="2207224"/>
                  <a:pt x="43451" y="2207870"/>
                </a:cubicBezTo>
                <a:cubicBezTo>
                  <a:pt x="43364" y="2206805"/>
                  <a:pt x="42083" y="2205337"/>
                  <a:pt x="40802" y="2203869"/>
                </a:cubicBezTo>
                <a:cubicBezTo>
                  <a:pt x="44243" y="2203305"/>
                  <a:pt x="46249" y="2201418"/>
                  <a:pt x="48340" y="2200596"/>
                </a:cubicBezTo>
                <a:cubicBezTo>
                  <a:pt x="48340" y="2200596"/>
                  <a:pt x="49522" y="2200822"/>
                  <a:pt x="50802" y="2202290"/>
                </a:cubicBezTo>
                <a:cubicBezTo>
                  <a:pt x="52792" y="2200225"/>
                  <a:pt x="56247" y="2199839"/>
                  <a:pt x="59521" y="2199243"/>
                </a:cubicBezTo>
                <a:cubicBezTo>
                  <a:pt x="56147" y="2198597"/>
                  <a:pt x="52707" y="2199161"/>
                  <a:pt x="49420" y="2199579"/>
                </a:cubicBezTo>
                <a:cubicBezTo>
                  <a:pt x="50600" y="2199805"/>
                  <a:pt x="50514" y="2198741"/>
                  <a:pt x="51695" y="2198967"/>
                </a:cubicBezTo>
                <a:cubicBezTo>
                  <a:pt x="54967" y="2198371"/>
                  <a:pt x="58339" y="2199017"/>
                  <a:pt x="61612" y="2198421"/>
                </a:cubicBezTo>
                <a:lnTo>
                  <a:pt x="68099" y="2196294"/>
                </a:lnTo>
                <a:lnTo>
                  <a:pt x="55826" y="2197181"/>
                </a:lnTo>
                <a:cubicBezTo>
                  <a:pt x="41551" y="2197926"/>
                  <a:pt x="28449" y="2198914"/>
                  <a:pt x="15676" y="2199871"/>
                </a:cubicBezTo>
                <a:lnTo>
                  <a:pt x="12999" y="2200048"/>
                </a:lnTo>
                <a:lnTo>
                  <a:pt x="15070" y="2198334"/>
                </a:lnTo>
                <a:lnTo>
                  <a:pt x="15716" y="2197655"/>
                </a:lnTo>
                <a:lnTo>
                  <a:pt x="23953" y="2196807"/>
                </a:lnTo>
                <a:cubicBezTo>
                  <a:pt x="29028" y="2196245"/>
                  <a:pt x="42369" y="2196643"/>
                  <a:pt x="45385" y="2194665"/>
                </a:cubicBezTo>
                <a:cubicBezTo>
                  <a:pt x="46553" y="2193899"/>
                  <a:pt x="44510" y="2191407"/>
                  <a:pt x="45563" y="2189224"/>
                </a:cubicBezTo>
                <a:cubicBezTo>
                  <a:pt x="47314" y="2186799"/>
                  <a:pt x="49956" y="2187832"/>
                  <a:pt x="54917" y="2187131"/>
                </a:cubicBezTo>
                <a:cubicBezTo>
                  <a:pt x="58613" y="2185983"/>
                  <a:pt x="61044" y="2184387"/>
                  <a:pt x="63574" y="2184005"/>
                </a:cubicBezTo>
                <a:cubicBezTo>
                  <a:pt x="74192" y="2182359"/>
                  <a:pt x="83643" y="2181479"/>
                  <a:pt x="94943" y="2179385"/>
                </a:cubicBezTo>
                <a:cubicBezTo>
                  <a:pt x="94943" y="2179385"/>
                  <a:pt x="105756" y="2180167"/>
                  <a:pt x="104977" y="2178123"/>
                </a:cubicBezTo>
                <a:cubicBezTo>
                  <a:pt x="104920" y="2177414"/>
                  <a:pt x="101751" y="2177471"/>
                  <a:pt x="99231" y="2177636"/>
                </a:cubicBezTo>
                <a:lnTo>
                  <a:pt x="97326" y="2177801"/>
                </a:lnTo>
                <a:lnTo>
                  <a:pt x="97374" y="2177789"/>
                </a:lnTo>
                <a:lnTo>
                  <a:pt x="97005" y="2177828"/>
                </a:lnTo>
                <a:lnTo>
                  <a:pt x="96405" y="2177880"/>
                </a:lnTo>
                <a:cubicBezTo>
                  <a:pt x="96172" y="2177906"/>
                  <a:pt x="96098" y="2177919"/>
                  <a:pt x="96240" y="2177907"/>
                </a:cubicBezTo>
                <a:lnTo>
                  <a:pt x="97005" y="2177828"/>
                </a:lnTo>
                <a:lnTo>
                  <a:pt x="97326" y="2177801"/>
                </a:lnTo>
                <a:lnTo>
                  <a:pt x="83340" y="2180880"/>
                </a:lnTo>
                <a:cubicBezTo>
                  <a:pt x="78509" y="2181921"/>
                  <a:pt x="73957" y="2182620"/>
                  <a:pt x="70982" y="2181910"/>
                </a:cubicBezTo>
                <a:cubicBezTo>
                  <a:pt x="69134" y="2181846"/>
                  <a:pt x="67658" y="2180045"/>
                  <a:pt x="66394" y="2179599"/>
                </a:cubicBezTo>
                <a:cubicBezTo>
                  <a:pt x="64449" y="2179598"/>
                  <a:pt x="60850" y="2180682"/>
                  <a:pt x="56944" y="2180478"/>
                </a:cubicBezTo>
                <a:cubicBezTo>
                  <a:pt x="54414" y="2180861"/>
                  <a:pt x="41753" y="2181293"/>
                  <a:pt x="49146" y="2178996"/>
                </a:cubicBezTo>
                <a:cubicBezTo>
                  <a:pt x="53522" y="2177400"/>
                  <a:pt x="60542" y="2178117"/>
                  <a:pt x="62973" y="2177798"/>
                </a:cubicBezTo>
                <a:cubicBezTo>
                  <a:pt x="65616" y="2177554"/>
                  <a:pt x="66670" y="2175372"/>
                  <a:pt x="67254" y="2174989"/>
                </a:cubicBezTo>
                <a:cubicBezTo>
                  <a:pt x="69215" y="2175192"/>
                  <a:pt x="70577" y="2175575"/>
                  <a:pt x="73008" y="2175257"/>
                </a:cubicBezTo>
                <a:cubicBezTo>
                  <a:pt x="73592" y="2174874"/>
                  <a:pt x="76024" y="2173279"/>
                  <a:pt x="77190" y="2172512"/>
                </a:cubicBezTo>
                <a:cubicBezTo>
                  <a:pt x="79136" y="2172513"/>
                  <a:pt x="85475" y="2171121"/>
                  <a:pt x="91019" y="2170037"/>
                </a:cubicBezTo>
                <a:lnTo>
                  <a:pt x="99804" y="2168245"/>
                </a:lnTo>
                <a:lnTo>
                  <a:pt x="98864" y="2168021"/>
                </a:lnTo>
                <a:lnTo>
                  <a:pt x="102484" y="2167059"/>
                </a:lnTo>
                <a:lnTo>
                  <a:pt x="99578" y="2166974"/>
                </a:lnTo>
                <a:cubicBezTo>
                  <a:pt x="89447" y="2167023"/>
                  <a:pt x="78942" y="2170086"/>
                  <a:pt x="69490" y="2170966"/>
                </a:cubicBezTo>
                <a:cubicBezTo>
                  <a:pt x="65397" y="2171630"/>
                  <a:pt x="60963" y="2171878"/>
                  <a:pt x="56459" y="2172041"/>
                </a:cubicBezTo>
                <a:lnTo>
                  <a:pt x="53118" y="2172178"/>
                </a:lnTo>
                <a:lnTo>
                  <a:pt x="53707" y="2171905"/>
                </a:lnTo>
                <a:lnTo>
                  <a:pt x="58589" y="2169619"/>
                </a:lnTo>
                <a:lnTo>
                  <a:pt x="66750" y="2168719"/>
                </a:lnTo>
                <a:cubicBezTo>
                  <a:pt x="73089" y="2168603"/>
                  <a:pt x="82637" y="2167660"/>
                  <a:pt x="74159" y="2165346"/>
                </a:cubicBezTo>
                <a:lnTo>
                  <a:pt x="68262" y="2165171"/>
                </a:lnTo>
                <a:lnTo>
                  <a:pt x="79170" y="2160432"/>
                </a:lnTo>
                <a:cubicBezTo>
                  <a:pt x="88315" y="2156500"/>
                  <a:pt x="97690" y="2152458"/>
                  <a:pt x="106017" y="2148294"/>
                </a:cubicBezTo>
                <a:cubicBezTo>
                  <a:pt x="114673" y="2143628"/>
                  <a:pt x="102906" y="2148084"/>
                  <a:pt x="99714" y="2149372"/>
                </a:cubicBezTo>
                <a:cubicBezTo>
                  <a:pt x="88692" y="2154343"/>
                  <a:pt x="77140" y="2158198"/>
                  <a:pt x="66775" y="2162167"/>
                </a:cubicBezTo>
                <a:cubicBezTo>
                  <a:pt x="58086" y="2165235"/>
                  <a:pt x="65936" y="2159871"/>
                  <a:pt x="69512" y="2157998"/>
                </a:cubicBezTo>
                <a:cubicBezTo>
                  <a:pt x="84764" y="2150155"/>
                  <a:pt x="99997" y="2143993"/>
                  <a:pt x="117341" y="2136261"/>
                </a:cubicBezTo>
                <a:cubicBezTo>
                  <a:pt x="122263" y="2133986"/>
                  <a:pt x="110254" y="2134962"/>
                  <a:pt x="111060" y="2135659"/>
                </a:cubicBezTo>
                <a:cubicBezTo>
                  <a:pt x="94933" y="2139608"/>
                  <a:pt x="86077" y="2148153"/>
                  <a:pt x="69678" y="2152520"/>
                </a:cubicBezTo>
                <a:cubicBezTo>
                  <a:pt x="84241" y="2144078"/>
                  <a:pt x="100875" y="2137431"/>
                  <a:pt x="117891" y="2130199"/>
                </a:cubicBezTo>
                <a:cubicBezTo>
                  <a:pt x="118219" y="2129698"/>
                  <a:pt x="125656" y="2128816"/>
                  <a:pt x="123470" y="2126922"/>
                </a:cubicBezTo>
                <a:cubicBezTo>
                  <a:pt x="122780" y="2126325"/>
                  <a:pt x="117167" y="2128003"/>
                  <a:pt x="119588" y="2127614"/>
                </a:cubicBezTo>
                <a:cubicBezTo>
                  <a:pt x="112628" y="2129693"/>
                  <a:pt x="103590" y="2134943"/>
                  <a:pt x="95995" y="2136342"/>
                </a:cubicBezTo>
                <a:cubicBezTo>
                  <a:pt x="93247" y="2137230"/>
                  <a:pt x="90349" y="2136421"/>
                  <a:pt x="88672" y="2137324"/>
                </a:cubicBezTo>
                <a:cubicBezTo>
                  <a:pt x="81715" y="2139404"/>
                  <a:pt x="76114" y="2144362"/>
                  <a:pt x="68465" y="2145845"/>
                </a:cubicBezTo>
                <a:cubicBezTo>
                  <a:pt x="72697" y="2142971"/>
                  <a:pt x="75445" y="2142082"/>
                  <a:pt x="79178" y="2139693"/>
                </a:cubicBezTo>
                <a:cubicBezTo>
                  <a:pt x="77832" y="2140095"/>
                  <a:pt x="90349" y="2136421"/>
                  <a:pt x="90370" y="2134739"/>
                </a:cubicBezTo>
                <a:cubicBezTo>
                  <a:pt x="89202" y="2132943"/>
                  <a:pt x="75412" y="2140483"/>
                  <a:pt x="74064" y="2140886"/>
                </a:cubicBezTo>
                <a:cubicBezTo>
                  <a:pt x="59140" y="2148230"/>
                  <a:pt x="50122" y="2151796"/>
                  <a:pt x="34179" y="2159041"/>
                </a:cubicBezTo>
                <a:cubicBezTo>
                  <a:pt x="34179" y="2159041"/>
                  <a:pt x="27232" y="2164403"/>
                  <a:pt x="25703" y="2161509"/>
                </a:cubicBezTo>
                <a:cubicBezTo>
                  <a:pt x="25724" y="2159827"/>
                  <a:pt x="38623" y="2155568"/>
                  <a:pt x="38952" y="2155068"/>
                </a:cubicBezTo>
                <a:cubicBezTo>
                  <a:pt x="50800" y="2149114"/>
                  <a:pt x="61821" y="2144144"/>
                  <a:pt x="73882" y="2137589"/>
                </a:cubicBezTo>
                <a:cubicBezTo>
                  <a:pt x="66413" y="2142369"/>
                  <a:pt x="77107" y="2137899"/>
                  <a:pt x="76055" y="2136202"/>
                </a:cubicBezTo>
                <a:cubicBezTo>
                  <a:pt x="74197" y="2133809"/>
                  <a:pt x="59635" y="2142251"/>
                  <a:pt x="58288" y="2142653"/>
                </a:cubicBezTo>
                <a:cubicBezTo>
                  <a:pt x="45208" y="2149109"/>
                  <a:pt x="30941" y="2155452"/>
                  <a:pt x="15414" y="2163713"/>
                </a:cubicBezTo>
                <a:cubicBezTo>
                  <a:pt x="15414" y="2163713"/>
                  <a:pt x="7086" y="2167877"/>
                  <a:pt x="7381" y="2165779"/>
                </a:cubicBezTo>
                <a:lnTo>
                  <a:pt x="9569" y="2164553"/>
                </a:lnTo>
                <a:lnTo>
                  <a:pt x="13319" y="2163943"/>
                </a:lnTo>
                <a:cubicBezTo>
                  <a:pt x="14762" y="2163650"/>
                  <a:pt x="15865" y="2163331"/>
                  <a:pt x="16242" y="2162993"/>
                </a:cubicBezTo>
                <a:lnTo>
                  <a:pt x="14885" y="2161985"/>
                </a:lnTo>
                <a:lnTo>
                  <a:pt x="15708" y="2161615"/>
                </a:lnTo>
                <a:cubicBezTo>
                  <a:pt x="15052" y="2162615"/>
                  <a:pt x="24671" y="2158130"/>
                  <a:pt x="22485" y="2156237"/>
                </a:cubicBezTo>
                <a:cubicBezTo>
                  <a:pt x="21795" y="2155639"/>
                  <a:pt x="12866" y="2160721"/>
                  <a:pt x="11136" y="2161708"/>
                </a:cubicBezTo>
                <a:lnTo>
                  <a:pt x="10409" y="2162024"/>
                </a:lnTo>
                <a:lnTo>
                  <a:pt x="10288" y="2162028"/>
                </a:lnTo>
                <a:lnTo>
                  <a:pt x="7621" y="2162397"/>
                </a:lnTo>
                <a:lnTo>
                  <a:pt x="23261" y="2153818"/>
                </a:lnTo>
                <a:cubicBezTo>
                  <a:pt x="31298" y="2149682"/>
                  <a:pt x="39599" y="2145559"/>
                  <a:pt x="48090" y="2141143"/>
                </a:cubicBezTo>
                <a:cubicBezTo>
                  <a:pt x="48090" y="2141143"/>
                  <a:pt x="52007" y="2142050"/>
                  <a:pt x="51283" y="2139854"/>
                </a:cubicBezTo>
                <a:cubicBezTo>
                  <a:pt x="50805" y="2138656"/>
                  <a:pt x="42860" y="2142237"/>
                  <a:pt x="47399" y="2140545"/>
                </a:cubicBezTo>
                <a:cubicBezTo>
                  <a:pt x="32442" y="2146290"/>
                  <a:pt x="16566" y="2156733"/>
                  <a:pt x="1300" y="2161296"/>
                </a:cubicBezTo>
                <a:cubicBezTo>
                  <a:pt x="13984" y="2152142"/>
                  <a:pt x="34172" y="2145303"/>
                  <a:pt x="49808" y="2136876"/>
                </a:cubicBezTo>
                <a:cubicBezTo>
                  <a:pt x="51155" y="2136474"/>
                  <a:pt x="56733" y="2133198"/>
                  <a:pt x="55237" y="2131902"/>
                </a:cubicBezTo>
                <a:lnTo>
                  <a:pt x="47622" y="2134983"/>
                </a:lnTo>
                <a:cubicBezTo>
                  <a:pt x="40642" y="2138745"/>
                  <a:pt x="32811" y="2142426"/>
                  <a:pt x="25470" y="2145089"/>
                </a:cubicBezTo>
                <a:cubicBezTo>
                  <a:pt x="30990" y="2141764"/>
                  <a:pt x="37237" y="2138640"/>
                  <a:pt x="43778" y="2135478"/>
                </a:cubicBezTo>
                <a:cubicBezTo>
                  <a:pt x="50319" y="2132317"/>
                  <a:pt x="57156" y="2129116"/>
                  <a:pt x="63859" y="2125638"/>
                </a:cubicBezTo>
                <a:cubicBezTo>
                  <a:pt x="76780" y="2119698"/>
                  <a:pt x="91028" y="2115038"/>
                  <a:pt x="102761" y="2108984"/>
                </a:cubicBezTo>
                <a:cubicBezTo>
                  <a:pt x="108685" y="2106007"/>
                  <a:pt x="114834" y="2103028"/>
                  <a:pt x="121288" y="2100413"/>
                </a:cubicBezTo>
                <a:lnTo>
                  <a:pt x="125106" y="2099211"/>
                </a:lnTo>
                <a:lnTo>
                  <a:pt x="110759" y="2105773"/>
                </a:lnTo>
                <a:cubicBezTo>
                  <a:pt x="105133" y="2108411"/>
                  <a:pt x="99633" y="2111035"/>
                  <a:pt x="94335" y="2113541"/>
                </a:cubicBezTo>
                <a:cubicBezTo>
                  <a:pt x="90930" y="2115430"/>
                  <a:pt x="86008" y="2117706"/>
                  <a:pt x="84332" y="2118609"/>
                </a:cubicBezTo>
                <a:cubicBezTo>
                  <a:pt x="82964" y="2120694"/>
                  <a:pt x="85330" y="2120389"/>
                  <a:pt x="84345" y="2121890"/>
                </a:cubicBezTo>
                <a:cubicBezTo>
                  <a:pt x="84345" y="2121890"/>
                  <a:pt x="82649" y="2124474"/>
                  <a:pt x="81958" y="2123876"/>
                </a:cubicBezTo>
                <a:cubicBezTo>
                  <a:pt x="82649" y="2124474"/>
                  <a:pt x="89607" y="2122394"/>
                  <a:pt x="95549" y="2120216"/>
                </a:cubicBezTo>
                <a:lnTo>
                  <a:pt x="95579" y="2121148"/>
                </a:lnTo>
                <a:lnTo>
                  <a:pt x="94838" y="2121300"/>
                </a:lnTo>
                <a:cubicBezTo>
                  <a:pt x="95183" y="2121599"/>
                  <a:pt x="95450" y="2121603"/>
                  <a:pt x="95587" y="2121394"/>
                </a:cubicBezTo>
                <a:lnTo>
                  <a:pt x="95579" y="2121148"/>
                </a:lnTo>
                <a:lnTo>
                  <a:pt x="99796" y="2120287"/>
                </a:lnTo>
                <a:cubicBezTo>
                  <a:pt x="104517" y="2118700"/>
                  <a:pt x="108668" y="2115625"/>
                  <a:pt x="113529" y="2113166"/>
                </a:cubicBezTo>
                <a:cubicBezTo>
                  <a:pt x="145564" y="2100373"/>
                  <a:pt x="177430" y="2087564"/>
                  <a:pt x="211222" y="2080345"/>
                </a:cubicBezTo>
                <a:lnTo>
                  <a:pt x="225299" y="2077688"/>
                </a:lnTo>
                <a:lnTo>
                  <a:pt x="224940" y="2077021"/>
                </a:lnTo>
                <a:lnTo>
                  <a:pt x="244281" y="2074103"/>
                </a:lnTo>
                <a:lnTo>
                  <a:pt x="252005" y="2072645"/>
                </a:lnTo>
                <a:lnTo>
                  <a:pt x="252142" y="2072610"/>
                </a:lnTo>
                <a:lnTo>
                  <a:pt x="250200" y="2071203"/>
                </a:lnTo>
                <a:lnTo>
                  <a:pt x="275574" y="2064935"/>
                </a:lnTo>
                <a:lnTo>
                  <a:pt x="259814" y="2063876"/>
                </a:lnTo>
                <a:lnTo>
                  <a:pt x="257138" y="2063693"/>
                </a:lnTo>
                <a:lnTo>
                  <a:pt x="259388" y="2062370"/>
                </a:lnTo>
                <a:lnTo>
                  <a:pt x="260106" y="2061822"/>
                </a:lnTo>
                <a:lnTo>
                  <a:pt x="268377" y="2062102"/>
                </a:lnTo>
                <a:cubicBezTo>
                  <a:pt x="270926" y="2062169"/>
                  <a:pt x="275499" y="2062727"/>
                  <a:pt x="279838" y="2063088"/>
                </a:cubicBezTo>
                <a:lnTo>
                  <a:pt x="283340" y="2063018"/>
                </a:lnTo>
                <a:lnTo>
                  <a:pt x="289589" y="2061474"/>
                </a:lnTo>
                <a:lnTo>
                  <a:pt x="290126" y="2061365"/>
                </a:lnTo>
                <a:lnTo>
                  <a:pt x="290682" y="2057858"/>
                </a:lnTo>
                <a:cubicBezTo>
                  <a:pt x="292696" y="2055831"/>
                  <a:pt x="295199" y="2057132"/>
                  <a:pt x="300202" y="2057124"/>
                </a:cubicBezTo>
                <a:cubicBezTo>
                  <a:pt x="304000" y="2056537"/>
                  <a:pt x="306594" y="2055370"/>
                  <a:pt x="309148" y="2055341"/>
                </a:cubicBezTo>
                <a:lnTo>
                  <a:pt x="320293" y="2055261"/>
                </a:lnTo>
                <a:lnTo>
                  <a:pt x="323127" y="2054687"/>
                </a:lnTo>
                <a:lnTo>
                  <a:pt x="316737" y="2054355"/>
                </a:lnTo>
                <a:cubicBezTo>
                  <a:pt x="314910" y="2054056"/>
                  <a:pt x="313651" y="2052194"/>
                  <a:pt x="312448" y="2051616"/>
                </a:cubicBezTo>
                <a:cubicBezTo>
                  <a:pt x="310518" y="2051362"/>
                  <a:pt x="306823" y="2051904"/>
                  <a:pt x="302969" y="2051208"/>
                </a:cubicBezTo>
                <a:cubicBezTo>
                  <a:pt x="300417" y="2051237"/>
                  <a:pt x="287805" y="2049998"/>
                  <a:pt x="295401" y="2048823"/>
                </a:cubicBezTo>
                <a:cubicBezTo>
                  <a:pt x="299926" y="2047909"/>
                  <a:pt x="306809" y="2049481"/>
                  <a:pt x="309259" y="2049500"/>
                </a:cubicBezTo>
                <a:cubicBezTo>
                  <a:pt x="311909" y="2049616"/>
                  <a:pt x="313202" y="2047726"/>
                  <a:pt x="313825" y="2047446"/>
                </a:cubicBezTo>
                <a:cubicBezTo>
                  <a:pt x="315749" y="2047888"/>
                  <a:pt x="317056" y="2048421"/>
                  <a:pt x="319504" y="2048440"/>
                </a:cubicBezTo>
                <a:cubicBezTo>
                  <a:pt x="320128" y="2048160"/>
                  <a:pt x="322722" y="2046992"/>
                  <a:pt x="323968" y="2046432"/>
                </a:cubicBezTo>
                <a:cubicBezTo>
                  <a:pt x="325898" y="2046685"/>
                  <a:pt x="332346" y="2046212"/>
                  <a:pt x="337970" y="2045924"/>
                </a:cubicBezTo>
                <a:cubicBezTo>
                  <a:pt x="343595" y="2045635"/>
                  <a:pt x="357597" y="2045126"/>
                  <a:pt x="346812" y="2044188"/>
                </a:cubicBezTo>
                <a:cubicBezTo>
                  <a:pt x="336752" y="2042921"/>
                  <a:pt x="325981" y="2044405"/>
                  <a:pt x="316503" y="2043999"/>
                </a:cubicBezTo>
                <a:cubicBezTo>
                  <a:pt x="312366" y="2044085"/>
                  <a:pt x="307938" y="2043742"/>
                  <a:pt x="303450" y="2043310"/>
                </a:cubicBezTo>
                <a:lnTo>
                  <a:pt x="300120" y="2043005"/>
                </a:lnTo>
                <a:lnTo>
                  <a:pt x="300736" y="2042828"/>
                </a:lnTo>
                <a:lnTo>
                  <a:pt x="305840" y="2041337"/>
                </a:lnTo>
                <a:lnTo>
                  <a:pt x="314040" y="2041558"/>
                </a:lnTo>
                <a:cubicBezTo>
                  <a:pt x="320343" y="2042272"/>
                  <a:pt x="329924" y="2042630"/>
                  <a:pt x="321775" y="2039385"/>
                </a:cubicBezTo>
                <a:lnTo>
                  <a:pt x="315944" y="2038460"/>
                </a:lnTo>
                <a:lnTo>
                  <a:pt x="327308" y="2035470"/>
                </a:lnTo>
                <a:cubicBezTo>
                  <a:pt x="336830" y="2033003"/>
                  <a:pt x="346591" y="2030462"/>
                  <a:pt x="355328" y="2027673"/>
                </a:cubicBezTo>
                <a:cubicBezTo>
                  <a:pt x="364448" y="2024461"/>
                  <a:pt x="352265" y="2027076"/>
                  <a:pt x="348950" y="2027859"/>
                </a:cubicBezTo>
                <a:cubicBezTo>
                  <a:pt x="337449" y="2031048"/>
                  <a:pt x="325547" y="2033133"/>
                  <a:pt x="314811" y="2035478"/>
                </a:cubicBezTo>
                <a:cubicBezTo>
                  <a:pt x="305840" y="2037200"/>
                  <a:pt x="314241" y="2033237"/>
                  <a:pt x="318001" y="2031960"/>
                </a:cubicBezTo>
                <a:cubicBezTo>
                  <a:pt x="334029" y="2026650"/>
                  <a:pt x="349844" y="2022900"/>
                  <a:pt x="367935" y="2017965"/>
                </a:cubicBezTo>
                <a:cubicBezTo>
                  <a:pt x="373078" y="2016490"/>
                  <a:pt x="361051" y="2015842"/>
                  <a:pt x="361770" y="2016593"/>
                </a:cubicBezTo>
                <a:cubicBezTo>
                  <a:pt x="345321" y="2018173"/>
                  <a:pt x="335560" y="2024961"/>
                  <a:pt x="318791" y="2026894"/>
                </a:cubicBezTo>
                <a:cubicBezTo>
                  <a:pt x="334202" y="2020939"/>
                  <a:pt x="351463" y="2016919"/>
                  <a:pt x="369172" y="2012407"/>
                </a:cubicBezTo>
                <a:cubicBezTo>
                  <a:pt x="369554" y="2011984"/>
                  <a:pt x="377034" y="2012128"/>
                  <a:pt x="375081" y="2010087"/>
                </a:cubicBezTo>
                <a:cubicBezTo>
                  <a:pt x="374463" y="2009442"/>
                  <a:pt x="368703" y="2010274"/>
                  <a:pt x="371149" y="2010226"/>
                </a:cubicBezTo>
                <a:cubicBezTo>
                  <a:pt x="364007" y="2011257"/>
                  <a:pt x="354440" y="2014961"/>
                  <a:pt x="346745" y="2015276"/>
                </a:cubicBezTo>
                <a:cubicBezTo>
                  <a:pt x="343917" y="2015746"/>
                  <a:pt x="341135" y="2014619"/>
                  <a:pt x="339369" y="2015241"/>
                </a:cubicBezTo>
                <a:cubicBezTo>
                  <a:pt x="332227" y="2016273"/>
                  <a:pt x="326105" y="2020151"/>
                  <a:pt x="318346" y="2020538"/>
                </a:cubicBezTo>
                <a:cubicBezTo>
                  <a:pt x="322873" y="2018416"/>
                  <a:pt x="325702" y="2017948"/>
                  <a:pt x="329679" y="2016213"/>
                </a:cubicBezTo>
                <a:cubicBezTo>
                  <a:pt x="328296" y="2016412"/>
                  <a:pt x="341135" y="2014619"/>
                  <a:pt x="341346" y="2013061"/>
                </a:cubicBezTo>
                <a:cubicBezTo>
                  <a:pt x="340393" y="2011241"/>
                  <a:pt x="325851" y="2016459"/>
                  <a:pt x="324468" y="2016658"/>
                </a:cubicBezTo>
                <a:cubicBezTo>
                  <a:pt x="308822" y="2021546"/>
                  <a:pt x="299468" y="2023691"/>
                  <a:pt x="282825" y="2028356"/>
                </a:cubicBezTo>
                <a:cubicBezTo>
                  <a:pt x="282825" y="2028356"/>
                  <a:pt x="275321" y="2032435"/>
                  <a:pt x="274133" y="2029550"/>
                </a:cubicBezTo>
                <a:cubicBezTo>
                  <a:pt x="274345" y="2027990"/>
                  <a:pt x="287630" y="2025705"/>
                  <a:pt x="288012" y="2025283"/>
                </a:cubicBezTo>
                <a:cubicBezTo>
                  <a:pt x="300447" y="2021288"/>
                  <a:pt x="311948" y="2018099"/>
                  <a:pt x="324663" y="2013574"/>
                </a:cubicBezTo>
                <a:cubicBezTo>
                  <a:pt x="316709" y="2017045"/>
                  <a:pt x="327828" y="2014278"/>
                  <a:pt x="326977" y="2012567"/>
                </a:cubicBezTo>
                <a:cubicBezTo>
                  <a:pt x="325406" y="2010103"/>
                  <a:pt x="309995" y="2016057"/>
                  <a:pt x="308613" y="2016257"/>
                </a:cubicBezTo>
                <a:cubicBezTo>
                  <a:pt x="294899" y="2020560"/>
                  <a:pt x="280019" y="2024603"/>
                  <a:pt x="263672" y="2030264"/>
                </a:cubicBezTo>
                <a:cubicBezTo>
                  <a:pt x="263672" y="2030264"/>
                  <a:pt x="254936" y="2033054"/>
                  <a:pt x="255467" y="2031142"/>
                </a:cubicBezTo>
                <a:lnTo>
                  <a:pt x="257778" y="2030287"/>
                </a:lnTo>
                <a:lnTo>
                  <a:pt x="261568" y="2030207"/>
                </a:lnTo>
                <a:cubicBezTo>
                  <a:pt x="263033" y="2030121"/>
                  <a:pt x="264164" y="2029968"/>
                  <a:pt x="264576" y="2029703"/>
                </a:cubicBezTo>
                <a:lnTo>
                  <a:pt x="263345" y="2028591"/>
                </a:lnTo>
                <a:lnTo>
                  <a:pt x="264204" y="2028353"/>
                </a:lnTo>
                <a:cubicBezTo>
                  <a:pt x="263438" y="2029197"/>
                  <a:pt x="273494" y="2026279"/>
                  <a:pt x="271541" y="2024237"/>
                </a:cubicBezTo>
                <a:cubicBezTo>
                  <a:pt x="270924" y="2023592"/>
                  <a:pt x="261485" y="2027155"/>
                  <a:pt x="259657" y="2027848"/>
                </a:cubicBezTo>
                <a:lnTo>
                  <a:pt x="258898" y="2028049"/>
                </a:lnTo>
                <a:lnTo>
                  <a:pt x="258778" y="2028036"/>
                </a:lnTo>
                <a:lnTo>
                  <a:pt x="256090" y="2028034"/>
                </a:lnTo>
                <a:lnTo>
                  <a:pt x="272586" y="2022092"/>
                </a:lnTo>
                <a:cubicBezTo>
                  <a:pt x="281033" y="2019290"/>
                  <a:pt x="289737" y="2016535"/>
                  <a:pt x="298666" y="2013535"/>
                </a:cubicBezTo>
                <a:cubicBezTo>
                  <a:pt x="298666" y="2013535"/>
                  <a:pt x="302449" y="2014884"/>
                  <a:pt x="301980" y="2012751"/>
                </a:cubicBezTo>
                <a:cubicBezTo>
                  <a:pt x="301643" y="2011577"/>
                  <a:pt x="293353" y="2013875"/>
                  <a:pt x="298049" y="2012891"/>
                </a:cubicBezTo>
                <a:cubicBezTo>
                  <a:pt x="282553" y="2016288"/>
                  <a:pt x="265611" y="2023932"/>
                  <a:pt x="249944" y="2026193"/>
                </a:cubicBezTo>
                <a:cubicBezTo>
                  <a:pt x="263572" y="2019334"/>
                  <a:pt x="284382" y="2015596"/>
                  <a:pt x="300857" y="2009795"/>
                </a:cubicBezTo>
                <a:cubicBezTo>
                  <a:pt x="302239" y="2009596"/>
                  <a:pt x="308147" y="2007275"/>
                  <a:pt x="306812" y="2005878"/>
                </a:cubicBezTo>
                <a:lnTo>
                  <a:pt x="298902" y="2007753"/>
                </a:lnTo>
                <a:cubicBezTo>
                  <a:pt x="291548" y="2010344"/>
                  <a:pt x="283360" y="2012748"/>
                  <a:pt x="275771" y="2014272"/>
                </a:cubicBezTo>
                <a:cubicBezTo>
                  <a:pt x="281628" y="2011898"/>
                  <a:pt x="288182" y="2009806"/>
                  <a:pt x="295031" y="2007715"/>
                </a:cubicBezTo>
                <a:cubicBezTo>
                  <a:pt x="301883" y="2005627"/>
                  <a:pt x="309031" y="2003541"/>
                  <a:pt x="316079" y="2001178"/>
                </a:cubicBezTo>
                <a:cubicBezTo>
                  <a:pt x="329577" y="1997334"/>
                  <a:pt x="344244" y="1994850"/>
                  <a:pt x="356575" y="1990747"/>
                </a:cubicBezTo>
                <a:cubicBezTo>
                  <a:pt x="362792" y="1988749"/>
                  <a:pt x="369233" y="1986780"/>
                  <a:pt x="375934" y="1985186"/>
                </a:cubicBezTo>
                <a:lnTo>
                  <a:pt x="379860" y="1984565"/>
                </a:lnTo>
                <a:lnTo>
                  <a:pt x="364878" y="1988802"/>
                </a:lnTo>
                <a:cubicBezTo>
                  <a:pt x="358996" y="1990523"/>
                  <a:pt x="353238" y="1992249"/>
                  <a:pt x="347696" y="1993889"/>
                </a:cubicBezTo>
                <a:cubicBezTo>
                  <a:pt x="344103" y="1995203"/>
                  <a:pt x="338959" y="1996679"/>
                  <a:pt x="337194" y="1997300"/>
                </a:cubicBezTo>
                <a:cubicBezTo>
                  <a:pt x="335599" y="1999059"/>
                  <a:pt x="337981" y="1999082"/>
                  <a:pt x="336832" y="2000349"/>
                </a:cubicBezTo>
                <a:cubicBezTo>
                  <a:pt x="336832" y="2000349"/>
                  <a:pt x="334854" y="2002530"/>
                  <a:pt x="334237" y="2001884"/>
                </a:cubicBezTo>
                <a:cubicBezTo>
                  <a:pt x="334854" y="2002530"/>
                  <a:pt x="341997" y="2001499"/>
                  <a:pt x="348140" y="2000245"/>
                </a:cubicBezTo>
                <a:lnTo>
                  <a:pt x="348064" y="2001114"/>
                </a:lnTo>
                <a:lnTo>
                  <a:pt x="347311" y="2001159"/>
                </a:lnTo>
                <a:cubicBezTo>
                  <a:pt x="347619" y="2001482"/>
                  <a:pt x="347885" y="2001520"/>
                  <a:pt x="348044" y="2001343"/>
                </a:cubicBezTo>
                <a:lnTo>
                  <a:pt x="348064" y="2001114"/>
                </a:lnTo>
                <a:lnTo>
                  <a:pt x="352346" y="2000861"/>
                </a:lnTo>
                <a:cubicBezTo>
                  <a:pt x="357212" y="1999998"/>
                  <a:pt x="361680" y="1997679"/>
                  <a:pt x="366783" y="1996025"/>
                </a:cubicBezTo>
                <a:cubicBezTo>
                  <a:pt x="383405" y="1992158"/>
                  <a:pt x="399985" y="1988282"/>
                  <a:pt x="416704" y="1985082"/>
                </a:cubicBezTo>
                <a:lnTo>
                  <a:pt x="465561" y="1978450"/>
                </a:lnTo>
                <a:lnTo>
                  <a:pt x="468319" y="1977287"/>
                </a:lnTo>
                <a:lnTo>
                  <a:pt x="469878" y="1976483"/>
                </a:lnTo>
                <a:lnTo>
                  <a:pt x="485835" y="1977360"/>
                </a:lnTo>
                <a:lnTo>
                  <a:pt x="508798" y="1976321"/>
                </a:lnTo>
                <a:lnTo>
                  <a:pt x="523756" y="1974725"/>
                </a:lnTo>
                <a:lnTo>
                  <a:pt x="522979" y="1974106"/>
                </a:lnTo>
                <a:cubicBezTo>
                  <a:pt x="522435" y="1973602"/>
                  <a:pt x="521965" y="1973207"/>
                  <a:pt x="521653" y="1973347"/>
                </a:cubicBezTo>
                <a:cubicBezTo>
                  <a:pt x="517896" y="1972795"/>
                  <a:pt x="507756" y="1973809"/>
                  <a:pt x="503417" y="1972398"/>
                </a:cubicBezTo>
                <a:cubicBezTo>
                  <a:pt x="501389" y="1972002"/>
                  <a:pt x="499647" y="1969423"/>
                  <a:pt x="499647" y="1969423"/>
                </a:cubicBezTo>
                <a:cubicBezTo>
                  <a:pt x="499647" y="1969423"/>
                  <a:pt x="499167" y="1969313"/>
                  <a:pt x="498516" y="1969278"/>
                </a:cubicBezTo>
                <a:lnTo>
                  <a:pt x="497576" y="1969414"/>
                </a:lnTo>
                <a:lnTo>
                  <a:pt x="496018" y="1969152"/>
                </a:lnTo>
                <a:lnTo>
                  <a:pt x="495803" y="1968889"/>
                </a:lnTo>
                <a:lnTo>
                  <a:pt x="495668" y="1968898"/>
                </a:lnTo>
                <a:lnTo>
                  <a:pt x="495171" y="1969009"/>
                </a:lnTo>
                <a:lnTo>
                  <a:pt x="496018" y="1969152"/>
                </a:lnTo>
                <a:lnTo>
                  <a:pt x="496375" y="1969588"/>
                </a:lnTo>
                <a:lnTo>
                  <a:pt x="494697" y="1968960"/>
                </a:lnTo>
                <a:lnTo>
                  <a:pt x="457952" y="1971310"/>
                </a:lnTo>
                <a:cubicBezTo>
                  <a:pt x="444640" y="1972161"/>
                  <a:pt x="431524" y="1973321"/>
                  <a:pt x="418823" y="1975735"/>
                </a:cubicBezTo>
                <a:cubicBezTo>
                  <a:pt x="412983" y="1976655"/>
                  <a:pt x="407004" y="1977839"/>
                  <a:pt x="400972" y="1979201"/>
                </a:cubicBezTo>
                <a:lnTo>
                  <a:pt x="395565" y="1980549"/>
                </a:lnTo>
                <a:lnTo>
                  <a:pt x="394501" y="1980577"/>
                </a:lnTo>
                <a:cubicBezTo>
                  <a:pt x="390895" y="1980868"/>
                  <a:pt x="386989" y="1981462"/>
                  <a:pt x="383813" y="1981722"/>
                </a:cubicBezTo>
                <a:lnTo>
                  <a:pt x="382442" y="1981742"/>
                </a:lnTo>
                <a:lnTo>
                  <a:pt x="395813" y="1978397"/>
                </a:lnTo>
                <a:cubicBezTo>
                  <a:pt x="401964" y="1976965"/>
                  <a:pt x="408318" y="1975615"/>
                  <a:pt x="415040" y="1974385"/>
                </a:cubicBezTo>
                <a:cubicBezTo>
                  <a:pt x="430154" y="1971410"/>
                  <a:pt x="442227" y="1970462"/>
                  <a:pt x="458511" y="1968844"/>
                </a:cubicBezTo>
                <a:cubicBezTo>
                  <a:pt x="466652" y="1968036"/>
                  <a:pt x="480937" y="1965974"/>
                  <a:pt x="490861" y="1966071"/>
                </a:cubicBezTo>
                <a:cubicBezTo>
                  <a:pt x="491244" y="1965648"/>
                  <a:pt x="501722" y="1966459"/>
                  <a:pt x="502339" y="1967103"/>
                </a:cubicBezTo>
                <a:lnTo>
                  <a:pt x="500985" y="1967644"/>
                </a:lnTo>
                <a:lnTo>
                  <a:pt x="509797" y="1968219"/>
                </a:lnTo>
                <a:cubicBezTo>
                  <a:pt x="510419" y="1967940"/>
                  <a:pt x="511809" y="1966193"/>
                  <a:pt x="512433" y="1965913"/>
                </a:cubicBezTo>
                <a:cubicBezTo>
                  <a:pt x="516853" y="1965045"/>
                  <a:pt x="522679" y="1964852"/>
                  <a:pt x="528926" y="1964284"/>
                </a:cubicBezTo>
                <a:cubicBezTo>
                  <a:pt x="531479" y="1964256"/>
                  <a:pt x="552988" y="1965041"/>
                  <a:pt x="553610" y="1964761"/>
                </a:cubicBezTo>
                <a:cubicBezTo>
                  <a:pt x="553653" y="1963621"/>
                  <a:pt x="549363" y="1960880"/>
                  <a:pt x="548055" y="1960347"/>
                </a:cubicBezTo>
                <a:cubicBezTo>
                  <a:pt x="546230" y="1960048"/>
                  <a:pt x="531023" y="1959978"/>
                  <a:pt x="540549" y="1959054"/>
                </a:cubicBezTo>
                <a:cubicBezTo>
                  <a:pt x="550692" y="1958041"/>
                  <a:pt x="531114" y="1957508"/>
                  <a:pt x="528560" y="1957536"/>
                </a:cubicBezTo>
                <a:cubicBezTo>
                  <a:pt x="521531" y="1957149"/>
                  <a:pt x="515326" y="1956579"/>
                  <a:pt x="512877" y="1956558"/>
                </a:cubicBezTo>
                <a:cubicBezTo>
                  <a:pt x="498628" y="1955404"/>
                  <a:pt x="485515" y="1954624"/>
                  <a:pt x="472733" y="1953860"/>
                </a:cubicBezTo>
                <a:lnTo>
                  <a:pt x="470057" y="1953677"/>
                </a:lnTo>
                <a:lnTo>
                  <a:pt x="472306" y="1952354"/>
                </a:lnTo>
                <a:lnTo>
                  <a:pt x="473025" y="1951807"/>
                </a:lnTo>
                <a:lnTo>
                  <a:pt x="481296" y="1952087"/>
                </a:lnTo>
                <a:cubicBezTo>
                  <a:pt x="486394" y="1952221"/>
                  <a:pt x="499587" y="1954318"/>
                  <a:pt x="502804" y="1952871"/>
                </a:cubicBezTo>
                <a:cubicBezTo>
                  <a:pt x="504050" y="1952310"/>
                  <a:pt x="502307" y="1949733"/>
                  <a:pt x="503600" y="1947843"/>
                </a:cubicBezTo>
                <a:cubicBezTo>
                  <a:pt x="505614" y="1945815"/>
                  <a:pt x="508118" y="1947118"/>
                  <a:pt x="513120" y="1947110"/>
                </a:cubicBezTo>
                <a:cubicBezTo>
                  <a:pt x="516918" y="1946521"/>
                  <a:pt x="519513" y="1945353"/>
                  <a:pt x="522066" y="1945325"/>
                </a:cubicBezTo>
                <a:cubicBezTo>
                  <a:pt x="532788" y="1945172"/>
                  <a:pt x="542267" y="1945578"/>
                  <a:pt x="553718" y="1945097"/>
                </a:cubicBezTo>
                <a:cubicBezTo>
                  <a:pt x="553718" y="1945097"/>
                  <a:pt x="564357" y="1947222"/>
                  <a:pt x="563817" y="1945223"/>
                </a:cubicBezTo>
                <a:cubicBezTo>
                  <a:pt x="563842" y="1944558"/>
                  <a:pt x="560691" y="1944201"/>
                  <a:pt x="558171" y="1944027"/>
                </a:cubicBezTo>
                <a:lnTo>
                  <a:pt x="556261" y="1943933"/>
                </a:lnTo>
                <a:lnTo>
                  <a:pt x="556312" y="1943930"/>
                </a:lnTo>
                <a:lnTo>
                  <a:pt x="555942" y="1943917"/>
                </a:lnTo>
                <a:lnTo>
                  <a:pt x="555340" y="1943889"/>
                </a:lnTo>
                <a:cubicBezTo>
                  <a:pt x="555106" y="1943883"/>
                  <a:pt x="555030" y="1943885"/>
                  <a:pt x="555172" y="1943893"/>
                </a:cubicBezTo>
                <a:lnTo>
                  <a:pt x="555942" y="1943917"/>
                </a:lnTo>
                <a:lnTo>
                  <a:pt x="556261" y="1943933"/>
                </a:lnTo>
                <a:lnTo>
                  <a:pt x="542033" y="1944982"/>
                </a:lnTo>
                <a:cubicBezTo>
                  <a:pt x="537121" y="1945324"/>
                  <a:pt x="532527" y="1945384"/>
                  <a:pt x="529655" y="1944340"/>
                </a:cubicBezTo>
                <a:cubicBezTo>
                  <a:pt x="527829" y="1944041"/>
                  <a:pt x="526570" y="1942178"/>
                  <a:pt x="525366" y="1941599"/>
                </a:cubicBezTo>
                <a:cubicBezTo>
                  <a:pt x="523435" y="1941346"/>
                  <a:pt x="519742" y="1941888"/>
                  <a:pt x="515889" y="1941193"/>
                </a:cubicBezTo>
                <a:cubicBezTo>
                  <a:pt x="513336" y="1941221"/>
                  <a:pt x="500723" y="1939983"/>
                  <a:pt x="508320" y="1938806"/>
                </a:cubicBezTo>
                <a:cubicBezTo>
                  <a:pt x="512845" y="1937892"/>
                  <a:pt x="519728" y="1939466"/>
                  <a:pt x="522178" y="1939485"/>
                </a:cubicBezTo>
                <a:cubicBezTo>
                  <a:pt x="524827" y="1939600"/>
                  <a:pt x="526122" y="1937710"/>
                  <a:pt x="526744" y="1937430"/>
                </a:cubicBezTo>
                <a:cubicBezTo>
                  <a:pt x="528667" y="1937872"/>
                  <a:pt x="529974" y="1938405"/>
                  <a:pt x="532423" y="1938424"/>
                </a:cubicBezTo>
                <a:cubicBezTo>
                  <a:pt x="533046" y="1938145"/>
                  <a:pt x="535641" y="1936977"/>
                  <a:pt x="536886" y="1936416"/>
                </a:cubicBezTo>
                <a:cubicBezTo>
                  <a:pt x="538816" y="1936669"/>
                  <a:pt x="545264" y="1936196"/>
                  <a:pt x="550889" y="1935908"/>
                </a:cubicBezTo>
                <a:cubicBezTo>
                  <a:pt x="556514" y="1935618"/>
                  <a:pt x="570517" y="1935110"/>
                  <a:pt x="559731" y="1934172"/>
                </a:cubicBezTo>
                <a:cubicBezTo>
                  <a:pt x="549671" y="1932906"/>
                  <a:pt x="538900" y="1934390"/>
                  <a:pt x="529422" y="1933983"/>
                </a:cubicBezTo>
                <a:cubicBezTo>
                  <a:pt x="525284" y="1934070"/>
                  <a:pt x="520856" y="1933728"/>
                  <a:pt x="516368" y="1933294"/>
                </a:cubicBezTo>
                <a:lnTo>
                  <a:pt x="513038" y="1932990"/>
                </a:lnTo>
                <a:lnTo>
                  <a:pt x="513655" y="1932813"/>
                </a:lnTo>
                <a:lnTo>
                  <a:pt x="518758" y="1931322"/>
                </a:lnTo>
                <a:lnTo>
                  <a:pt x="526959" y="1931542"/>
                </a:lnTo>
                <a:cubicBezTo>
                  <a:pt x="533262" y="1932256"/>
                  <a:pt x="542844" y="1932615"/>
                  <a:pt x="534694" y="1929370"/>
                </a:cubicBezTo>
                <a:lnTo>
                  <a:pt x="528863" y="1928444"/>
                </a:lnTo>
                <a:lnTo>
                  <a:pt x="540228" y="1925454"/>
                </a:lnTo>
                <a:cubicBezTo>
                  <a:pt x="549748" y="1922987"/>
                  <a:pt x="559509" y="1920446"/>
                  <a:pt x="568248" y="1917657"/>
                </a:cubicBezTo>
                <a:cubicBezTo>
                  <a:pt x="577367" y="1914445"/>
                  <a:pt x="565185" y="1917059"/>
                  <a:pt x="561870" y="1917844"/>
                </a:cubicBezTo>
                <a:cubicBezTo>
                  <a:pt x="550369" y="1921032"/>
                  <a:pt x="538466" y="1923117"/>
                  <a:pt x="527729" y="1925462"/>
                </a:cubicBezTo>
                <a:cubicBezTo>
                  <a:pt x="518758" y="1927185"/>
                  <a:pt x="527159" y="1923221"/>
                  <a:pt x="530919" y="1921945"/>
                </a:cubicBezTo>
                <a:cubicBezTo>
                  <a:pt x="546947" y="1916635"/>
                  <a:pt x="562763" y="1912885"/>
                  <a:pt x="580853" y="1907949"/>
                </a:cubicBezTo>
                <a:cubicBezTo>
                  <a:pt x="585997" y="1906474"/>
                  <a:pt x="573970" y="1905826"/>
                  <a:pt x="574689" y="1906578"/>
                </a:cubicBezTo>
                <a:cubicBezTo>
                  <a:pt x="558240" y="1908158"/>
                  <a:pt x="548479" y="1914947"/>
                  <a:pt x="531708" y="1916878"/>
                </a:cubicBezTo>
                <a:cubicBezTo>
                  <a:pt x="547120" y="1910924"/>
                  <a:pt x="564382" y="1906904"/>
                  <a:pt x="582089" y="1902391"/>
                </a:cubicBezTo>
                <a:cubicBezTo>
                  <a:pt x="582473" y="1901969"/>
                  <a:pt x="589952" y="1902113"/>
                  <a:pt x="587999" y="1900071"/>
                </a:cubicBezTo>
                <a:cubicBezTo>
                  <a:pt x="587381" y="1899427"/>
                  <a:pt x="581622" y="1900258"/>
                  <a:pt x="584068" y="1900211"/>
                </a:cubicBezTo>
                <a:cubicBezTo>
                  <a:pt x="576925" y="1901241"/>
                  <a:pt x="567360" y="1904946"/>
                  <a:pt x="559664" y="1905262"/>
                </a:cubicBezTo>
                <a:cubicBezTo>
                  <a:pt x="556836" y="1905731"/>
                  <a:pt x="554053" y="1904604"/>
                  <a:pt x="552288" y="1905226"/>
                </a:cubicBezTo>
                <a:cubicBezTo>
                  <a:pt x="545145" y="1906256"/>
                  <a:pt x="539025" y="1910136"/>
                  <a:pt x="531266" y="1910522"/>
                </a:cubicBezTo>
                <a:cubicBezTo>
                  <a:pt x="535792" y="1908402"/>
                  <a:pt x="538621" y="1907932"/>
                  <a:pt x="542597" y="1906197"/>
                </a:cubicBezTo>
                <a:cubicBezTo>
                  <a:pt x="541214" y="1906396"/>
                  <a:pt x="554053" y="1904604"/>
                  <a:pt x="554265" y="1903045"/>
                </a:cubicBezTo>
                <a:cubicBezTo>
                  <a:pt x="553311" y="1901227"/>
                  <a:pt x="538769" y="1906444"/>
                  <a:pt x="537386" y="1906644"/>
                </a:cubicBezTo>
                <a:cubicBezTo>
                  <a:pt x="521741" y="1911530"/>
                  <a:pt x="512387" y="1913675"/>
                  <a:pt x="495743" y="1918340"/>
                </a:cubicBezTo>
                <a:cubicBezTo>
                  <a:pt x="495743" y="1918340"/>
                  <a:pt x="488239" y="1922419"/>
                  <a:pt x="487051" y="1919534"/>
                </a:cubicBezTo>
                <a:cubicBezTo>
                  <a:pt x="487264" y="1917974"/>
                  <a:pt x="500549" y="1915690"/>
                  <a:pt x="500931" y="1915267"/>
                </a:cubicBezTo>
                <a:cubicBezTo>
                  <a:pt x="513365" y="1911272"/>
                  <a:pt x="524867" y="1908083"/>
                  <a:pt x="537580" y="1903558"/>
                </a:cubicBezTo>
                <a:cubicBezTo>
                  <a:pt x="529628" y="1907030"/>
                  <a:pt x="540747" y="1904263"/>
                  <a:pt x="539895" y="1902551"/>
                </a:cubicBezTo>
                <a:cubicBezTo>
                  <a:pt x="538325" y="1900088"/>
                  <a:pt x="522913" y="1906042"/>
                  <a:pt x="521531" y="1906241"/>
                </a:cubicBezTo>
                <a:cubicBezTo>
                  <a:pt x="507818" y="1910544"/>
                  <a:pt x="492937" y="1914587"/>
                  <a:pt x="476591" y="1920249"/>
                </a:cubicBezTo>
                <a:cubicBezTo>
                  <a:pt x="476591" y="1920249"/>
                  <a:pt x="467854" y="1923038"/>
                  <a:pt x="468385" y="1921127"/>
                </a:cubicBezTo>
                <a:lnTo>
                  <a:pt x="470697" y="1920273"/>
                </a:lnTo>
                <a:lnTo>
                  <a:pt x="474487" y="1920191"/>
                </a:lnTo>
                <a:cubicBezTo>
                  <a:pt x="475951" y="1920105"/>
                  <a:pt x="477083" y="1919952"/>
                  <a:pt x="477496" y="1919688"/>
                </a:cubicBezTo>
                <a:lnTo>
                  <a:pt x="476264" y="1918575"/>
                </a:lnTo>
                <a:lnTo>
                  <a:pt x="477123" y="1918337"/>
                </a:lnTo>
                <a:cubicBezTo>
                  <a:pt x="476358" y="1919182"/>
                  <a:pt x="486413" y="1916263"/>
                  <a:pt x="484460" y="1914222"/>
                </a:cubicBezTo>
                <a:cubicBezTo>
                  <a:pt x="483843" y="1913577"/>
                  <a:pt x="474405" y="1917140"/>
                  <a:pt x="472575" y="1917832"/>
                </a:cubicBezTo>
                <a:lnTo>
                  <a:pt x="471819" y="1918033"/>
                </a:lnTo>
                <a:lnTo>
                  <a:pt x="471697" y="1918020"/>
                </a:lnTo>
                <a:lnTo>
                  <a:pt x="469009" y="1918018"/>
                </a:lnTo>
                <a:lnTo>
                  <a:pt x="485504" y="1912076"/>
                </a:lnTo>
                <a:cubicBezTo>
                  <a:pt x="493952" y="1909275"/>
                  <a:pt x="502656" y="1906520"/>
                  <a:pt x="511585" y="1903520"/>
                </a:cubicBezTo>
                <a:cubicBezTo>
                  <a:pt x="511585" y="1903520"/>
                  <a:pt x="515366" y="1904868"/>
                  <a:pt x="514899" y="1902736"/>
                </a:cubicBezTo>
                <a:cubicBezTo>
                  <a:pt x="514563" y="1901561"/>
                  <a:pt x="506272" y="1903859"/>
                  <a:pt x="510968" y="1902874"/>
                </a:cubicBezTo>
                <a:cubicBezTo>
                  <a:pt x="495472" y="1906273"/>
                  <a:pt x="478530" y="1913916"/>
                  <a:pt x="462863" y="1916178"/>
                </a:cubicBezTo>
                <a:cubicBezTo>
                  <a:pt x="476491" y="1909319"/>
                  <a:pt x="497300" y="1905582"/>
                  <a:pt x="513775" y="1899780"/>
                </a:cubicBezTo>
                <a:cubicBezTo>
                  <a:pt x="515157" y="1899579"/>
                  <a:pt x="521067" y="1897260"/>
                  <a:pt x="519729" y="1895863"/>
                </a:cubicBezTo>
                <a:lnTo>
                  <a:pt x="511822" y="1897739"/>
                </a:lnTo>
                <a:cubicBezTo>
                  <a:pt x="504467" y="1900328"/>
                  <a:pt x="496279" y="1902733"/>
                  <a:pt x="488691" y="1904257"/>
                </a:cubicBezTo>
                <a:cubicBezTo>
                  <a:pt x="494547" y="1901882"/>
                  <a:pt x="501100" y="1899790"/>
                  <a:pt x="507951" y="1897700"/>
                </a:cubicBezTo>
                <a:cubicBezTo>
                  <a:pt x="514802" y="1895612"/>
                  <a:pt x="521949" y="1893525"/>
                  <a:pt x="528997" y="1891163"/>
                </a:cubicBezTo>
                <a:cubicBezTo>
                  <a:pt x="542495" y="1887319"/>
                  <a:pt x="557163" y="1884835"/>
                  <a:pt x="569493" y="1880732"/>
                </a:cubicBezTo>
                <a:cubicBezTo>
                  <a:pt x="575710" y="1878734"/>
                  <a:pt x="582151" y="1876764"/>
                  <a:pt x="588853" y="1875170"/>
                </a:cubicBezTo>
                <a:lnTo>
                  <a:pt x="592778" y="1874550"/>
                </a:lnTo>
                <a:lnTo>
                  <a:pt x="577796" y="1878786"/>
                </a:lnTo>
                <a:cubicBezTo>
                  <a:pt x="571914" y="1880507"/>
                  <a:pt x="566157" y="1882233"/>
                  <a:pt x="560613" y="1883873"/>
                </a:cubicBezTo>
                <a:cubicBezTo>
                  <a:pt x="557020" y="1885187"/>
                  <a:pt x="551877" y="1886663"/>
                  <a:pt x="550111" y="1887285"/>
                </a:cubicBezTo>
                <a:cubicBezTo>
                  <a:pt x="548517" y="1889044"/>
                  <a:pt x="550899" y="1889067"/>
                  <a:pt x="549751" y="1890333"/>
                </a:cubicBezTo>
                <a:cubicBezTo>
                  <a:pt x="549751" y="1890333"/>
                  <a:pt x="547773" y="1892514"/>
                  <a:pt x="547157" y="1891869"/>
                </a:cubicBezTo>
                <a:cubicBezTo>
                  <a:pt x="547773" y="1892514"/>
                  <a:pt x="554916" y="1891482"/>
                  <a:pt x="561058" y="1890230"/>
                </a:cubicBezTo>
                <a:lnTo>
                  <a:pt x="560982" y="1891099"/>
                </a:lnTo>
                <a:lnTo>
                  <a:pt x="560229" y="1891144"/>
                </a:lnTo>
                <a:cubicBezTo>
                  <a:pt x="560537" y="1891467"/>
                  <a:pt x="560802" y="1891504"/>
                  <a:pt x="560963" y="1891327"/>
                </a:cubicBezTo>
                <a:lnTo>
                  <a:pt x="560982" y="1891099"/>
                </a:lnTo>
                <a:lnTo>
                  <a:pt x="565265" y="1890844"/>
                </a:lnTo>
                <a:cubicBezTo>
                  <a:pt x="570130" y="1889982"/>
                  <a:pt x="574598" y="1887664"/>
                  <a:pt x="579703" y="1886009"/>
                </a:cubicBezTo>
                <a:cubicBezTo>
                  <a:pt x="612945" y="1878276"/>
                  <a:pt x="646023" y="1870506"/>
                  <a:pt x="680373" y="1868177"/>
                </a:cubicBezTo>
                <a:lnTo>
                  <a:pt x="696409" y="1867451"/>
                </a:lnTo>
                <a:lnTo>
                  <a:pt x="698972" y="1866843"/>
                </a:lnTo>
                <a:cubicBezTo>
                  <a:pt x="701146" y="1865963"/>
                  <a:pt x="703172" y="1864723"/>
                  <a:pt x="702195" y="1863703"/>
                </a:cubicBezTo>
                <a:cubicBezTo>
                  <a:pt x="701579" y="1863058"/>
                  <a:pt x="692140" y="1866621"/>
                  <a:pt x="690309" y="1867314"/>
                </a:cubicBezTo>
                <a:lnTo>
                  <a:pt x="689553" y="1867515"/>
                </a:lnTo>
                <a:lnTo>
                  <a:pt x="689433" y="1867501"/>
                </a:lnTo>
                <a:lnTo>
                  <a:pt x="686744" y="1867499"/>
                </a:lnTo>
                <a:lnTo>
                  <a:pt x="703240" y="1861557"/>
                </a:lnTo>
                <a:cubicBezTo>
                  <a:pt x="711687" y="1858756"/>
                  <a:pt x="720391" y="1856001"/>
                  <a:pt x="729320" y="1853000"/>
                </a:cubicBezTo>
                <a:cubicBezTo>
                  <a:pt x="729320" y="1853000"/>
                  <a:pt x="733103" y="1854350"/>
                  <a:pt x="732635" y="1852216"/>
                </a:cubicBezTo>
                <a:cubicBezTo>
                  <a:pt x="732298" y="1851042"/>
                  <a:pt x="724007" y="1853340"/>
                  <a:pt x="728703" y="1852356"/>
                </a:cubicBezTo>
                <a:lnTo>
                  <a:pt x="713565" y="1856822"/>
                </a:lnTo>
                <a:lnTo>
                  <a:pt x="715258" y="1857089"/>
                </a:lnTo>
                <a:cubicBezTo>
                  <a:pt x="715874" y="1857733"/>
                  <a:pt x="711560" y="1858294"/>
                  <a:pt x="711178" y="1858717"/>
                </a:cubicBezTo>
                <a:lnTo>
                  <a:pt x="706029" y="1859045"/>
                </a:lnTo>
                <a:lnTo>
                  <a:pt x="704714" y="1859434"/>
                </a:lnTo>
                <a:cubicBezTo>
                  <a:pt x="696583" y="1862051"/>
                  <a:pt x="688431" y="1864528"/>
                  <a:pt x="680598" y="1865658"/>
                </a:cubicBezTo>
                <a:lnTo>
                  <a:pt x="697883" y="1859567"/>
                </a:lnTo>
                <a:lnTo>
                  <a:pt x="692376" y="1859919"/>
                </a:lnTo>
                <a:lnTo>
                  <a:pt x="685917" y="1862530"/>
                </a:lnTo>
                <a:lnTo>
                  <a:pt x="688982" y="1860136"/>
                </a:lnTo>
                <a:lnTo>
                  <a:pt x="675583" y="1860993"/>
                </a:lnTo>
                <a:lnTo>
                  <a:pt x="672587" y="1862546"/>
                </a:lnTo>
                <a:cubicBezTo>
                  <a:pt x="669773" y="1863548"/>
                  <a:pt x="669282" y="1863327"/>
                  <a:pt x="670139" y="1862523"/>
                </a:cubicBezTo>
                <a:lnTo>
                  <a:pt x="672249" y="1861206"/>
                </a:lnTo>
                <a:lnTo>
                  <a:pt x="670871" y="1861294"/>
                </a:lnTo>
                <a:cubicBezTo>
                  <a:pt x="657559" y="1862146"/>
                  <a:pt x="644443" y="1863305"/>
                  <a:pt x="631741" y="1865720"/>
                </a:cubicBezTo>
                <a:cubicBezTo>
                  <a:pt x="625902" y="1866639"/>
                  <a:pt x="619922" y="1867823"/>
                  <a:pt x="613891" y="1869185"/>
                </a:cubicBezTo>
                <a:lnTo>
                  <a:pt x="608484" y="1870534"/>
                </a:lnTo>
                <a:lnTo>
                  <a:pt x="607419" y="1870561"/>
                </a:lnTo>
                <a:cubicBezTo>
                  <a:pt x="603813" y="1870852"/>
                  <a:pt x="599909" y="1871447"/>
                  <a:pt x="596732" y="1871707"/>
                </a:cubicBezTo>
                <a:lnTo>
                  <a:pt x="595361" y="1871726"/>
                </a:lnTo>
                <a:lnTo>
                  <a:pt x="608732" y="1868380"/>
                </a:lnTo>
                <a:cubicBezTo>
                  <a:pt x="614882" y="1866949"/>
                  <a:pt x="621236" y="1865600"/>
                  <a:pt x="627959" y="1864370"/>
                </a:cubicBezTo>
                <a:cubicBezTo>
                  <a:pt x="643072" y="1861393"/>
                  <a:pt x="655145" y="1860447"/>
                  <a:pt x="671429" y="1858830"/>
                </a:cubicBezTo>
                <a:lnTo>
                  <a:pt x="677163" y="1858192"/>
                </a:lnTo>
                <a:lnTo>
                  <a:pt x="681923" y="1855403"/>
                </a:lnTo>
                <a:lnTo>
                  <a:pt x="688023" y="1851172"/>
                </a:lnTo>
                <a:lnTo>
                  <a:pt x="683121" y="1851456"/>
                </a:lnTo>
                <a:cubicBezTo>
                  <a:pt x="672594" y="1852134"/>
                  <a:pt x="662122" y="1853084"/>
                  <a:pt x="651727" y="1854326"/>
                </a:cubicBezTo>
                <a:lnTo>
                  <a:pt x="626985" y="1858028"/>
                </a:lnTo>
                <a:lnTo>
                  <a:pt x="665953" y="1850867"/>
                </a:lnTo>
                <a:lnTo>
                  <a:pt x="690247" y="1849629"/>
                </a:lnTo>
                <a:lnTo>
                  <a:pt x="704737" y="1839578"/>
                </a:lnTo>
                <a:cubicBezTo>
                  <a:pt x="748364" y="1814231"/>
                  <a:pt x="793139" y="1794072"/>
                  <a:pt x="837757" y="1778166"/>
                </a:cubicBezTo>
                <a:cubicBezTo>
                  <a:pt x="841894" y="1776800"/>
                  <a:pt x="851579" y="1773351"/>
                  <a:pt x="857207" y="1771347"/>
                </a:cubicBezTo>
                <a:lnTo>
                  <a:pt x="857925" y="1770669"/>
                </a:lnTo>
                <a:lnTo>
                  <a:pt x="920956" y="1758846"/>
                </a:lnTo>
                <a:lnTo>
                  <a:pt x="923235" y="1762704"/>
                </a:lnTo>
                <a:lnTo>
                  <a:pt x="916970" y="1764887"/>
                </a:lnTo>
                <a:cubicBezTo>
                  <a:pt x="902497" y="1770467"/>
                  <a:pt x="888266" y="1776288"/>
                  <a:pt x="874393" y="1781670"/>
                </a:cubicBezTo>
                <a:cubicBezTo>
                  <a:pt x="860487" y="1786578"/>
                  <a:pt x="845676" y="1791471"/>
                  <a:pt x="830782" y="1796458"/>
                </a:cubicBezTo>
                <a:cubicBezTo>
                  <a:pt x="794355" y="1809552"/>
                  <a:pt x="757922" y="1827926"/>
                  <a:pt x="721326" y="1846313"/>
                </a:cubicBezTo>
                <a:lnTo>
                  <a:pt x="711740" y="1851929"/>
                </a:lnTo>
                <a:lnTo>
                  <a:pt x="725686" y="1847182"/>
                </a:lnTo>
                <a:cubicBezTo>
                  <a:pt x="732537" y="1845092"/>
                  <a:pt x="739685" y="1843006"/>
                  <a:pt x="746733" y="1840644"/>
                </a:cubicBezTo>
                <a:cubicBezTo>
                  <a:pt x="760230" y="1836800"/>
                  <a:pt x="774898" y="1834315"/>
                  <a:pt x="787229" y="1830213"/>
                </a:cubicBezTo>
                <a:cubicBezTo>
                  <a:pt x="793446" y="1828215"/>
                  <a:pt x="799888" y="1826246"/>
                  <a:pt x="806589" y="1824652"/>
                </a:cubicBezTo>
                <a:lnTo>
                  <a:pt x="810515" y="1824031"/>
                </a:lnTo>
                <a:lnTo>
                  <a:pt x="795531" y="1828266"/>
                </a:lnTo>
                <a:cubicBezTo>
                  <a:pt x="789650" y="1829989"/>
                  <a:pt x="783892" y="1831714"/>
                  <a:pt x="778350" y="1833354"/>
                </a:cubicBezTo>
                <a:cubicBezTo>
                  <a:pt x="774755" y="1834668"/>
                  <a:pt x="769612" y="1836144"/>
                  <a:pt x="767847" y="1836766"/>
                </a:cubicBezTo>
                <a:cubicBezTo>
                  <a:pt x="766253" y="1838525"/>
                  <a:pt x="768635" y="1838548"/>
                  <a:pt x="767485" y="1839814"/>
                </a:cubicBezTo>
                <a:cubicBezTo>
                  <a:pt x="767485" y="1839814"/>
                  <a:pt x="765509" y="1841995"/>
                  <a:pt x="764892" y="1841350"/>
                </a:cubicBezTo>
                <a:cubicBezTo>
                  <a:pt x="765509" y="1841995"/>
                  <a:pt x="772650" y="1840964"/>
                  <a:pt x="778794" y="1839710"/>
                </a:cubicBezTo>
                <a:lnTo>
                  <a:pt x="778717" y="1840580"/>
                </a:lnTo>
                <a:lnTo>
                  <a:pt x="777965" y="1840625"/>
                </a:lnTo>
                <a:cubicBezTo>
                  <a:pt x="778273" y="1840947"/>
                  <a:pt x="778538" y="1840985"/>
                  <a:pt x="778697" y="1840809"/>
                </a:cubicBezTo>
                <a:lnTo>
                  <a:pt x="778717" y="1840580"/>
                </a:lnTo>
                <a:lnTo>
                  <a:pt x="783000" y="1840326"/>
                </a:lnTo>
                <a:cubicBezTo>
                  <a:pt x="787866" y="1839463"/>
                  <a:pt x="792333" y="1837144"/>
                  <a:pt x="797438" y="1835490"/>
                </a:cubicBezTo>
                <a:cubicBezTo>
                  <a:pt x="830682" y="1827757"/>
                  <a:pt x="863759" y="1819987"/>
                  <a:pt x="898110" y="1817657"/>
                </a:cubicBezTo>
                <a:cubicBezTo>
                  <a:pt x="912245" y="1817085"/>
                  <a:pt x="926317" y="1816581"/>
                  <a:pt x="939452" y="1815786"/>
                </a:cubicBezTo>
                <a:cubicBezTo>
                  <a:pt x="965427" y="1813199"/>
                  <a:pt x="992446" y="1809237"/>
                  <a:pt x="1020888" y="1809228"/>
                </a:cubicBezTo>
                <a:lnTo>
                  <a:pt x="1065414" y="1807940"/>
                </a:lnTo>
                <a:lnTo>
                  <a:pt x="1076900" y="1805052"/>
                </a:lnTo>
                <a:cubicBezTo>
                  <a:pt x="1079637" y="1804349"/>
                  <a:pt x="1081453" y="1801976"/>
                  <a:pt x="1082172" y="1801491"/>
                </a:cubicBezTo>
                <a:cubicBezTo>
                  <a:pt x="1084069" y="1801356"/>
                  <a:pt x="1085304" y="1801504"/>
                  <a:pt x="1087855" y="1800764"/>
                </a:cubicBezTo>
                <a:cubicBezTo>
                  <a:pt x="1088574" y="1800279"/>
                  <a:pt x="1091568" y="1798255"/>
                  <a:pt x="1093006" y="1797285"/>
                </a:cubicBezTo>
                <a:lnTo>
                  <a:pt x="1094483" y="1796796"/>
                </a:lnTo>
                <a:lnTo>
                  <a:pt x="1085223" y="1797211"/>
                </a:lnTo>
                <a:lnTo>
                  <a:pt x="1072358" y="1800399"/>
                </a:lnTo>
                <a:lnTo>
                  <a:pt x="1068957" y="1801115"/>
                </a:lnTo>
                <a:lnTo>
                  <a:pt x="1069643" y="1800739"/>
                </a:lnTo>
                <a:lnTo>
                  <a:pt x="1075229" y="1797659"/>
                </a:lnTo>
                <a:lnTo>
                  <a:pt x="1046725" y="1798935"/>
                </a:lnTo>
                <a:lnTo>
                  <a:pt x="1043679" y="1798872"/>
                </a:lnTo>
                <a:cubicBezTo>
                  <a:pt x="1043679" y="1798872"/>
                  <a:pt x="1043679" y="1798872"/>
                  <a:pt x="1053275" y="1796143"/>
                </a:cubicBezTo>
                <a:lnTo>
                  <a:pt x="1053830" y="1795985"/>
                </a:lnTo>
                <a:lnTo>
                  <a:pt x="1049435" y="1795619"/>
                </a:lnTo>
                <a:cubicBezTo>
                  <a:pt x="1047450" y="1795489"/>
                  <a:pt x="1046834" y="1795247"/>
                  <a:pt x="1050784" y="1794383"/>
                </a:cubicBezTo>
                <a:cubicBezTo>
                  <a:pt x="1055377" y="1793746"/>
                  <a:pt x="1054445" y="1793625"/>
                  <a:pt x="1051765" y="1793697"/>
                </a:cubicBezTo>
                <a:lnTo>
                  <a:pt x="1050649" y="1793753"/>
                </a:lnTo>
                <a:lnTo>
                  <a:pt x="1050019" y="1794169"/>
                </a:lnTo>
                <a:cubicBezTo>
                  <a:pt x="1047744" y="1795485"/>
                  <a:pt x="1045403" y="1796471"/>
                  <a:pt x="1045137" y="1795150"/>
                </a:cubicBezTo>
                <a:lnTo>
                  <a:pt x="1047123" y="1793928"/>
                </a:lnTo>
                <a:lnTo>
                  <a:pt x="1042865" y="1794140"/>
                </a:lnTo>
                <a:lnTo>
                  <a:pt x="1034044" y="1799144"/>
                </a:lnTo>
                <a:cubicBezTo>
                  <a:pt x="1034044" y="1799144"/>
                  <a:pt x="1024239" y="1804766"/>
                  <a:pt x="1025264" y="1802608"/>
                </a:cubicBezTo>
                <a:lnTo>
                  <a:pt x="1027886" y="1800998"/>
                </a:lnTo>
                <a:lnTo>
                  <a:pt x="1031862" y="1799737"/>
                </a:lnTo>
                <a:cubicBezTo>
                  <a:pt x="1033411" y="1799193"/>
                  <a:pt x="1034630" y="1798682"/>
                  <a:pt x="1035125" y="1798278"/>
                </a:cubicBezTo>
                <a:lnTo>
                  <a:pt x="1034113" y="1797500"/>
                </a:lnTo>
                <a:lnTo>
                  <a:pt x="1035069" y="1796985"/>
                </a:lnTo>
                <a:cubicBezTo>
                  <a:pt x="1034061" y="1798104"/>
                  <a:pt x="1045274" y="1791938"/>
                  <a:pt x="1043737" y="1790415"/>
                </a:cubicBezTo>
                <a:cubicBezTo>
                  <a:pt x="1043251" y="1789934"/>
                  <a:pt x="1032524" y="1796581"/>
                  <a:pt x="1030446" y="1797871"/>
                </a:cubicBezTo>
                <a:lnTo>
                  <a:pt x="1029606" y="1798315"/>
                </a:lnTo>
                <a:lnTo>
                  <a:pt x="1029483" y="1798339"/>
                </a:lnTo>
                <a:lnTo>
                  <a:pt x="1026677" y="1799171"/>
                </a:lnTo>
                <a:lnTo>
                  <a:pt x="1045355" y="1787853"/>
                </a:lnTo>
                <a:cubicBezTo>
                  <a:pt x="1054859" y="1782308"/>
                  <a:pt x="1064622" y="1776733"/>
                  <a:pt x="1074677" y="1770832"/>
                </a:cubicBezTo>
                <a:cubicBezTo>
                  <a:pt x="1074677" y="1770832"/>
                  <a:pt x="1078294" y="1771064"/>
                  <a:pt x="1078330" y="1768985"/>
                </a:cubicBezTo>
                <a:cubicBezTo>
                  <a:pt x="1078267" y="1767864"/>
                  <a:pt x="1069048" y="1772835"/>
                  <a:pt x="1074192" y="1770351"/>
                </a:cubicBezTo>
                <a:cubicBezTo>
                  <a:pt x="1057183" y="1778706"/>
                  <a:pt x="1037622" y="1791937"/>
                  <a:pt x="1020714" y="1799161"/>
                </a:cubicBezTo>
                <a:cubicBezTo>
                  <a:pt x="1036624" y="1787776"/>
                  <a:pt x="1059262" y="1777417"/>
                  <a:pt x="1077882" y="1766251"/>
                </a:cubicBezTo>
                <a:cubicBezTo>
                  <a:pt x="1079373" y="1765614"/>
                  <a:pt x="1086111" y="1761359"/>
                  <a:pt x="1085058" y="1760318"/>
                </a:cubicBezTo>
                <a:lnTo>
                  <a:pt x="1076345" y="1764728"/>
                </a:lnTo>
                <a:cubicBezTo>
                  <a:pt x="1068032" y="1769713"/>
                  <a:pt x="1058896" y="1774763"/>
                  <a:pt x="1050600" y="1778708"/>
                </a:cubicBezTo>
                <a:cubicBezTo>
                  <a:pt x="1057297" y="1774414"/>
                  <a:pt x="1064650" y="1770197"/>
                  <a:pt x="1072313" y="1765891"/>
                </a:cubicBezTo>
                <a:cubicBezTo>
                  <a:pt x="1079978" y="1761584"/>
                  <a:pt x="1087951" y="1757190"/>
                  <a:pt x="1095888" y="1752537"/>
                </a:cubicBezTo>
                <a:cubicBezTo>
                  <a:pt x="1110919" y="1744338"/>
                  <a:pt x="1126839" y="1737194"/>
                  <a:pt x="1140716" y="1729086"/>
                </a:cubicBezTo>
                <a:lnTo>
                  <a:pt x="1149999" y="1724004"/>
                </a:lnTo>
                <a:lnTo>
                  <a:pt x="1119570" y="1734115"/>
                </a:lnTo>
                <a:cubicBezTo>
                  <a:pt x="1125447" y="1731763"/>
                  <a:pt x="1130328" y="1729566"/>
                  <a:pt x="1136362" y="1727217"/>
                </a:cubicBezTo>
                <a:cubicBezTo>
                  <a:pt x="1137555" y="1726624"/>
                  <a:pt x="1137124" y="1726306"/>
                  <a:pt x="1135861" y="1726125"/>
                </a:cubicBezTo>
                <a:lnTo>
                  <a:pt x="1133711" y="1726022"/>
                </a:lnTo>
                <a:lnTo>
                  <a:pt x="1155162" y="1721177"/>
                </a:lnTo>
                <a:lnTo>
                  <a:pt x="1162290" y="1717275"/>
                </a:lnTo>
                <a:lnTo>
                  <a:pt x="1166539" y="1715408"/>
                </a:lnTo>
                <a:lnTo>
                  <a:pt x="1156477" y="1720880"/>
                </a:lnTo>
                <a:lnTo>
                  <a:pt x="1169676" y="1717899"/>
                </a:lnTo>
                <a:lnTo>
                  <a:pt x="1162750" y="1720693"/>
                </a:lnTo>
                <a:cubicBezTo>
                  <a:pt x="1161313" y="1721900"/>
                  <a:pt x="1163527" y="1721945"/>
                  <a:pt x="1167795" y="1722032"/>
                </a:cubicBezTo>
                <a:cubicBezTo>
                  <a:pt x="1153435" y="1727567"/>
                  <a:pt x="1153435" y="1727567"/>
                  <a:pt x="1153435" y="1727567"/>
                </a:cubicBezTo>
                <a:cubicBezTo>
                  <a:pt x="1159594" y="1724161"/>
                  <a:pt x="1159594" y="1724161"/>
                  <a:pt x="1159594" y="1724161"/>
                </a:cubicBezTo>
                <a:cubicBezTo>
                  <a:pt x="1162035" y="1723063"/>
                  <a:pt x="1160177" y="1723025"/>
                  <a:pt x="1157453" y="1723256"/>
                </a:cubicBezTo>
                <a:lnTo>
                  <a:pt x="1150950" y="1723885"/>
                </a:lnTo>
                <a:lnTo>
                  <a:pt x="1149862" y="1724477"/>
                </a:lnTo>
                <a:cubicBezTo>
                  <a:pt x="1143299" y="1728101"/>
                  <a:pt x="1136866" y="1731687"/>
                  <a:pt x="1130677" y="1735118"/>
                </a:cubicBezTo>
                <a:cubicBezTo>
                  <a:pt x="1126604" y="1737605"/>
                  <a:pt x="1120873" y="1740741"/>
                  <a:pt x="1118878" y="1741937"/>
                </a:cubicBezTo>
                <a:cubicBezTo>
                  <a:pt x="1116781" y="1744267"/>
                  <a:pt x="1119261" y="1743551"/>
                  <a:pt x="1117752" y="1745228"/>
                </a:cubicBezTo>
                <a:cubicBezTo>
                  <a:pt x="1117752" y="1745228"/>
                  <a:pt x="1115153" y="1748116"/>
                  <a:pt x="1114667" y="1747636"/>
                </a:cubicBezTo>
                <a:cubicBezTo>
                  <a:pt x="1115153" y="1748116"/>
                  <a:pt x="1122861" y="1744824"/>
                  <a:pt x="1129580" y="1741610"/>
                </a:cubicBezTo>
                <a:lnTo>
                  <a:pt x="1129287" y="1742540"/>
                </a:lnTo>
                <a:lnTo>
                  <a:pt x="1128490" y="1742821"/>
                </a:lnTo>
                <a:cubicBezTo>
                  <a:pt x="1128733" y="1743061"/>
                  <a:pt x="1129000" y="1743019"/>
                  <a:pt x="1129210" y="1742786"/>
                </a:cubicBezTo>
                <a:lnTo>
                  <a:pt x="1129287" y="1742540"/>
                </a:lnTo>
                <a:lnTo>
                  <a:pt x="1133820" y="1740946"/>
                </a:lnTo>
                <a:cubicBezTo>
                  <a:pt x="1139109" y="1738535"/>
                  <a:pt x="1144343" y="1734730"/>
                  <a:pt x="1150077" y="1731420"/>
                </a:cubicBezTo>
                <a:lnTo>
                  <a:pt x="1190984" y="1711328"/>
                </a:lnTo>
                <a:lnTo>
                  <a:pt x="1088878" y="1713335"/>
                </a:lnTo>
                <a:lnTo>
                  <a:pt x="968958" y="1721398"/>
                </a:lnTo>
                <a:lnTo>
                  <a:pt x="955315" y="1725002"/>
                </a:lnTo>
                <a:lnTo>
                  <a:pt x="954357" y="1724284"/>
                </a:lnTo>
                <a:lnTo>
                  <a:pt x="954605" y="1725190"/>
                </a:lnTo>
                <a:lnTo>
                  <a:pt x="810248" y="1763326"/>
                </a:lnTo>
                <a:cubicBezTo>
                  <a:pt x="810248" y="1763326"/>
                  <a:pt x="809611" y="1763118"/>
                  <a:pt x="808817" y="1762857"/>
                </a:cubicBezTo>
                <a:lnTo>
                  <a:pt x="807027" y="1762271"/>
                </a:lnTo>
                <a:lnTo>
                  <a:pt x="806431" y="1762074"/>
                </a:lnTo>
                <a:cubicBezTo>
                  <a:pt x="805796" y="1761866"/>
                  <a:pt x="805476" y="1761762"/>
                  <a:pt x="805955" y="1761919"/>
                </a:cubicBezTo>
                <a:lnTo>
                  <a:pt x="807027" y="1762271"/>
                </a:lnTo>
                <a:lnTo>
                  <a:pt x="810248" y="1763326"/>
                </a:lnTo>
                <a:cubicBezTo>
                  <a:pt x="819113" y="1763774"/>
                  <a:pt x="826665" y="1761334"/>
                  <a:pt x="835872" y="1759381"/>
                </a:cubicBezTo>
                <a:cubicBezTo>
                  <a:pt x="842610" y="1759722"/>
                  <a:pt x="869512" y="1751407"/>
                  <a:pt x="854300" y="1757894"/>
                </a:cubicBezTo>
                <a:cubicBezTo>
                  <a:pt x="849673" y="1760180"/>
                  <a:pt x="844141" y="1761790"/>
                  <a:pt x="838336" y="1763184"/>
                </a:cubicBezTo>
                <a:lnTo>
                  <a:pt x="832169" y="1764584"/>
                </a:lnTo>
                <a:lnTo>
                  <a:pt x="846728" y="1758678"/>
                </a:lnTo>
                <a:cubicBezTo>
                  <a:pt x="829792" y="1762700"/>
                  <a:pt x="811428" y="1768481"/>
                  <a:pt x="794355" y="1775716"/>
                </a:cubicBezTo>
                <a:cubicBezTo>
                  <a:pt x="777447" y="1782940"/>
                  <a:pt x="759952" y="1790814"/>
                  <a:pt x="741937" y="1800288"/>
                </a:cubicBezTo>
                <a:cubicBezTo>
                  <a:pt x="727323" y="1808109"/>
                  <a:pt x="712022" y="1816394"/>
                  <a:pt x="696648" y="1824760"/>
                </a:cubicBezTo>
                <a:lnTo>
                  <a:pt x="696477" y="1824854"/>
                </a:lnTo>
                <a:lnTo>
                  <a:pt x="692019" y="1826288"/>
                </a:lnTo>
                <a:cubicBezTo>
                  <a:pt x="690627" y="1826783"/>
                  <a:pt x="689808" y="1827142"/>
                  <a:pt x="690086" y="1827199"/>
                </a:cubicBezTo>
                <a:cubicBezTo>
                  <a:pt x="688577" y="1826254"/>
                  <a:pt x="688763" y="1823015"/>
                  <a:pt x="691176" y="1823514"/>
                </a:cubicBezTo>
                <a:cubicBezTo>
                  <a:pt x="687647" y="1822785"/>
                  <a:pt x="691894" y="1823029"/>
                  <a:pt x="686486" y="1824552"/>
                </a:cubicBezTo>
                <a:cubicBezTo>
                  <a:pt x="679430" y="1826369"/>
                  <a:pt x="683863" y="1823375"/>
                  <a:pt x="683863" y="1823375"/>
                </a:cubicBezTo>
                <a:cubicBezTo>
                  <a:pt x="686858" y="1821352"/>
                  <a:pt x="695147" y="1819685"/>
                  <a:pt x="696585" y="1818714"/>
                </a:cubicBezTo>
                <a:cubicBezTo>
                  <a:pt x="696585" y="1818714"/>
                  <a:pt x="696513" y="1816796"/>
                  <a:pt x="696561" y="1814797"/>
                </a:cubicBezTo>
                <a:cubicBezTo>
                  <a:pt x="699112" y="1814057"/>
                  <a:pt x="703616" y="1812980"/>
                  <a:pt x="703616" y="1812980"/>
                </a:cubicBezTo>
                <a:cubicBezTo>
                  <a:pt x="705102" y="1810011"/>
                  <a:pt x="699436" y="1812856"/>
                  <a:pt x="699436" y="1812856"/>
                </a:cubicBezTo>
                <a:cubicBezTo>
                  <a:pt x="696422" y="1812761"/>
                  <a:pt x="685443" y="1813132"/>
                  <a:pt x="685839" y="1813849"/>
                </a:cubicBezTo>
                <a:cubicBezTo>
                  <a:pt x="685371" y="1811216"/>
                  <a:pt x="691386" y="1811085"/>
                  <a:pt x="696673" y="1809642"/>
                </a:cubicBezTo>
                <a:cubicBezTo>
                  <a:pt x="700064" y="1808335"/>
                  <a:pt x="714685" y="1803538"/>
                  <a:pt x="706054" y="1804289"/>
                </a:cubicBezTo>
                <a:cubicBezTo>
                  <a:pt x="702268" y="1804881"/>
                  <a:pt x="698812" y="1806068"/>
                  <a:pt x="694309" y="1807144"/>
                </a:cubicBezTo>
                <a:cubicBezTo>
                  <a:pt x="690049" y="1808219"/>
                  <a:pt x="686716" y="1808996"/>
                  <a:pt x="683876" y="1809622"/>
                </a:cubicBezTo>
                <a:lnTo>
                  <a:pt x="677254" y="1811015"/>
                </a:lnTo>
                <a:lnTo>
                  <a:pt x="679157" y="1810017"/>
                </a:lnTo>
                <a:lnTo>
                  <a:pt x="692757" y="1802254"/>
                </a:lnTo>
                <a:lnTo>
                  <a:pt x="700088" y="1799144"/>
                </a:lnTo>
                <a:cubicBezTo>
                  <a:pt x="704786" y="1797527"/>
                  <a:pt x="702697" y="1797914"/>
                  <a:pt x="699425" y="1798466"/>
                </a:cubicBezTo>
                <a:lnTo>
                  <a:pt x="699383" y="1798471"/>
                </a:lnTo>
                <a:lnTo>
                  <a:pt x="699970" y="1798136"/>
                </a:lnTo>
                <a:cubicBezTo>
                  <a:pt x="707030" y="1794224"/>
                  <a:pt x="714338" y="1790314"/>
                  <a:pt x="722264" y="1786269"/>
                </a:cubicBezTo>
                <a:cubicBezTo>
                  <a:pt x="722851" y="1785617"/>
                  <a:pt x="731062" y="1781764"/>
                  <a:pt x="730091" y="1780803"/>
                </a:cubicBezTo>
                <a:cubicBezTo>
                  <a:pt x="729039" y="1779761"/>
                  <a:pt x="719298" y="1786503"/>
                  <a:pt x="717223" y="1787619"/>
                </a:cubicBezTo>
                <a:lnTo>
                  <a:pt x="695922" y="1798961"/>
                </a:lnTo>
                <a:lnTo>
                  <a:pt x="694329" y="1799187"/>
                </a:lnTo>
                <a:cubicBezTo>
                  <a:pt x="692801" y="1799315"/>
                  <a:pt x="691678" y="1799254"/>
                  <a:pt x="691660" y="1798775"/>
                </a:cubicBezTo>
                <a:cubicBezTo>
                  <a:pt x="690804" y="1797223"/>
                  <a:pt x="719907" y="1788869"/>
                  <a:pt x="709977" y="1789351"/>
                </a:cubicBezTo>
                <a:cubicBezTo>
                  <a:pt x="707305" y="1790173"/>
                  <a:pt x="690337" y="1794590"/>
                  <a:pt x="689546" y="1793158"/>
                </a:cubicBezTo>
                <a:cubicBezTo>
                  <a:pt x="689084" y="1792323"/>
                  <a:pt x="693170" y="1786614"/>
                  <a:pt x="692450" y="1787100"/>
                </a:cubicBezTo>
                <a:cubicBezTo>
                  <a:pt x="693170" y="1786614"/>
                  <a:pt x="693888" y="1786129"/>
                  <a:pt x="694606" y="1785643"/>
                </a:cubicBezTo>
                <a:cubicBezTo>
                  <a:pt x="691594" y="1785549"/>
                  <a:pt x="680243" y="1789120"/>
                  <a:pt x="689246" y="1785169"/>
                </a:cubicBezTo>
                <a:cubicBezTo>
                  <a:pt x="699482" y="1781367"/>
                  <a:pt x="685394" y="1785641"/>
                  <a:pt x="680172" y="1787202"/>
                </a:cubicBezTo>
                <a:lnTo>
                  <a:pt x="678976" y="1787541"/>
                </a:lnTo>
                <a:lnTo>
                  <a:pt x="709858" y="1770636"/>
                </a:lnTo>
                <a:cubicBezTo>
                  <a:pt x="712441" y="1768787"/>
                  <a:pt x="717521" y="1765182"/>
                  <a:pt x="710801" y="1768396"/>
                </a:cubicBezTo>
                <a:cubicBezTo>
                  <a:pt x="702172" y="1772715"/>
                  <a:pt x="694023" y="1777687"/>
                  <a:pt x="685328" y="1781057"/>
                </a:cubicBezTo>
                <a:cubicBezTo>
                  <a:pt x="688659" y="1778630"/>
                  <a:pt x="692017" y="1776514"/>
                  <a:pt x="695389" y="1774556"/>
                </a:cubicBezTo>
                <a:lnTo>
                  <a:pt x="703021" y="1770375"/>
                </a:lnTo>
                <a:lnTo>
                  <a:pt x="704333" y="1769898"/>
                </a:lnTo>
                <a:cubicBezTo>
                  <a:pt x="707709" y="1768641"/>
                  <a:pt x="709320" y="1767871"/>
                  <a:pt x="709829" y="1767412"/>
                </a:cubicBezTo>
                <a:lnTo>
                  <a:pt x="709147" y="1767028"/>
                </a:lnTo>
                <a:lnTo>
                  <a:pt x="715699" y="1763453"/>
                </a:lnTo>
                <a:cubicBezTo>
                  <a:pt x="719081" y="1761505"/>
                  <a:pt x="722453" y="1759405"/>
                  <a:pt x="725806" y="1756997"/>
                </a:cubicBezTo>
                <a:lnTo>
                  <a:pt x="719383" y="1760220"/>
                </a:lnTo>
                <a:lnTo>
                  <a:pt x="706019" y="1766925"/>
                </a:lnTo>
                <a:lnTo>
                  <a:pt x="705010" y="1766976"/>
                </a:lnTo>
                <a:cubicBezTo>
                  <a:pt x="703782" y="1767055"/>
                  <a:pt x="702785" y="1767094"/>
                  <a:pt x="702686" y="1766915"/>
                </a:cubicBezTo>
                <a:cubicBezTo>
                  <a:pt x="702291" y="1766199"/>
                  <a:pt x="716192" y="1761887"/>
                  <a:pt x="719186" y="1759864"/>
                </a:cubicBezTo>
                <a:cubicBezTo>
                  <a:pt x="714222" y="1760105"/>
                  <a:pt x="712340" y="1762359"/>
                  <a:pt x="706004" y="1763690"/>
                </a:cubicBezTo>
                <a:cubicBezTo>
                  <a:pt x="706004" y="1763690"/>
                  <a:pt x="693216" y="1768232"/>
                  <a:pt x="692820" y="1767517"/>
                </a:cubicBezTo>
                <a:lnTo>
                  <a:pt x="701290" y="1760813"/>
                </a:lnTo>
                <a:cubicBezTo>
                  <a:pt x="700894" y="1760096"/>
                  <a:pt x="666293" y="1769216"/>
                  <a:pt x="682350" y="1763448"/>
                </a:cubicBezTo>
                <a:cubicBezTo>
                  <a:pt x="692078" y="1760810"/>
                  <a:pt x="699642" y="1757829"/>
                  <a:pt x="707465" y="1753528"/>
                </a:cubicBezTo>
                <a:cubicBezTo>
                  <a:pt x="710298" y="1752106"/>
                  <a:pt x="712875" y="1751635"/>
                  <a:pt x="715477" y="1751024"/>
                </a:cubicBezTo>
                <a:lnTo>
                  <a:pt x="723030" y="1747929"/>
                </a:lnTo>
                <a:lnTo>
                  <a:pt x="723643" y="1747679"/>
                </a:lnTo>
                <a:cubicBezTo>
                  <a:pt x="723643" y="1747679"/>
                  <a:pt x="723696" y="1747777"/>
                  <a:pt x="723762" y="1747898"/>
                </a:cubicBezTo>
                <a:lnTo>
                  <a:pt x="723914" y="1748170"/>
                </a:lnTo>
                <a:lnTo>
                  <a:pt x="723964" y="1748262"/>
                </a:lnTo>
                <a:cubicBezTo>
                  <a:pt x="724018" y="1748358"/>
                  <a:pt x="724045" y="1748406"/>
                  <a:pt x="724004" y="1748334"/>
                </a:cubicBezTo>
                <a:lnTo>
                  <a:pt x="723914" y="1748170"/>
                </a:lnTo>
                <a:lnTo>
                  <a:pt x="723643" y="1747679"/>
                </a:lnTo>
                <a:lnTo>
                  <a:pt x="722839" y="1747597"/>
                </a:lnTo>
                <a:lnTo>
                  <a:pt x="722639" y="1747253"/>
                </a:lnTo>
                <a:lnTo>
                  <a:pt x="722575" y="1747143"/>
                </a:lnTo>
                <a:cubicBezTo>
                  <a:pt x="722104" y="1746335"/>
                  <a:pt x="721567" y="1745410"/>
                  <a:pt x="721567" y="1745410"/>
                </a:cubicBezTo>
                <a:cubicBezTo>
                  <a:pt x="720964" y="1744371"/>
                  <a:pt x="720264" y="1743977"/>
                  <a:pt x="719516" y="1743999"/>
                </a:cubicBezTo>
                <a:cubicBezTo>
                  <a:pt x="717276" y="1744064"/>
                  <a:pt x="714606" y="1747877"/>
                  <a:pt x="712820" y="1749287"/>
                </a:cubicBezTo>
                <a:cubicBezTo>
                  <a:pt x="712216" y="1748248"/>
                  <a:pt x="711518" y="1747854"/>
                  <a:pt x="710770" y="1747875"/>
                </a:cubicBezTo>
                <a:lnTo>
                  <a:pt x="704809" y="1752581"/>
                </a:lnTo>
                <a:lnTo>
                  <a:pt x="704058" y="1752717"/>
                </a:lnTo>
                <a:cubicBezTo>
                  <a:pt x="703218" y="1753284"/>
                  <a:pt x="702014" y="1749018"/>
                  <a:pt x="702732" y="1748533"/>
                </a:cubicBezTo>
                <a:cubicBezTo>
                  <a:pt x="697115" y="1749379"/>
                  <a:pt x="692239" y="1753655"/>
                  <a:pt x="687340" y="1754016"/>
                </a:cubicBezTo>
                <a:cubicBezTo>
                  <a:pt x="685441" y="1754152"/>
                  <a:pt x="685046" y="1753436"/>
                  <a:pt x="683536" y="1752489"/>
                </a:cubicBezTo>
                <a:lnTo>
                  <a:pt x="681161" y="1752721"/>
                </a:lnTo>
                <a:lnTo>
                  <a:pt x="693211" y="1748168"/>
                </a:lnTo>
                <a:cubicBezTo>
                  <a:pt x="734350" y="1732541"/>
                  <a:pt x="774317" y="1716640"/>
                  <a:pt x="808594" y="1698918"/>
                </a:cubicBezTo>
                <a:cubicBezTo>
                  <a:pt x="774771" y="1708455"/>
                  <a:pt x="736990" y="1723388"/>
                  <a:pt x="699015" y="1738854"/>
                </a:cubicBezTo>
                <a:lnTo>
                  <a:pt x="691894" y="1741744"/>
                </a:lnTo>
                <a:lnTo>
                  <a:pt x="690576" y="1742080"/>
                </a:lnTo>
                <a:cubicBezTo>
                  <a:pt x="687093" y="1742919"/>
                  <a:pt x="683697" y="1743696"/>
                  <a:pt x="682721" y="1743865"/>
                </a:cubicBezTo>
                <a:cubicBezTo>
                  <a:pt x="681607" y="1743634"/>
                  <a:pt x="680750" y="1742082"/>
                  <a:pt x="680750" y="1742082"/>
                </a:cubicBezTo>
                <a:lnTo>
                  <a:pt x="673835" y="1744227"/>
                </a:lnTo>
                <a:lnTo>
                  <a:pt x="709177" y="1729694"/>
                </a:lnTo>
                <a:cubicBezTo>
                  <a:pt x="748793" y="1713312"/>
                  <a:pt x="787462" y="1696921"/>
                  <a:pt x="825628" y="1679412"/>
                </a:cubicBezTo>
                <a:cubicBezTo>
                  <a:pt x="809504" y="1682548"/>
                  <a:pt x="792205" y="1689642"/>
                  <a:pt x="772728" y="1698960"/>
                </a:cubicBezTo>
                <a:cubicBezTo>
                  <a:pt x="763980" y="1702837"/>
                  <a:pt x="718854" y="1722812"/>
                  <a:pt x="717647" y="1720735"/>
                </a:cubicBezTo>
                <a:cubicBezTo>
                  <a:pt x="713826" y="1714160"/>
                  <a:pt x="760159" y="1696261"/>
                  <a:pt x="755398" y="1700020"/>
                </a:cubicBezTo>
                <a:cubicBezTo>
                  <a:pt x="766524" y="1694265"/>
                  <a:pt x="788617" y="1689446"/>
                  <a:pt x="796158" y="1683492"/>
                </a:cubicBezTo>
                <a:cubicBezTo>
                  <a:pt x="802093" y="1675776"/>
                  <a:pt x="761333" y="1692304"/>
                  <a:pt x="761333" y="1692304"/>
                </a:cubicBezTo>
                <a:cubicBezTo>
                  <a:pt x="722764" y="1708618"/>
                  <a:pt x="686476" y="1723130"/>
                  <a:pt x="651852" y="1736769"/>
                </a:cubicBezTo>
                <a:lnTo>
                  <a:pt x="608020" y="1754054"/>
                </a:lnTo>
                <a:lnTo>
                  <a:pt x="607912" y="1750978"/>
                </a:lnTo>
                <a:lnTo>
                  <a:pt x="607872" y="1749813"/>
                </a:lnTo>
                <a:lnTo>
                  <a:pt x="607593" y="1749886"/>
                </a:lnTo>
                <a:lnTo>
                  <a:pt x="604556" y="1750512"/>
                </a:lnTo>
                <a:lnTo>
                  <a:pt x="604721" y="1750399"/>
                </a:lnTo>
                <a:lnTo>
                  <a:pt x="607834" y="1748723"/>
                </a:lnTo>
                <a:lnTo>
                  <a:pt x="607785" y="1747324"/>
                </a:lnTo>
                <a:lnTo>
                  <a:pt x="603503" y="1749721"/>
                </a:lnTo>
                <a:lnTo>
                  <a:pt x="600237" y="1751401"/>
                </a:lnTo>
                <a:lnTo>
                  <a:pt x="589096" y="1753695"/>
                </a:lnTo>
                <a:lnTo>
                  <a:pt x="589193" y="1753226"/>
                </a:lnTo>
                <a:lnTo>
                  <a:pt x="653322" y="1727594"/>
                </a:lnTo>
                <a:cubicBezTo>
                  <a:pt x="655703" y="1725714"/>
                  <a:pt x="713794" y="1708126"/>
                  <a:pt x="717746" y="1701976"/>
                </a:cubicBezTo>
                <a:cubicBezTo>
                  <a:pt x="718687" y="1691641"/>
                  <a:pt x="680339" y="1712322"/>
                  <a:pt x="680339" y="1712322"/>
                </a:cubicBezTo>
                <a:cubicBezTo>
                  <a:pt x="661249" y="1719568"/>
                  <a:pt x="644308" y="1725906"/>
                  <a:pt x="628498" y="1731793"/>
                </a:cubicBezTo>
                <a:lnTo>
                  <a:pt x="607162" y="1739731"/>
                </a:lnTo>
                <a:lnTo>
                  <a:pt x="611528" y="1734319"/>
                </a:lnTo>
                <a:cubicBezTo>
                  <a:pt x="612634" y="1734342"/>
                  <a:pt x="611857" y="1733090"/>
                  <a:pt x="612187" y="1731859"/>
                </a:cubicBezTo>
                <a:lnTo>
                  <a:pt x="612849" y="1731557"/>
                </a:lnTo>
                <a:lnTo>
                  <a:pt x="612272" y="1731508"/>
                </a:lnTo>
                <a:lnTo>
                  <a:pt x="615072" y="1729517"/>
                </a:lnTo>
                <a:lnTo>
                  <a:pt x="611835" y="1729805"/>
                </a:lnTo>
                <a:lnTo>
                  <a:pt x="616555" y="1729107"/>
                </a:lnTo>
                <a:lnTo>
                  <a:pt x="619948" y="1728306"/>
                </a:lnTo>
                <a:lnTo>
                  <a:pt x="631758" y="1722900"/>
                </a:lnTo>
                <a:lnTo>
                  <a:pt x="632312" y="1723085"/>
                </a:lnTo>
                <a:lnTo>
                  <a:pt x="632496" y="1722905"/>
                </a:lnTo>
                <a:cubicBezTo>
                  <a:pt x="637324" y="1720627"/>
                  <a:pt x="643452" y="1718618"/>
                  <a:pt x="650112" y="1716085"/>
                </a:cubicBezTo>
                <a:lnTo>
                  <a:pt x="658602" y="1713762"/>
                </a:lnTo>
                <a:lnTo>
                  <a:pt x="668159" y="1709399"/>
                </a:lnTo>
                <a:lnTo>
                  <a:pt x="672879" y="1706611"/>
                </a:lnTo>
                <a:lnTo>
                  <a:pt x="672349" y="1706384"/>
                </a:lnTo>
                <a:cubicBezTo>
                  <a:pt x="671824" y="1706201"/>
                  <a:pt x="671354" y="1706078"/>
                  <a:pt x="671046" y="1706040"/>
                </a:cubicBezTo>
                <a:lnTo>
                  <a:pt x="663067" y="1708027"/>
                </a:lnTo>
                <a:lnTo>
                  <a:pt x="657358" y="1710796"/>
                </a:lnTo>
                <a:cubicBezTo>
                  <a:pt x="649868" y="1714352"/>
                  <a:pt x="642285" y="1717729"/>
                  <a:pt x="634631" y="1720487"/>
                </a:cubicBezTo>
                <a:cubicBezTo>
                  <a:pt x="633808" y="1719410"/>
                  <a:pt x="630646" y="1719345"/>
                  <a:pt x="629539" y="1719323"/>
                </a:cubicBezTo>
                <a:cubicBezTo>
                  <a:pt x="613413" y="1727293"/>
                  <a:pt x="613413" y="1727293"/>
                  <a:pt x="613413" y="1727293"/>
                </a:cubicBezTo>
                <a:cubicBezTo>
                  <a:pt x="612465" y="1727274"/>
                  <a:pt x="612465" y="1727274"/>
                  <a:pt x="611357" y="1727251"/>
                </a:cubicBezTo>
                <a:cubicBezTo>
                  <a:pt x="616286" y="1724879"/>
                  <a:pt x="621167" y="1722683"/>
                  <a:pt x="626095" y="1720311"/>
                </a:cubicBezTo>
                <a:cubicBezTo>
                  <a:pt x="627044" y="1720331"/>
                  <a:pt x="624164" y="1719213"/>
                  <a:pt x="622110" y="1719170"/>
                </a:cubicBezTo>
                <a:cubicBezTo>
                  <a:pt x="624495" y="1717983"/>
                  <a:pt x="624495" y="1717983"/>
                  <a:pt x="624495" y="1717983"/>
                </a:cubicBezTo>
                <a:cubicBezTo>
                  <a:pt x="625602" y="1718006"/>
                  <a:pt x="625602" y="1718006"/>
                  <a:pt x="624825" y="1716753"/>
                </a:cubicBezTo>
                <a:cubicBezTo>
                  <a:pt x="625932" y="1716777"/>
                  <a:pt x="625932" y="1716777"/>
                  <a:pt x="625932" y="1716777"/>
                </a:cubicBezTo>
                <a:lnTo>
                  <a:pt x="623642" y="1715730"/>
                </a:lnTo>
                <a:lnTo>
                  <a:pt x="594019" y="1722662"/>
                </a:lnTo>
                <a:lnTo>
                  <a:pt x="591272" y="1723302"/>
                </a:lnTo>
                <a:lnTo>
                  <a:pt x="593945" y="1721223"/>
                </a:lnTo>
                <a:lnTo>
                  <a:pt x="594829" y="1720429"/>
                </a:lnTo>
                <a:lnTo>
                  <a:pt x="603393" y="1718153"/>
                </a:lnTo>
                <a:cubicBezTo>
                  <a:pt x="608682" y="1716710"/>
                  <a:pt x="621937" y="1714801"/>
                  <a:pt x="625651" y="1712293"/>
                </a:cubicBezTo>
                <a:cubicBezTo>
                  <a:pt x="627088" y="1711322"/>
                  <a:pt x="625902" y="1709174"/>
                  <a:pt x="627717" y="1706801"/>
                </a:cubicBezTo>
                <a:cubicBezTo>
                  <a:pt x="630317" y="1704063"/>
                  <a:pt x="632611" y="1704642"/>
                  <a:pt x="637833" y="1703080"/>
                </a:cubicBezTo>
                <a:cubicBezTo>
                  <a:pt x="641941" y="1701288"/>
                  <a:pt x="644937" y="1699265"/>
                  <a:pt x="647608" y="1698444"/>
                </a:cubicBezTo>
                <a:lnTo>
                  <a:pt x="650736" y="1697515"/>
                </a:lnTo>
                <a:lnTo>
                  <a:pt x="650601" y="1697507"/>
                </a:lnTo>
                <a:cubicBezTo>
                  <a:pt x="650379" y="1697449"/>
                  <a:pt x="650272" y="1697349"/>
                  <a:pt x="650313" y="1697199"/>
                </a:cubicBezTo>
                <a:cubicBezTo>
                  <a:pt x="650407" y="1696849"/>
                  <a:pt x="651225" y="1696337"/>
                  <a:pt x="652440" y="1695756"/>
                </a:cubicBezTo>
                <a:lnTo>
                  <a:pt x="654741" y="1694782"/>
                </a:lnTo>
                <a:lnTo>
                  <a:pt x="653601" y="1694477"/>
                </a:lnTo>
                <a:cubicBezTo>
                  <a:pt x="653018" y="1694092"/>
                  <a:pt x="652525" y="1693647"/>
                  <a:pt x="651968" y="1693532"/>
                </a:cubicBezTo>
                <a:cubicBezTo>
                  <a:pt x="650016" y="1693868"/>
                  <a:pt x="646027" y="1695579"/>
                  <a:pt x="642175" y="1696051"/>
                </a:cubicBezTo>
                <a:cubicBezTo>
                  <a:pt x="639504" y="1696873"/>
                  <a:pt x="626644" y="1699497"/>
                  <a:pt x="634862" y="1695912"/>
                </a:cubicBezTo>
                <a:cubicBezTo>
                  <a:pt x="639809" y="1693554"/>
                  <a:pt x="646607" y="1693057"/>
                  <a:pt x="649159" y="1692317"/>
                </a:cubicBezTo>
                <a:cubicBezTo>
                  <a:pt x="651897" y="1691615"/>
                  <a:pt x="653711" y="1689241"/>
                  <a:pt x="654429" y="1688756"/>
                </a:cubicBezTo>
                <a:cubicBezTo>
                  <a:pt x="656329" y="1688620"/>
                  <a:pt x="657562" y="1688770"/>
                  <a:pt x="660114" y="1688030"/>
                </a:cubicBezTo>
                <a:lnTo>
                  <a:pt x="660395" y="1687840"/>
                </a:lnTo>
                <a:lnTo>
                  <a:pt x="659177" y="1688108"/>
                </a:lnTo>
                <a:cubicBezTo>
                  <a:pt x="655299" y="1688752"/>
                  <a:pt x="658691" y="1686460"/>
                  <a:pt x="658691" y="1686460"/>
                </a:cubicBezTo>
                <a:cubicBezTo>
                  <a:pt x="661687" y="1684437"/>
                  <a:pt x="669977" y="1682770"/>
                  <a:pt x="671414" y="1681799"/>
                </a:cubicBezTo>
                <a:cubicBezTo>
                  <a:pt x="671414" y="1681799"/>
                  <a:pt x="671396" y="1681319"/>
                  <a:pt x="671384" y="1680590"/>
                </a:cubicBezTo>
                <a:lnTo>
                  <a:pt x="671384" y="1680220"/>
                </a:lnTo>
                <a:lnTo>
                  <a:pt x="665705" y="1682081"/>
                </a:lnTo>
                <a:cubicBezTo>
                  <a:pt x="663081" y="1682922"/>
                  <a:pt x="660521" y="1683700"/>
                  <a:pt x="658072" y="1684330"/>
                </a:cubicBezTo>
                <a:cubicBezTo>
                  <a:pt x="653733" y="1685704"/>
                  <a:pt x="649195" y="1686722"/>
                  <a:pt x="644616" y="1687664"/>
                </a:cubicBezTo>
                <a:lnTo>
                  <a:pt x="641214" y="1688381"/>
                </a:lnTo>
                <a:lnTo>
                  <a:pt x="641903" y="1688004"/>
                </a:lnTo>
                <a:lnTo>
                  <a:pt x="647595" y="1684864"/>
                </a:lnTo>
                <a:lnTo>
                  <a:pt x="656100" y="1682549"/>
                </a:lnTo>
                <a:cubicBezTo>
                  <a:pt x="662504" y="1681336"/>
                  <a:pt x="672416" y="1678736"/>
                  <a:pt x="664707" y="1677882"/>
                </a:cubicBezTo>
                <a:lnTo>
                  <a:pt x="658848" y="1678727"/>
                </a:lnTo>
                <a:lnTo>
                  <a:pt x="663313" y="1676370"/>
                </a:lnTo>
                <a:lnTo>
                  <a:pt x="662202" y="1676463"/>
                </a:lnTo>
                <a:cubicBezTo>
                  <a:pt x="661182" y="1676597"/>
                  <a:pt x="660570" y="1676754"/>
                  <a:pt x="660669" y="1676933"/>
                </a:cubicBezTo>
                <a:cubicBezTo>
                  <a:pt x="660317" y="1674958"/>
                  <a:pt x="663613" y="1674391"/>
                  <a:pt x="667514" y="1673622"/>
                </a:cubicBezTo>
                <a:lnTo>
                  <a:pt x="669266" y="1673228"/>
                </a:lnTo>
                <a:lnTo>
                  <a:pt x="671444" y="1672080"/>
                </a:lnTo>
                <a:lnTo>
                  <a:pt x="679960" y="1667579"/>
                </a:lnTo>
                <a:lnTo>
                  <a:pt x="675280" y="1668619"/>
                </a:lnTo>
                <a:lnTo>
                  <a:pt x="671709" y="1669555"/>
                </a:lnTo>
                <a:lnTo>
                  <a:pt x="658398" y="1675969"/>
                </a:lnTo>
                <a:cubicBezTo>
                  <a:pt x="651058" y="1679405"/>
                  <a:pt x="654703" y="1676472"/>
                  <a:pt x="658772" y="1673736"/>
                </a:cubicBezTo>
                <a:lnTo>
                  <a:pt x="661340" y="1672104"/>
                </a:lnTo>
                <a:lnTo>
                  <a:pt x="658705" y="1672707"/>
                </a:lnTo>
                <a:lnTo>
                  <a:pt x="652083" y="1674099"/>
                </a:lnTo>
                <a:lnTo>
                  <a:pt x="653986" y="1673101"/>
                </a:lnTo>
                <a:lnTo>
                  <a:pt x="667585" y="1665338"/>
                </a:lnTo>
                <a:lnTo>
                  <a:pt x="674918" y="1662229"/>
                </a:lnTo>
                <a:cubicBezTo>
                  <a:pt x="679615" y="1660611"/>
                  <a:pt x="677527" y="1660998"/>
                  <a:pt x="674254" y="1661550"/>
                </a:cubicBezTo>
                <a:lnTo>
                  <a:pt x="674212" y="1661556"/>
                </a:lnTo>
                <a:lnTo>
                  <a:pt x="674799" y="1661221"/>
                </a:lnTo>
                <a:cubicBezTo>
                  <a:pt x="681860" y="1657309"/>
                  <a:pt x="689166" y="1653399"/>
                  <a:pt x="697093" y="1649353"/>
                </a:cubicBezTo>
                <a:cubicBezTo>
                  <a:pt x="697386" y="1649027"/>
                  <a:pt x="699586" y="1647901"/>
                  <a:pt x="701591" y="1646736"/>
                </a:cubicBezTo>
                <a:lnTo>
                  <a:pt x="703037" y="1645801"/>
                </a:lnTo>
                <a:lnTo>
                  <a:pt x="699767" y="1647291"/>
                </a:lnTo>
                <a:cubicBezTo>
                  <a:pt x="688183" y="1653323"/>
                  <a:pt x="678143" y="1660365"/>
                  <a:pt x="664659" y="1665781"/>
                </a:cubicBezTo>
                <a:lnTo>
                  <a:pt x="672306" y="1661218"/>
                </a:lnTo>
                <a:lnTo>
                  <a:pt x="670751" y="1662045"/>
                </a:lnTo>
                <a:lnTo>
                  <a:pt x="669158" y="1662271"/>
                </a:lnTo>
                <a:cubicBezTo>
                  <a:pt x="667631" y="1662399"/>
                  <a:pt x="666508" y="1662339"/>
                  <a:pt x="666490" y="1661859"/>
                </a:cubicBezTo>
                <a:cubicBezTo>
                  <a:pt x="665954" y="1660891"/>
                  <a:pt x="677122" y="1657263"/>
                  <a:pt x="683149" y="1654797"/>
                </a:cubicBezTo>
                <a:lnTo>
                  <a:pt x="685031" y="1653936"/>
                </a:lnTo>
                <a:lnTo>
                  <a:pt x="686206" y="1653287"/>
                </a:lnTo>
                <a:lnTo>
                  <a:pt x="686834" y="1652639"/>
                </a:lnTo>
                <a:cubicBezTo>
                  <a:pt x="686678" y="1652453"/>
                  <a:pt x="686047" y="1652376"/>
                  <a:pt x="684805" y="1652436"/>
                </a:cubicBezTo>
                <a:cubicBezTo>
                  <a:pt x="684138" y="1652641"/>
                  <a:pt x="682576" y="1653071"/>
                  <a:pt x="680597" y="1653579"/>
                </a:cubicBezTo>
                <a:lnTo>
                  <a:pt x="674866" y="1654950"/>
                </a:lnTo>
                <a:lnTo>
                  <a:pt x="671763" y="1656684"/>
                </a:lnTo>
                <a:cubicBezTo>
                  <a:pt x="669802" y="1657688"/>
                  <a:pt x="667806" y="1658587"/>
                  <a:pt x="665758" y="1659290"/>
                </a:cubicBezTo>
                <a:cubicBezTo>
                  <a:pt x="667070" y="1658385"/>
                  <a:pt x="668243" y="1657622"/>
                  <a:pt x="669341" y="1656937"/>
                </a:cubicBezTo>
                <a:lnTo>
                  <a:pt x="671398" y="1655696"/>
                </a:lnTo>
                <a:lnTo>
                  <a:pt x="670483" y="1655884"/>
                </a:lnTo>
                <a:lnTo>
                  <a:pt x="668606" y="1656191"/>
                </a:lnTo>
                <a:lnTo>
                  <a:pt x="682649" y="1650795"/>
                </a:lnTo>
                <a:cubicBezTo>
                  <a:pt x="699104" y="1644494"/>
                  <a:pt x="715707" y="1637698"/>
                  <a:pt x="729316" y="1630235"/>
                </a:cubicBezTo>
                <a:cubicBezTo>
                  <a:pt x="742825" y="1622599"/>
                  <a:pt x="753921" y="1610810"/>
                  <a:pt x="759890" y="1609127"/>
                </a:cubicBezTo>
                <a:lnTo>
                  <a:pt x="778705" y="1600725"/>
                </a:lnTo>
                <a:lnTo>
                  <a:pt x="778248" y="1600760"/>
                </a:lnTo>
                <a:lnTo>
                  <a:pt x="777538" y="1600846"/>
                </a:lnTo>
                <a:lnTo>
                  <a:pt x="786235" y="1595017"/>
                </a:lnTo>
                <a:lnTo>
                  <a:pt x="773687" y="1601201"/>
                </a:lnTo>
                <a:lnTo>
                  <a:pt x="770792" y="1600568"/>
                </a:lnTo>
                <a:cubicBezTo>
                  <a:pt x="769527" y="1599911"/>
                  <a:pt x="773407" y="1599342"/>
                  <a:pt x="776004" y="1598447"/>
                </a:cubicBezTo>
                <a:cubicBezTo>
                  <a:pt x="758821" y="1598551"/>
                  <a:pt x="745467" y="1604851"/>
                  <a:pt x="728962" y="1605708"/>
                </a:cubicBezTo>
                <a:lnTo>
                  <a:pt x="726205" y="1605990"/>
                </a:lnTo>
                <a:lnTo>
                  <a:pt x="726324" y="1605896"/>
                </a:lnTo>
                <a:cubicBezTo>
                  <a:pt x="728094" y="1604436"/>
                  <a:pt x="735677" y="1601484"/>
                  <a:pt x="738042" y="1598944"/>
                </a:cubicBezTo>
                <a:cubicBezTo>
                  <a:pt x="741001" y="1595328"/>
                  <a:pt x="731727" y="1601348"/>
                  <a:pt x="730505" y="1601813"/>
                </a:cubicBezTo>
                <a:cubicBezTo>
                  <a:pt x="728256" y="1603194"/>
                  <a:pt x="726450" y="1604226"/>
                  <a:pt x="724845" y="1605088"/>
                </a:cubicBezTo>
                <a:lnTo>
                  <a:pt x="722285" y="1606390"/>
                </a:lnTo>
                <a:lnTo>
                  <a:pt x="712169" y="1607423"/>
                </a:lnTo>
                <a:lnTo>
                  <a:pt x="711987" y="1606504"/>
                </a:lnTo>
                <a:cubicBezTo>
                  <a:pt x="712155" y="1606636"/>
                  <a:pt x="711786" y="1606851"/>
                  <a:pt x="711101" y="1607104"/>
                </a:cubicBezTo>
                <a:lnTo>
                  <a:pt x="708911" y="1607756"/>
                </a:lnTo>
                <a:lnTo>
                  <a:pt x="701351" y="1608528"/>
                </a:lnTo>
                <a:lnTo>
                  <a:pt x="703540" y="1607229"/>
                </a:lnTo>
                <a:lnTo>
                  <a:pt x="702268" y="1605266"/>
                </a:lnTo>
                <a:lnTo>
                  <a:pt x="709632" y="1603425"/>
                </a:lnTo>
                <a:lnTo>
                  <a:pt x="706178" y="1603664"/>
                </a:lnTo>
                <a:lnTo>
                  <a:pt x="674493" y="1612646"/>
                </a:lnTo>
                <a:cubicBezTo>
                  <a:pt x="669688" y="1614543"/>
                  <a:pt x="665526" y="1617064"/>
                  <a:pt x="660907" y="1618169"/>
                </a:cubicBezTo>
                <a:lnTo>
                  <a:pt x="656816" y="1618643"/>
                </a:lnTo>
                <a:lnTo>
                  <a:pt x="656843" y="1617782"/>
                </a:lnTo>
                <a:cubicBezTo>
                  <a:pt x="664470" y="1615626"/>
                  <a:pt x="670779" y="1613569"/>
                  <a:pt x="661558" y="1615574"/>
                </a:cubicBezTo>
                <a:lnTo>
                  <a:pt x="656563" y="1616748"/>
                </a:lnTo>
                <a:lnTo>
                  <a:pt x="656562" y="1616743"/>
                </a:lnTo>
                <a:lnTo>
                  <a:pt x="656523" y="1616757"/>
                </a:lnTo>
                <a:lnTo>
                  <a:pt x="646634" y="1619080"/>
                </a:lnTo>
                <a:cubicBezTo>
                  <a:pt x="647828" y="1619079"/>
                  <a:pt x="650467" y="1618646"/>
                  <a:pt x="652728" y="1618137"/>
                </a:cubicBezTo>
                <a:lnTo>
                  <a:pt x="656523" y="1616757"/>
                </a:lnTo>
                <a:lnTo>
                  <a:pt x="656563" y="1616748"/>
                </a:lnTo>
                <a:lnTo>
                  <a:pt x="656843" y="1617782"/>
                </a:lnTo>
                <a:cubicBezTo>
                  <a:pt x="651019" y="1619340"/>
                  <a:pt x="644228" y="1620730"/>
                  <a:pt x="643602" y="1620126"/>
                </a:cubicBezTo>
                <a:cubicBezTo>
                  <a:pt x="644228" y="1620730"/>
                  <a:pt x="646009" y="1618477"/>
                  <a:pt x="646009" y="1618477"/>
                </a:cubicBezTo>
                <a:cubicBezTo>
                  <a:pt x="647043" y="1617169"/>
                  <a:pt x="644759" y="1617271"/>
                  <a:pt x="646195" y="1615454"/>
                </a:cubicBezTo>
                <a:cubicBezTo>
                  <a:pt x="647855" y="1614748"/>
                  <a:pt x="652707" y="1613024"/>
                  <a:pt x="656084" y="1611540"/>
                </a:cubicBezTo>
                <a:cubicBezTo>
                  <a:pt x="676993" y="1603909"/>
                  <a:pt x="701118" y="1594767"/>
                  <a:pt x="723316" y="1589917"/>
                </a:cubicBezTo>
                <a:lnTo>
                  <a:pt x="732477" y="1588341"/>
                </a:lnTo>
                <a:lnTo>
                  <a:pt x="731803" y="1587735"/>
                </a:lnTo>
                <a:cubicBezTo>
                  <a:pt x="731803" y="1587735"/>
                  <a:pt x="731346" y="1587715"/>
                  <a:pt x="730749" y="1587805"/>
                </a:cubicBezTo>
                <a:lnTo>
                  <a:pt x="729916" y="1588122"/>
                </a:lnTo>
                <a:lnTo>
                  <a:pt x="728455" y="1588156"/>
                </a:lnTo>
                <a:lnTo>
                  <a:pt x="728199" y="1587918"/>
                </a:lnTo>
                <a:cubicBezTo>
                  <a:pt x="728049" y="1587874"/>
                  <a:pt x="727919" y="1587974"/>
                  <a:pt x="727660" y="1588174"/>
                </a:cubicBezTo>
                <a:lnTo>
                  <a:pt x="728455" y="1588156"/>
                </a:lnTo>
                <a:lnTo>
                  <a:pt x="728856" y="1588527"/>
                </a:lnTo>
                <a:lnTo>
                  <a:pt x="724595" y="1587717"/>
                </a:lnTo>
                <a:lnTo>
                  <a:pt x="719620" y="1588785"/>
                </a:lnTo>
                <a:cubicBezTo>
                  <a:pt x="694102" y="1595045"/>
                  <a:pt x="674325" y="1602871"/>
                  <a:pt x="650103" y="1610510"/>
                </a:cubicBezTo>
                <a:cubicBezTo>
                  <a:pt x="643189" y="1613449"/>
                  <a:pt x="638738" y="1614665"/>
                  <a:pt x="630228" y="1616833"/>
                </a:cubicBezTo>
                <a:cubicBezTo>
                  <a:pt x="625153" y="1617446"/>
                  <a:pt x="628010" y="1615461"/>
                  <a:pt x="632412" y="1614071"/>
                </a:cubicBezTo>
                <a:cubicBezTo>
                  <a:pt x="634072" y="1613366"/>
                  <a:pt x="634801" y="1614070"/>
                  <a:pt x="637554" y="1611983"/>
                </a:cubicBezTo>
                <a:cubicBezTo>
                  <a:pt x="640146" y="1607310"/>
                  <a:pt x="649001" y="1604705"/>
                  <a:pt x="655915" y="1601767"/>
                </a:cubicBezTo>
                <a:cubicBezTo>
                  <a:pt x="674177" y="1594463"/>
                  <a:pt x="693098" y="1588534"/>
                  <a:pt x="712481" y="1583819"/>
                </a:cubicBezTo>
                <a:lnTo>
                  <a:pt x="771355" y="1573247"/>
                </a:lnTo>
                <a:lnTo>
                  <a:pt x="771560" y="1573077"/>
                </a:lnTo>
                <a:lnTo>
                  <a:pt x="774125" y="1571466"/>
                </a:lnTo>
                <a:lnTo>
                  <a:pt x="752381" y="1573800"/>
                </a:lnTo>
                <a:cubicBezTo>
                  <a:pt x="741097" y="1575326"/>
                  <a:pt x="729924" y="1577263"/>
                  <a:pt x="718704" y="1579956"/>
                </a:cubicBezTo>
                <a:cubicBezTo>
                  <a:pt x="694500" y="1585947"/>
                  <a:pt x="672276" y="1593847"/>
                  <a:pt x="649148" y="1600105"/>
                </a:cubicBezTo>
                <a:cubicBezTo>
                  <a:pt x="666418" y="1591270"/>
                  <a:pt x="685572" y="1582840"/>
                  <a:pt x="706860" y="1578908"/>
                </a:cubicBezTo>
                <a:lnTo>
                  <a:pt x="711126" y="1577690"/>
                </a:lnTo>
                <a:lnTo>
                  <a:pt x="711067" y="1577757"/>
                </a:lnTo>
                <a:lnTo>
                  <a:pt x="700123" y="1582717"/>
                </a:lnTo>
                <a:cubicBezTo>
                  <a:pt x="687263" y="1588896"/>
                  <a:pt x="701575" y="1584232"/>
                  <a:pt x="709264" y="1579823"/>
                </a:cubicBezTo>
                <a:lnTo>
                  <a:pt x="711067" y="1577757"/>
                </a:lnTo>
                <a:lnTo>
                  <a:pt x="711369" y="1577619"/>
                </a:lnTo>
                <a:lnTo>
                  <a:pt x="711126" y="1577690"/>
                </a:lnTo>
                <a:lnTo>
                  <a:pt x="712436" y="1576185"/>
                </a:lnTo>
                <a:lnTo>
                  <a:pt x="704613" y="1577238"/>
                </a:lnTo>
                <a:lnTo>
                  <a:pt x="704387" y="1577267"/>
                </a:lnTo>
                <a:lnTo>
                  <a:pt x="695844" y="1580067"/>
                </a:lnTo>
                <a:cubicBezTo>
                  <a:pt x="680133" y="1585537"/>
                  <a:pt x="661630" y="1591518"/>
                  <a:pt x="646263" y="1596553"/>
                </a:cubicBezTo>
                <a:cubicBezTo>
                  <a:pt x="661817" y="1588495"/>
                  <a:pt x="677463" y="1584500"/>
                  <a:pt x="692148" y="1578935"/>
                </a:cubicBezTo>
                <a:cubicBezTo>
                  <a:pt x="693742" y="1579705"/>
                  <a:pt x="694489" y="1578760"/>
                  <a:pt x="695179" y="1577888"/>
                </a:cubicBezTo>
                <a:cubicBezTo>
                  <a:pt x="691884" y="1576247"/>
                  <a:pt x="703409" y="1574679"/>
                  <a:pt x="706544" y="1573733"/>
                </a:cubicBezTo>
                <a:lnTo>
                  <a:pt x="731777" y="1568508"/>
                </a:lnTo>
                <a:lnTo>
                  <a:pt x="731776" y="1568387"/>
                </a:lnTo>
                <a:lnTo>
                  <a:pt x="731637" y="1565461"/>
                </a:lnTo>
                <a:lnTo>
                  <a:pt x="731607" y="1565465"/>
                </a:lnTo>
                <a:cubicBezTo>
                  <a:pt x="722327" y="1566954"/>
                  <a:pt x="713250" y="1568735"/>
                  <a:pt x="705255" y="1570951"/>
                </a:cubicBezTo>
                <a:cubicBezTo>
                  <a:pt x="681782" y="1577645"/>
                  <a:pt x="666006" y="1584591"/>
                  <a:pt x="645908" y="1589803"/>
                </a:cubicBezTo>
                <a:lnTo>
                  <a:pt x="645021" y="1590178"/>
                </a:lnTo>
                <a:lnTo>
                  <a:pt x="644488" y="1589996"/>
                </a:lnTo>
                <a:lnTo>
                  <a:pt x="640945" y="1589803"/>
                </a:lnTo>
                <a:lnTo>
                  <a:pt x="641522" y="1589543"/>
                </a:lnTo>
                <a:cubicBezTo>
                  <a:pt x="661460" y="1581744"/>
                  <a:pt x="681865" y="1574521"/>
                  <a:pt x="702305" y="1568874"/>
                </a:cubicBezTo>
                <a:cubicBezTo>
                  <a:pt x="714922" y="1565926"/>
                  <a:pt x="727216" y="1564079"/>
                  <a:pt x="739328" y="1562262"/>
                </a:cubicBezTo>
                <a:lnTo>
                  <a:pt x="742404" y="1561712"/>
                </a:lnTo>
                <a:lnTo>
                  <a:pt x="747978" y="1559214"/>
                </a:lnTo>
                <a:lnTo>
                  <a:pt x="750704" y="1558642"/>
                </a:lnTo>
                <a:lnTo>
                  <a:pt x="750566" y="1558618"/>
                </a:lnTo>
                <a:cubicBezTo>
                  <a:pt x="750323" y="1558537"/>
                  <a:pt x="750179" y="1558426"/>
                  <a:pt x="750158" y="1558281"/>
                </a:cubicBezTo>
                <a:cubicBezTo>
                  <a:pt x="750112" y="1557945"/>
                  <a:pt x="750715" y="1557529"/>
                  <a:pt x="751688" y="1557090"/>
                </a:cubicBezTo>
                <a:lnTo>
                  <a:pt x="752945" y="1556618"/>
                </a:lnTo>
                <a:lnTo>
                  <a:pt x="751108" y="1556683"/>
                </a:lnTo>
                <a:cubicBezTo>
                  <a:pt x="743051" y="1557349"/>
                  <a:pt x="735092" y="1558415"/>
                  <a:pt x="727561" y="1559927"/>
                </a:cubicBezTo>
                <a:cubicBezTo>
                  <a:pt x="712661" y="1562976"/>
                  <a:pt x="697360" y="1566536"/>
                  <a:pt x="681994" y="1571571"/>
                </a:cubicBezTo>
                <a:cubicBezTo>
                  <a:pt x="669567" y="1575790"/>
                  <a:pt x="656584" y="1580307"/>
                  <a:pt x="643550" y="1584886"/>
                </a:cubicBezTo>
                <a:lnTo>
                  <a:pt x="643406" y="1584937"/>
                </a:lnTo>
                <a:lnTo>
                  <a:pt x="639343" y="1585269"/>
                </a:lnTo>
                <a:cubicBezTo>
                  <a:pt x="638087" y="1585420"/>
                  <a:pt x="637367" y="1585577"/>
                  <a:pt x="637665" y="1585704"/>
                </a:cubicBezTo>
                <a:cubicBezTo>
                  <a:pt x="635878" y="1584379"/>
                  <a:pt x="635136" y="1581175"/>
                  <a:pt x="637702" y="1582275"/>
                </a:cubicBezTo>
                <a:cubicBezTo>
                  <a:pt x="633951" y="1580667"/>
                  <a:pt x="638284" y="1581967"/>
                  <a:pt x="633293" y="1582154"/>
                </a:cubicBezTo>
                <a:cubicBezTo>
                  <a:pt x="626732" y="1582225"/>
                  <a:pt x="630322" y="1580320"/>
                  <a:pt x="630322" y="1580320"/>
                </a:cubicBezTo>
                <a:cubicBezTo>
                  <a:pt x="632749" y="1579034"/>
                  <a:pt x="640590" y="1579418"/>
                  <a:pt x="641755" y="1578801"/>
                </a:cubicBezTo>
                <a:cubicBezTo>
                  <a:pt x="641755" y="1578801"/>
                  <a:pt x="641132" y="1576858"/>
                  <a:pt x="640607" y="1574864"/>
                </a:cubicBezTo>
                <a:cubicBezTo>
                  <a:pt x="642957" y="1574755"/>
                  <a:pt x="647169" y="1574794"/>
                  <a:pt x="647169" y="1574794"/>
                </a:cubicBezTo>
                <a:cubicBezTo>
                  <a:pt x="647809" y="1572182"/>
                  <a:pt x="642937" y="1573630"/>
                  <a:pt x="642937" y="1573630"/>
                </a:cubicBezTo>
                <a:cubicBezTo>
                  <a:pt x="639886" y="1572786"/>
                  <a:pt x="628974" y="1570433"/>
                  <a:pt x="629576" y="1571249"/>
                </a:cubicBezTo>
                <a:cubicBezTo>
                  <a:pt x="628352" y="1568490"/>
                  <a:pt x="634351" y="1569854"/>
                  <a:pt x="639245" y="1569719"/>
                </a:cubicBezTo>
                <a:cubicBezTo>
                  <a:pt x="642272" y="1569248"/>
                  <a:pt x="655572" y="1568065"/>
                  <a:pt x="647124" y="1566675"/>
                </a:cubicBezTo>
                <a:cubicBezTo>
                  <a:pt x="643494" y="1566329"/>
                  <a:pt x="640367" y="1566662"/>
                  <a:pt x="636155" y="1566624"/>
                </a:cubicBezTo>
                <a:cubicBezTo>
                  <a:pt x="632188" y="1566645"/>
                  <a:pt x="629066" y="1566597"/>
                  <a:pt x="626395" y="1566520"/>
                </a:cubicBezTo>
                <a:lnTo>
                  <a:pt x="620148" y="1566273"/>
                </a:lnTo>
                <a:lnTo>
                  <a:pt x="621771" y="1565744"/>
                </a:lnTo>
                <a:lnTo>
                  <a:pt x="633195" y="1561330"/>
                </a:lnTo>
                <a:lnTo>
                  <a:pt x="639663" y="1560030"/>
                </a:lnTo>
                <a:cubicBezTo>
                  <a:pt x="643915" y="1559573"/>
                  <a:pt x="641930" y="1559442"/>
                  <a:pt x="638804" y="1559185"/>
                </a:cubicBezTo>
                <a:lnTo>
                  <a:pt x="638763" y="1559179"/>
                </a:lnTo>
                <a:lnTo>
                  <a:pt x="639256" y="1558989"/>
                </a:lnTo>
                <a:cubicBezTo>
                  <a:pt x="645221" y="1556816"/>
                  <a:pt x="651434" y="1554706"/>
                  <a:pt x="658231" y="1552614"/>
                </a:cubicBezTo>
                <a:cubicBezTo>
                  <a:pt x="658634" y="1552106"/>
                  <a:pt x="665770" y="1550279"/>
                  <a:pt x="664520" y="1549072"/>
                </a:cubicBezTo>
                <a:cubicBezTo>
                  <a:pt x="663166" y="1547765"/>
                  <a:pt x="655322" y="1552113"/>
                  <a:pt x="653558" y="1552718"/>
                </a:cubicBezTo>
                <a:lnTo>
                  <a:pt x="635429" y="1558812"/>
                </a:lnTo>
                <a:lnTo>
                  <a:pt x="633896" y="1558643"/>
                </a:lnTo>
                <a:cubicBezTo>
                  <a:pt x="632399" y="1558392"/>
                  <a:pt x="631254" y="1558052"/>
                  <a:pt x="631099" y="1557567"/>
                </a:cubicBezTo>
                <a:cubicBezTo>
                  <a:pt x="629795" y="1555797"/>
                  <a:pt x="656611" y="1554639"/>
                  <a:pt x="646781" y="1552657"/>
                </a:cubicBezTo>
                <a:cubicBezTo>
                  <a:pt x="644337" y="1552819"/>
                  <a:pt x="628572" y="1553038"/>
                  <a:pt x="627367" y="1551404"/>
                </a:cubicBezTo>
                <a:cubicBezTo>
                  <a:pt x="626665" y="1550452"/>
                  <a:pt x="629130" y="1545736"/>
                  <a:pt x="628547" y="1546045"/>
                </a:cubicBezTo>
                <a:cubicBezTo>
                  <a:pt x="629130" y="1545736"/>
                  <a:pt x="629711" y="1545428"/>
                  <a:pt x="630293" y="1545118"/>
                </a:cubicBezTo>
                <a:cubicBezTo>
                  <a:pt x="627242" y="1544276"/>
                  <a:pt x="616874" y="1545041"/>
                  <a:pt x="624777" y="1543311"/>
                </a:cubicBezTo>
                <a:cubicBezTo>
                  <a:pt x="633962" y="1542037"/>
                  <a:pt x="621047" y="1542828"/>
                  <a:pt x="616253" y="1543098"/>
                </a:cubicBezTo>
                <a:lnTo>
                  <a:pt x="615149" y="1543141"/>
                </a:lnTo>
                <a:lnTo>
                  <a:pt x="641300" y="1533844"/>
                </a:lnTo>
                <a:cubicBezTo>
                  <a:pt x="643362" y="1532630"/>
                  <a:pt x="647430" y="1530274"/>
                  <a:pt x="641606" y="1531831"/>
                </a:cubicBezTo>
                <a:cubicBezTo>
                  <a:pt x="634182" y="1534021"/>
                  <a:pt x="627428" y="1536988"/>
                  <a:pt x="619665" y="1538211"/>
                </a:cubicBezTo>
                <a:cubicBezTo>
                  <a:pt x="622316" y="1536603"/>
                  <a:pt x="625080" y="1535313"/>
                  <a:pt x="627902" y="1534185"/>
                </a:cubicBezTo>
                <a:lnTo>
                  <a:pt x="634364" y="1531885"/>
                </a:lnTo>
                <a:lnTo>
                  <a:pt x="635544" y="1531732"/>
                </a:lnTo>
                <a:cubicBezTo>
                  <a:pt x="638573" y="1531308"/>
                  <a:pt x="639968" y="1530935"/>
                  <a:pt x="640349" y="1530601"/>
                </a:cubicBezTo>
                <a:lnTo>
                  <a:pt x="639553" y="1530046"/>
                </a:lnTo>
                <a:lnTo>
                  <a:pt x="645103" y="1528086"/>
                </a:lnTo>
                <a:cubicBezTo>
                  <a:pt x="647940" y="1526970"/>
                  <a:pt x="650724" y="1525700"/>
                  <a:pt x="653398" y="1524117"/>
                </a:cubicBezTo>
                <a:lnTo>
                  <a:pt x="647876" y="1525756"/>
                </a:lnTo>
                <a:lnTo>
                  <a:pt x="636385" y="1529167"/>
                </a:lnTo>
                <a:lnTo>
                  <a:pt x="635386" y="1528967"/>
                </a:lnTo>
                <a:cubicBezTo>
                  <a:pt x="634175" y="1528741"/>
                  <a:pt x="633186" y="1528532"/>
                  <a:pt x="633036" y="1528328"/>
                </a:cubicBezTo>
                <a:cubicBezTo>
                  <a:pt x="632434" y="1527511"/>
                  <a:pt x="645152" y="1526637"/>
                  <a:pt x="647577" y="1525349"/>
                </a:cubicBezTo>
                <a:cubicBezTo>
                  <a:pt x="642662" y="1524358"/>
                  <a:pt x="641421" y="1526154"/>
                  <a:pt x="635442" y="1525916"/>
                </a:cubicBezTo>
                <a:cubicBezTo>
                  <a:pt x="635442" y="1525916"/>
                  <a:pt x="623910" y="1527299"/>
                  <a:pt x="623307" y="1526482"/>
                </a:cubicBezTo>
                <a:lnTo>
                  <a:pt x="629887" y="1521857"/>
                </a:lnTo>
                <a:cubicBezTo>
                  <a:pt x="629284" y="1521041"/>
                  <a:pt x="597170" y="1521601"/>
                  <a:pt x="611634" y="1519799"/>
                </a:cubicBezTo>
                <a:cubicBezTo>
                  <a:pt x="620639" y="1519566"/>
                  <a:pt x="627378" y="1518453"/>
                  <a:pt x="633997" y="1516080"/>
                </a:cubicBezTo>
                <a:cubicBezTo>
                  <a:pt x="638870" y="1514632"/>
                  <a:pt x="643802" y="1516749"/>
                  <a:pt x="648557" y="1514227"/>
                </a:cubicBezTo>
                <a:lnTo>
                  <a:pt x="648971" y="1514787"/>
                </a:lnTo>
                <a:lnTo>
                  <a:pt x="649108" y="1514974"/>
                </a:lnTo>
                <a:cubicBezTo>
                  <a:pt x="649169" y="1515056"/>
                  <a:pt x="649129" y="1515001"/>
                  <a:pt x="649048" y="1514891"/>
                </a:cubicBezTo>
                <a:lnTo>
                  <a:pt x="648971" y="1514787"/>
                </a:lnTo>
                <a:lnTo>
                  <a:pt x="648741" y="1514475"/>
                </a:lnTo>
                <a:cubicBezTo>
                  <a:pt x="648639" y="1514337"/>
                  <a:pt x="648557" y="1514227"/>
                  <a:pt x="648557" y="1514227"/>
                </a:cubicBezTo>
                <a:cubicBezTo>
                  <a:pt x="644865" y="1510316"/>
                  <a:pt x="633415" y="1516388"/>
                  <a:pt x="630345" y="1514420"/>
                </a:cubicBezTo>
                <a:cubicBezTo>
                  <a:pt x="629665" y="1514780"/>
                  <a:pt x="627234" y="1510200"/>
                  <a:pt x="627816" y="1509891"/>
                </a:cubicBezTo>
                <a:cubicBezTo>
                  <a:pt x="622420" y="1509345"/>
                  <a:pt x="618752" y="1512427"/>
                  <a:pt x="613937" y="1511571"/>
                </a:cubicBezTo>
                <a:cubicBezTo>
                  <a:pt x="612071" y="1511236"/>
                  <a:pt x="611469" y="1510420"/>
                  <a:pt x="609683" y="1509094"/>
                </a:cubicBezTo>
                <a:cubicBezTo>
                  <a:pt x="604750" y="1506978"/>
                  <a:pt x="599974" y="1508374"/>
                  <a:pt x="594982" y="1508560"/>
                </a:cubicBezTo>
                <a:cubicBezTo>
                  <a:pt x="584110" y="1508457"/>
                  <a:pt x="575627" y="1510684"/>
                  <a:pt x="564734" y="1509456"/>
                </a:cubicBezTo>
                <a:cubicBezTo>
                  <a:pt x="575565" y="1507119"/>
                  <a:pt x="584090" y="1507332"/>
                  <a:pt x="595021" y="1505133"/>
                </a:cubicBezTo>
                <a:cubicBezTo>
                  <a:pt x="597447" y="1503846"/>
                  <a:pt x="603425" y="1504083"/>
                  <a:pt x="610767" y="1503786"/>
                </a:cubicBezTo>
                <a:cubicBezTo>
                  <a:pt x="614376" y="1503008"/>
                  <a:pt x="635035" y="1502654"/>
                  <a:pt x="621577" y="1500325"/>
                </a:cubicBezTo>
                <a:cubicBezTo>
                  <a:pt x="619132" y="1500487"/>
                  <a:pt x="608257" y="1500384"/>
                  <a:pt x="606394" y="1500236"/>
                </a:cubicBezTo>
                <a:cubicBezTo>
                  <a:pt x="605210" y="1499728"/>
                  <a:pt x="603906" y="1497959"/>
                  <a:pt x="603906" y="1497959"/>
                </a:cubicBezTo>
                <a:cubicBezTo>
                  <a:pt x="599092" y="1497103"/>
                  <a:pt x="594899" y="1498190"/>
                  <a:pt x="591189" y="1498833"/>
                </a:cubicBezTo>
                <a:cubicBezTo>
                  <a:pt x="587558" y="1498486"/>
                  <a:pt x="580940" y="1500861"/>
                  <a:pt x="578453" y="1498583"/>
                </a:cubicBezTo>
                <a:cubicBezTo>
                  <a:pt x="575963" y="1496305"/>
                  <a:pt x="584628" y="1498905"/>
                  <a:pt x="580878" y="1497296"/>
                </a:cubicBezTo>
                <a:cubicBezTo>
                  <a:pt x="575944" y="1495180"/>
                  <a:pt x="565071" y="1495077"/>
                  <a:pt x="577787" y="1494203"/>
                </a:cubicBezTo>
                <a:cubicBezTo>
                  <a:pt x="586875" y="1492980"/>
                  <a:pt x="591789" y="1493972"/>
                  <a:pt x="601436" y="1491128"/>
                </a:cubicBezTo>
                <a:cubicBezTo>
                  <a:pt x="598623" y="1489921"/>
                  <a:pt x="589772" y="1489999"/>
                  <a:pt x="583992" y="1489968"/>
                </a:cubicBezTo>
                <a:lnTo>
                  <a:pt x="583253" y="1489948"/>
                </a:lnTo>
                <a:lnTo>
                  <a:pt x="592925" y="1485626"/>
                </a:lnTo>
                <a:lnTo>
                  <a:pt x="579248" y="1489734"/>
                </a:lnTo>
                <a:lnTo>
                  <a:pt x="576353" y="1488715"/>
                </a:lnTo>
                <a:cubicBezTo>
                  <a:pt x="575137" y="1487905"/>
                  <a:pt x="579196" y="1487917"/>
                  <a:pt x="581979" y="1487435"/>
                </a:cubicBezTo>
                <a:cubicBezTo>
                  <a:pt x="564308" y="1485068"/>
                  <a:pt x="549787" y="1489173"/>
                  <a:pt x="532717" y="1487622"/>
                </a:cubicBezTo>
                <a:lnTo>
                  <a:pt x="529847" y="1487496"/>
                </a:lnTo>
                <a:lnTo>
                  <a:pt x="529981" y="1487423"/>
                </a:lnTo>
                <a:cubicBezTo>
                  <a:pt x="531986" y="1486283"/>
                  <a:pt x="540152" y="1484550"/>
                  <a:pt x="542903" y="1482464"/>
                </a:cubicBezTo>
                <a:cubicBezTo>
                  <a:pt x="546401" y="1479433"/>
                  <a:pt x="536110" y="1483854"/>
                  <a:pt x="534795" y="1484123"/>
                </a:cubicBezTo>
                <a:cubicBezTo>
                  <a:pt x="532309" y="1485120"/>
                  <a:pt x="530323" y="1485847"/>
                  <a:pt x="528564" y="1486440"/>
                </a:cubicBezTo>
                <a:lnTo>
                  <a:pt x="525768" y="1487316"/>
                </a:lnTo>
                <a:lnTo>
                  <a:pt x="515243" y="1486852"/>
                </a:lnTo>
                <a:lnTo>
                  <a:pt x="515171" y="1485948"/>
                </a:lnTo>
                <a:cubicBezTo>
                  <a:pt x="515329" y="1486098"/>
                  <a:pt x="514921" y="1486250"/>
                  <a:pt x="514186" y="1486393"/>
                </a:cubicBezTo>
                <a:lnTo>
                  <a:pt x="511853" y="1486702"/>
                </a:lnTo>
                <a:lnTo>
                  <a:pt x="503986" y="1486356"/>
                </a:lnTo>
                <a:lnTo>
                  <a:pt x="506400" y="1485428"/>
                </a:lnTo>
                <a:lnTo>
                  <a:pt x="505341" y="1483370"/>
                </a:lnTo>
                <a:lnTo>
                  <a:pt x="513140" y="1482669"/>
                </a:lnTo>
                <a:lnTo>
                  <a:pt x="504715" y="1482038"/>
                </a:lnTo>
                <a:lnTo>
                  <a:pt x="508289" y="1480252"/>
                </a:lnTo>
                <a:lnTo>
                  <a:pt x="509741" y="1479378"/>
                </a:lnTo>
                <a:lnTo>
                  <a:pt x="535990" y="1479426"/>
                </a:lnTo>
                <a:cubicBezTo>
                  <a:pt x="553064" y="1479198"/>
                  <a:pt x="569922" y="1478494"/>
                  <a:pt x="586589" y="1476660"/>
                </a:cubicBezTo>
                <a:cubicBezTo>
                  <a:pt x="589618" y="1476189"/>
                  <a:pt x="605405" y="1477283"/>
                  <a:pt x="606044" y="1474672"/>
                </a:cubicBezTo>
                <a:cubicBezTo>
                  <a:pt x="605343" y="1473719"/>
                  <a:pt x="603478" y="1473572"/>
                  <a:pt x="603478" y="1473572"/>
                </a:cubicBezTo>
                <a:lnTo>
                  <a:pt x="598845" y="1473612"/>
                </a:lnTo>
                <a:lnTo>
                  <a:pt x="596414" y="1474503"/>
                </a:lnTo>
                <a:lnTo>
                  <a:pt x="592321" y="1474978"/>
                </a:lnTo>
                <a:lnTo>
                  <a:pt x="592349" y="1474116"/>
                </a:lnTo>
                <a:lnTo>
                  <a:pt x="592786" y="1473990"/>
                </a:lnTo>
                <a:lnTo>
                  <a:pt x="592396" y="1474021"/>
                </a:lnTo>
                <a:lnTo>
                  <a:pt x="592349" y="1474116"/>
                </a:lnTo>
                <a:cubicBezTo>
                  <a:pt x="586527" y="1475674"/>
                  <a:pt x="579733" y="1477065"/>
                  <a:pt x="579108" y="1476462"/>
                </a:cubicBezTo>
                <a:cubicBezTo>
                  <a:pt x="579422" y="1476763"/>
                  <a:pt x="580023" y="1476351"/>
                  <a:pt x="580546" y="1475862"/>
                </a:cubicBezTo>
                <a:lnTo>
                  <a:pt x="581151" y="1475235"/>
                </a:lnTo>
                <a:lnTo>
                  <a:pt x="577909" y="1475320"/>
                </a:lnTo>
                <a:cubicBezTo>
                  <a:pt x="572513" y="1475758"/>
                  <a:pt x="566342" y="1476795"/>
                  <a:pt x="562280" y="1475541"/>
                </a:cubicBezTo>
                <a:cubicBezTo>
                  <a:pt x="561097" y="1475034"/>
                  <a:pt x="559791" y="1473263"/>
                  <a:pt x="559209" y="1473572"/>
                </a:cubicBezTo>
                <a:cubicBezTo>
                  <a:pt x="555579" y="1473226"/>
                  <a:pt x="545910" y="1474757"/>
                  <a:pt x="541678" y="1473592"/>
                </a:cubicBezTo>
                <a:cubicBezTo>
                  <a:pt x="539715" y="1473308"/>
                  <a:pt x="537908" y="1470858"/>
                  <a:pt x="537908" y="1470858"/>
                </a:cubicBezTo>
                <a:cubicBezTo>
                  <a:pt x="537908" y="1470858"/>
                  <a:pt x="537442" y="1470775"/>
                  <a:pt x="536817" y="1470774"/>
                </a:cubicBezTo>
                <a:lnTo>
                  <a:pt x="535922" y="1470958"/>
                </a:lnTo>
                <a:lnTo>
                  <a:pt x="534415" y="1470780"/>
                </a:lnTo>
                <a:lnTo>
                  <a:pt x="534180" y="1470516"/>
                </a:lnTo>
                <a:cubicBezTo>
                  <a:pt x="534032" y="1470453"/>
                  <a:pt x="533888" y="1470529"/>
                  <a:pt x="533596" y="1470684"/>
                </a:cubicBezTo>
                <a:lnTo>
                  <a:pt x="534415" y="1470780"/>
                </a:lnTo>
                <a:lnTo>
                  <a:pt x="534780" y="1471192"/>
                </a:lnTo>
                <a:cubicBezTo>
                  <a:pt x="532412" y="1470176"/>
                  <a:pt x="529462" y="1469469"/>
                  <a:pt x="529462" y="1469469"/>
                </a:cubicBezTo>
                <a:cubicBezTo>
                  <a:pt x="528138" y="1466573"/>
                  <a:pt x="541538" y="1471205"/>
                  <a:pt x="547575" y="1469140"/>
                </a:cubicBezTo>
                <a:cubicBezTo>
                  <a:pt x="548156" y="1468831"/>
                  <a:pt x="549399" y="1467037"/>
                  <a:pt x="549981" y="1466728"/>
                </a:cubicBezTo>
                <a:cubicBezTo>
                  <a:pt x="554174" y="1465640"/>
                  <a:pt x="559748" y="1465145"/>
                  <a:pt x="565706" y="1464258"/>
                </a:cubicBezTo>
                <a:cubicBezTo>
                  <a:pt x="566930" y="1464176"/>
                  <a:pt x="572705" y="1464048"/>
                  <a:pt x="578248" y="1463900"/>
                </a:cubicBezTo>
                <a:lnTo>
                  <a:pt x="578266" y="1463901"/>
                </a:lnTo>
                <a:lnTo>
                  <a:pt x="580620" y="1462558"/>
                </a:lnTo>
                <a:lnTo>
                  <a:pt x="585843" y="1460403"/>
                </a:lnTo>
                <a:lnTo>
                  <a:pt x="585243" y="1460043"/>
                </a:lnTo>
                <a:cubicBezTo>
                  <a:pt x="584665" y="1459729"/>
                  <a:pt x="584158" y="1459488"/>
                  <a:pt x="583839" y="1459374"/>
                </a:cubicBezTo>
                <a:cubicBezTo>
                  <a:pt x="582072" y="1459175"/>
                  <a:pt x="567491" y="1459903"/>
                  <a:pt x="576575" y="1458494"/>
                </a:cubicBezTo>
                <a:cubicBezTo>
                  <a:pt x="586245" y="1456962"/>
                  <a:pt x="567448" y="1457463"/>
                  <a:pt x="565003" y="1457625"/>
                </a:cubicBezTo>
                <a:cubicBezTo>
                  <a:pt x="558245" y="1457612"/>
                  <a:pt x="552265" y="1457374"/>
                  <a:pt x="549918" y="1457484"/>
                </a:cubicBezTo>
                <a:cubicBezTo>
                  <a:pt x="536199" y="1457092"/>
                  <a:pt x="523587" y="1457011"/>
                  <a:pt x="511295" y="1456928"/>
                </a:cubicBezTo>
                <a:lnTo>
                  <a:pt x="508719" y="1456888"/>
                </a:lnTo>
                <a:lnTo>
                  <a:pt x="510807" y="1455467"/>
                </a:lnTo>
                <a:lnTo>
                  <a:pt x="511467" y="1454888"/>
                </a:lnTo>
                <a:lnTo>
                  <a:pt x="519409" y="1454730"/>
                </a:lnTo>
                <a:cubicBezTo>
                  <a:pt x="524304" y="1454596"/>
                  <a:pt x="537061" y="1455972"/>
                  <a:pt x="540068" y="1454376"/>
                </a:cubicBezTo>
                <a:cubicBezTo>
                  <a:pt x="541233" y="1453759"/>
                  <a:pt x="539427" y="1451308"/>
                  <a:pt x="540569" y="1449378"/>
                </a:cubicBezTo>
                <a:cubicBezTo>
                  <a:pt x="542394" y="1447275"/>
                  <a:pt x="544862" y="1448427"/>
                  <a:pt x="549657" y="1448155"/>
                </a:cubicBezTo>
                <a:cubicBezTo>
                  <a:pt x="553266" y="1447377"/>
                  <a:pt x="555692" y="1446090"/>
                  <a:pt x="558138" y="1445929"/>
                </a:cubicBezTo>
                <a:lnTo>
                  <a:pt x="561012" y="1445774"/>
                </a:lnTo>
                <a:lnTo>
                  <a:pt x="560874" y="1445732"/>
                </a:lnTo>
                <a:cubicBezTo>
                  <a:pt x="560634" y="1445619"/>
                  <a:pt x="560499" y="1445494"/>
                  <a:pt x="560496" y="1445353"/>
                </a:cubicBezTo>
                <a:cubicBezTo>
                  <a:pt x="560491" y="1445024"/>
                  <a:pt x="561165" y="1444713"/>
                  <a:pt x="562219" y="1444432"/>
                </a:cubicBezTo>
                <a:lnTo>
                  <a:pt x="564248" y="1444026"/>
                </a:lnTo>
                <a:lnTo>
                  <a:pt x="563016" y="1443437"/>
                </a:lnTo>
                <a:cubicBezTo>
                  <a:pt x="562320" y="1442906"/>
                  <a:pt x="561699" y="1442337"/>
                  <a:pt x="561108" y="1442083"/>
                </a:cubicBezTo>
                <a:cubicBezTo>
                  <a:pt x="559243" y="1441935"/>
                  <a:pt x="555731" y="1442662"/>
                  <a:pt x="552000" y="1442179"/>
                </a:cubicBezTo>
                <a:cubicBezTo>
                  <a:pt x="549555" y="1442340"/>
                  <a:pt x="537400" y="1441780"/>
                  <a:pt x="544620" y="1440224"/>
                </a:cubicBezTo>
                <a:cubicBezTo>
                  <a:pt x="548910" y="1439085"/>
                  <a:pt x="555591" y="1440276"/>
                  <a:pt x="557939" y="1440165"/>
                </a:cubicBezTo>
                <a:cubicBezTo>
                  <a:pt x="559213" y="1440153"/>
                  <a:pt x="560135" y="1439664"/>
                  <a:pt x="560811" y="1439139"/>
                </a:cubicBezTo>
                <a:lnTo>
                  <a:pt x="561153" y="1438837"/>
                </a:lnTo>
                <a:lnTo>
                  <a:pt x="504317" y="1442748"/>
                </a:lnTo>
                <a:cubicBezTo>
                  <a:pt x="522056" y="1441326"/>
                  <a:pt x="539574" y="1438494"/>
                  <a:pt x="555545" y="1434635"/>
                </a:cubicBezTo>
                <a:lnTo>
                  <a:pt x="556251" y="1434367"/>
                </a:lnTo>
                <a:lnTo>
                  <a:pt x="552047" y="1434368"/>
                </a:lnTo>
                <a:lnTo>
                  <a:pt x="548838" y="1434242"/>
                </a:lnTo>
                <a:lnTo>
                  <a:pt x="549421" y="1434036"/>
                </a:lnTo>
                <a:lnTo>
                  <a:pt x="554234" y="1432298"/>
                </a:lnTo>
                <a:lnTo>
                  <a:pt x="562107" y="1432085"/>
                </a:lnTo>
                <a:lnTo>
                  <a:pt x="562184" y="1432085"/>
                </a:lnTo>
                <a:lnTo>
                  <a:pt x="563916" y="1429696"/>
                </a:lnTo>
                <a:cubicBezTo>
                  <a:pt x="563916" y="1429696"/>
                  <a:pt x="563916" y="1429696"/>
                  <a:pt x="558542" y="1429806"/>
                </a:cubicBezTo>
                <a:lnTo>
                  <a:pt x="565280" y="1429095"/>
                </a:lnTo>
                <a:lnTo>
                  <a:pt x="563769" y="1428932"/>
                </a:lnTo>
                <a:lnTo>
                  <a:pt x="567576" y="1427676"/>
                </a:lnTo>
                <a:lnTo>
                  <a:pt x="566488" y="1427494"/>
                </a:lnTo>
                <a:cubicBezTo>
                  <a:pt x="565501" y="1427373"/>
                  <a:pt x="564932" y="1427380"/>
                  <a:pt x="565083" y="1427584"/>
                </a:cubicBezTo>
                <a:lnTo>
                  <a:pt x="566169" y="1426118"/>
                </a:lnTo>
                <a:lnTo>
                  <a:pt x="551275" y="1426423"/>
                </a:lnTo>
                <a:cubicBezTo>
                  <a:pt x="551275" y="1426423"/>
                  <a:pt x="551275" y="1426423"/>
                  <a:pt x="558376" y="1425041"/>
                </a:cubicBezTo>
                <a:lnTo>
                  <a:pt x="563475" y="1422886"/>
                </a:lnTo>
                <a:lnTo>
                  <a:pt x="561901" y="1422854"/>
                </a:lnTo>
                <a:lnTo>
                  <a:pt x="561748" y="1422848"/>
                </a:lnTo>
                <a:lnTo>
                  <a:pt x="532924" y="1425562"/>
                </a:lnTo>
                <a:lnTo>
                  <a:pt x="547610" y="1422366"/>
                </a:lnTo>
                <a:lnTo>
                  <a:pt x="539430" y="1422446"/>
                </a:lnTo>
                <a:cubicBezTo>
                  <a:pt x="538437" y="1422332"/>
                  <a:pt x="533388" y="1422513"/>
                  <a:pt x="530132" y="1422381"/>
                </a:cubicBezTo>
                <a:lnTo>
                  <a:pt x="528578" y="1422215"/>
                </a:lnTo>
                <a:lnTo>
                  <a:pt x="527841" y="1422567"/>
                </a:lnTo>
                <a:cubicBezTo>
                  <a:pt x="525935" y="1423324"/>
                  <a:pt x="523869" y="1423732"/>
                  <a:pt x="523223" y="1422340"/>
                </a:cubicBezTo>
                <a:lnTo>
                  <a:pt x="526389" y="1420927"/>
                </a:lnTo>
                <a:lnTo>
                  <a:pt x="526277" y="1420929"/>
                </a:lnTo>
                <a:lnTo>
                  <a:pt x="522918" y="1419808"/>
                </a:lnTo>
                <a:lnTo>
                  <a:pt x="513233" y="1423594"/>
                </a:lnTo>
                <a:cubicBezTo>
                  <a:pt x="513233" y="1423594"/>
                  <a:pt x="505004" y="1426801"/>
                  <a:pt x="505414" y="1424890"/>
                </a:cubicBezTo>
                <a:lnTo>
                  <a:pt x="507585" y="1423926"/>
                </a:lnTo>
                <a:lnTo>
                  <a:pt x="511214" y="1423648"/>
                </a:lnTo>
                <a:cubicBezTo>
                  <a:pt x="512613" y="1423486"/>
                  <a:pt x="513689" y="1423276"/>
                  <a:pt x="514071" y="1422993"/>
                </a:cubicBezTo>
                <a:lnTo>
                  <a:pt x="512832" y="1421961"/>
                </a:lnTo>
                <a:lnTo>
                  <a:pt x="513643" y="1421682"/>
                </a:lnTo>
                <a:cubicBezTo>
                  <a:pt x="512954" y="1422554"/>
                  <a:pt x="522441" y="1419150"/>
                  <a:pt x="520462" y="1417240"/>
                </a:cubicBezTo>
                <a:cubicBezTo>
                  <a:pt x="519837" y="1416637"/>
                  <a:pt x="510974" y="1420644"/>
                  <a:pt x="509257" y="1421422"/>
                </a:cubicBezTo>
                <a:lnTo>
                  <a:pt x="508543" y="1421660"/>
                </a:lnTo>
                <a:lnTo>
                  <a:pt x="508426" y="1421653"/>
                </a:lnTo>
                <a:lnTo>
                  <a:pt x="505849" y="1421792"/>
                </a:lnTo>
                <a:lnTo>
                  <a:pt x="519013" y="1416084"/>
                </a:lnTo>
                <a:lnTo>
                  <a:pt x="505476" y="1418476"/>
                </a:lnTo>
                <a:lnTo>
                  <a:pt x="499861" y="1420300"/>
                </a:lnTo>
                <a:lnTo>
                  <a:pt x="503203" y="1418879"/>
                </a:lnTo>
                <a:lnTo>
                  <a:pt x="464463" y="1425726"/>
                </a:lnTo>
                <a:cubicBezTo>
                  <a:pt x="463357" y="1425748"/>
                  <a:pt x="460525" y="1427043"/>
                  <a:pt x="458641" y="1428318"/>
                </a:cubicBezTo>
                <a:cubicBezTo>
                  <a:pt x="450264" y="1428489"/>
                  <a:pt x="442010" y="1429717"/>
                  <a:pt x="433803" y="1431121"/>
                </a:cubicBezTo>
                <a:cubicBezTo>
                  <a:pt x="440904" y="1429739"/>
                  <a:pt x="448827" y="1427282"/>
                  <a:pt x="457032" y="1425878"/>
                </a:cubicBezTo>
                <a:cubicBezTo>
                  <a:pt x="458805" y="1424782"/>
                  <a:pt x="469231" y="1419800"/>
                  <a:pt x="464014" y="1419907"/>
                </a:cubicBezTo>
                <a:cubicBezTo>
                  <a:pt x="442673" y="1420344"/>
                  <a:pt x="422103" y="1423060"/>
                  <a:pt x="401093" y="1424726"/>
                </a:cubicBezTo>
                <a:cubicBezTo>
                  <a:pt x="399986" y="1424749"/>
                  <a:pt x="397932" y="1424792"/>
                  <a:pt x="396826" y="1424813"/>
                </a:cubicBezTo>
                <a:cubicBezTo>
                  <a:pt x="405032" y="1423409"/>
                  <a:pt x="412131" y="1422028"/>
                  <a:pt x="418948" y="1419593"/>
                </a:cubicBezTo>
                <a:cubicBezTo>
                  <a:pt x="422110" y="1419529"/>
                  <a:pt x="431586" y="1414566"/>
                  <a:pt x="427317" y="1414654"/>
                </a:cubicBezTo>
                <a:cubicBezTo>
                  <a:pt x="405977" y="1415090"/>
                  <a:pt x="382912" y="1416798"/>
                  <a:pt x="360906" y="1418308"/>
                </a:cubicBezTo>
                <a:cubicBezTo>
                  <a:pt x="379091" y="1414404"/>
                  <a:pt x="398381" y="1410478"/>
                  <a:pt x="416895" y="1407803"/>
                </a:cubicBezTo>
                <a:cubicBezTo>
                  <a:pt x="418951" y="1407760"/>
                  <a:pt x="425437" y="1404096"/>
                  <a:pt x="426213" y="1402844"/>
                </a:cubicBezTo>
                <a:lnTo>
                  <a:pt x="427321" y="1402821"/>
                </a:lnTo>
                <a:cubicBezTo>
                  <a:pt x="446894" y="1399948"/>
                  <a:pt x="467463" y="1397231"/>
                  <a:pt x="488476" y="1395566"/>
                </a:cubicBezTo>
                <a:cubicBezTo>
                  <a:pt x="485155" y="1395634"/>
                  <a:pt x="481993" y="1395697"/>
                  <a:pt x="478832" y="1395763"/>
                </a:cubicBezTo>
                <a:cubicBezTo>
                  <a:pt x="495291" y="1393130"/>
                  <a:pt x="511875" y="1391555"/>
                  <a:pt x="527228" y="1388945"/>
                </a:cubicBezTo>
                <a:cubicBezTo>
                  <a:pt x="527228" y="1388945"/>
                  <a:pt x="527228" y="1388945"/>
                  <a:pt x="518850" y="1389117"/>
                </a:cubicBezTo>
                <a:cubicBezTo>
                  <a:pt x="520576" y="1387844"/>
                  <a:pt x="522789" y="1387799"/>
                  <a:pt x="524843" y="1387757"/>
                </a:cubicBezTo>
                <a:cubicBezTo>
                  <a:pt x="526568" y="1386486"/>
                  <a:pt x="532436" y="1384069"/>
                  <a:pt x="534161" y="1382799"/>
                </a:cubicBezTo>
                <a:lnTo>
                  <a:pt x="504330" y="1383408"/>
                </a:lnTo>
                <a:lnTo>
                  <a:pt x="516917" y="1381916"/>
                </a:lnTo>
                <a:cubicBezTo>
                  <a:pt x="511873" y="1383254"/>
                  <a:pt x="507605" y="1383342"/>
                  <a:pt x="503337" y="1383429"/>
                </a:cubicBezTo>
                <a:lnTo>
                  <a:pt x="504330" y="1383408"/>
                </a:lnTo>
                <a:lnTo>
                  <a:pt x="455763" y="1389171"/>
                </a:lnTo>
                <a:cubicBezTo>
                  <a:pt x="459701" y="1387854"/>
                  <a:pt x="463198" y="1385486"/>
                  <a:pt x="462868" y="1384257"/>
                </a:cubicBezTo>
                <a:cubicBezTo>
                  <a:pt x="479944" y="1382141"/>
                  <a:pt x="496853" y="1379412"/>
                  <a:pt x="513527" y="1376245"/>
                </a:cubicBezTo>
                <a:lnTo>
                  <a:pt x="554840" y="1367324"/>
                </a:lnTo>
                <a:lnTo>
                  <a:pt x="549445" y="1367906"/>
                </a:lnTo>
                <a:cubicBezTo>
                  <a:pt x="547578" y="1367571"/>
                  <a:pt x="546976" y="1366754"/>
                  <a:pt x="545190" y="1365429"/>
                </a:cubicBezTo>
                <a:lnTo>
                  <a:pt x="541397" y="1364844"/>
                </a:lnTo>
                <a:lnTo>
                  <a:pt x="512322" y="1368940"/>
                </a:lnTo>
                <a:lnTo>
                  <a:pt x="524503" y="1365239"/>
                </a:lnTo>
                <a:lnTo>
                  <a:pt x="515374" y="1365765"/>
                </a:lnTo>
                <a:cubicBezTo>
                  <a:pt x="510532" y="1366155"/>
                  <a:pt x="505688" y="1366405"/>
                  <a:pt x="500241" y="1365790"/>
                </a:cubicBezTo>
                <a:cubicBezTo>
                  <a:pt x="511072" y="1363455"/>
                  <a:pt x="519596" y="1363667"/>
                  <a:pt x="530528" y="1361467"/>
                </a:cubicBezTo>
                <a:cubicBezTo>
                  <a:pt x="531741" y="1360824"/>
                  <a:pt x="533843" y="1360561"/>
                  <a:pt x="536557" y="1360423"/>
                </a:cubicBezTo>
                <a:lnTo>
                  <a:pt x="540788" y="1360292"/>
                </a:lnTo>
                <a:lnTo>
                  <a:pt x="545976" y="1358715"/>
                </a:lnTo>
                <a:lnTo>
                  <a:pt x="548608" y="1356717"/>
                </a:lnTo>
                <a:lnTo>
                  <a:pt x="541901" y="1356571"/>
                </a:lnTo>
                <a:lnTo>
                  <a:pt x="541498" y="1356253"/>
                </a:lnTo>
                <a:lnTo>
                  <a:pt x="496525" y="1362200"/>
                </a:lnTo>
                <a:cubicBezTo>
                  <a:pt x="497302" y="1360948"/>
                  <a:pt x="497302" y="1360948"/>
                  <a:pt x="495246" y="1360990"/>
                </a:cubicBezTo>
                <a:cubicBezTo>
                  <a:pt x="495246" y="1360990"/>
                  <a:pt x="495246" y="1360990"/>
                  <a:pt x="494576" y="1361003"/>
                </a:cubicBezTo>
                <a:lnTo>
                  <a:pt x="490979" y="1361076"/>
                </a:lnTo>
                <a:cubicBezTo>
                  <a:pt x="491927" y="1361057"/>
                  <a:pt x="500297" y="1356118"/>
                  <a:pt x="496029" y="1356205"/>
                </a:cubicBezTo>
                <a:cubicBezTo>
                  <a:pt x="475797" y="1356619"/>
                  <a:pt x="456221" y="1359492"/>
                  <a:pt x="435322" y="1360979"/>
                </a:cubicBezTo>
                <a:cubicBezTo>
                  <a:pt x="432490" y="1362273"/>
                  <a:pt x="427729" y="1364666"/>
                  <a:pt x="426951" y="1365919"/>
                </a:cubicBezTo>
                <a:cubicBezTo>
                  <a:pt x="426951" y="1365919"/>
                  <a:pt x="426951" y="1365919"/>
                  <a:pt x="419852" y="1367300"/>
                </a:cubicBezTo>
                <a:cubicBezTo>
                  <a:pt x="415254" y="1366158"/>
                  <a:pt x="410986" y="1366245"/>
                  <a:pt x="406546" y="1365099"/>
                </a:cubicBezTo>
                <a:cubicBezTo>
                  <a:pt x="416525" y="1362599"/>
                  <a:pt x="425679" y="1361176"/>
                  <a:pt x="434709" y="1358696"/>
                </a:cubicBezTo>
                <a:cubicBezTo>
                  <a:pt x="437541" y="1357401"/>
                  <a:pt x="446859" y="1352442"/>
                  <a:pt x="442921" y="1353759"/>
                </a:cubicBezTo>
                <a:cubicBezTo>
                  <a:pt x="422845" y="1354170"/>
                  <a:pt x="404377" y="1357020"/>
                  <a:pt x="385706" y="1359698"/>
                </a:cubicBezTo>
                <a:cubicBezTo>
                  <a:pt x="384757" y="1359717"/>
                  <a:pt x="384427" y="1358488"/>
                  <a:pt x="383320" y="1358510"/>
                </a:cubicBezTo>
                <a:cubicBezTo>
                  <a:pt x="396460" y="1355946"/>
                  <a:pt x="409429" y="1352149"/>
                  <a:pt x="422190" y="1348179"/>
                </a:cubicBezTo>
                <a:cubicBezTo>
                  <a:pt x="424405" y="1348133"/>
                  <a:pt x="434828" y="1343153"/>
                  <a:pt x="430561" y="1343239"/>
                </a:cubicBezTo>
                <a:cubicBezTo>
                  <a:pt x="397234" y="1346393"/>
                  <a:pt x="363084" y="1350624"/>
                  <a:pt x="330211" y="1356065"/>
                </a:cubicBezTo>
                <a:cubicBezTo>
                  <a:pt x="329263" y="1356084"/>
                  <a:pt x="327050" y="1356130"/>
                  <a:pt x="324995" y="1356171"/>
                </a:cubicBezTo>
                <a:cubicBezTo>
                  <a:pt x="323559" y="1354964"/>
                  <a:pt x="319291" y="1355052"/>
                  <a:pt x="316129" y="1355116"/>
                </a:cubicBezTo>
                <a:cubicBezTo>
                  <a:pt x="316129" y="1355116"/>
                  <a:pt x="316129" y="1355116"/>
                  <a:pt x="324052" y="1352658"/>
                </a:cubicBezTo>
                <a:cubicBezTo>
                  <a:pt x="325777" y="1351388"/>
                  <a:pt x="335095" y="1346428"/>
                  <a:pt x="329879" y="1346535"/>
                </a:cubicBezTo>
                <a:cubicBezTo>
                  <a:pt x="312030" y="1348136"/>
                  <a:pt x="292567" y="1350831"/>
                  <a:pt x="273771" y="1352451"/>
                </a:cubicBezTo>
                <a:cubicBezTo>
                  <a:pt x="254479" y="1356378"/>
                  <a:pt x="236012" y="1359228"/>
                  <a:pt x="217498" y="1361903"/>
                </a:cubicBezTo>
                <a:cubicBezTo>
                  <a:pt x="217498" y="1361903"/>
                  <a:pt x="217498" y="1361903"/>
                  <a:pt x="214177" y="1361971"/>
                </a:cubicBezTo>
                <a:cubicBezTo>
                  <a:pt x="241392" y="1355586"/>
                  <a:pt x="268229" y="1347796"/>
                  <a:pt x="295568" y="1342469"/>
                </a:cubicBezTo>
                <a:cubicBezTo>
                  <a:pt x="297781" y="1342423"/>
                  <a:pt x="306817" y="1336411"/>
                  <a:pt x="303656" y="1336475"/>
                </a:cubicBezTo>
                <a:cubicBezTo>
                  <a:pt x="303656" y="1336475"/>
                  <a:pt x="303656" y="1336475"/>
                  <a:pt x="334933" y="1329831"/>
                </a:cubicBezTo>
                <a:cubicBezTo>
                  <a:pt x="334933" y="1329831"/>
                  <a:pt x="334933" y="1329831"/>
                  <a:pt x="339200" y="1329744"/>
                </a:cubicBezTo>
                <a:cubicBezTo>
                  <a:pt x="335263" y="1331061"/>
                  <a:pt x="330988" y="1334680"/>
                  <a:pt x="335875" y="1333344"/>
                </a:cubicBezTo>
                <a:cubicBezTo>
                  <a:pt x="338089" y="1333299"/>
                  <a:pt x="340143" y="1333256"/>
                  <a:pt x="342975" y="1331962"/>
                </a:cubicBezTo>
                <a:cubicBezTo>
                  <a:pt x="340143" y="1333256"/>
                  <a:pt x="338089" y="1333299"/>
                  <a:pt x="335256" y="1334592"/>
                </a:cubicBezTo>
                <a:cubicBezTo>
                  <a:pt x="332267" y="1335890"/>
                  <a:pt x="322949" y="1340849"/>
                  <a:pt x="328942" y="1339490"/>
                </a:cubicBezTo>
                <a:cubicBezTo>
                  <a:pt x="344247" y="1336705"/>
                  <a:pt x="359270" y="1332865"/>
                  <a:pt x="374624" y="1330256"/>
                </a:cubicBezTo>
                <a:cubicBezTo>
                  <a:pt x="360706" y="1334072"/>
                  <a:pt x="346791" y="1337889"/>
                  <a:pt x="333540" y="1340632"/>
                </a:cubicBezTo>
                <a:cubicBezTo>
                  <a:pt x="330661" y="1341751"/>
                  <a:pt x="322450" y="1346687"/>
                  <a:pt x="325611" y="1346623"/>
                </a:cubicBezTo>
                <a:cubicBezTo>
                  <a:pt x="339858" y="1344035"/>
                  <a:pt x="353108" y="1341292"/>
                  <a:pt x="366248" y="1338727"/>
                </a:cubicBezTo>
                <a:cubicBezTo>
                  <a:pt x="366248" y="1338727"/>
                  <a:pt x="366248" y="1338727"/>
                  <a:pt x="358325" y="1341185"/>
                </a:cubicBezTo>
                <a:cubicBezTo>
                  <a:pt x="357218" y="1341208"/>
                  <a:pt x="346793" y="1346189"/>
                  <a:pt x="350114" y="1346121"/>
                </a:cubicBezTo>
                <a:cubicBezTo>
                  <a:pt x="376670" y="1345578"/>
                  <a:pt x="402284" y="1341522"/>
                  <a:pt x="429005" y="1337443"/>
                </a:cubicBezTo>
                <a:cubicBezTo>
                  <a:pt x="429005" y="1337443"/>
                  <a:pt x="429005" y="1337443"/>
                  <a:pt x="431216" y="1337244"/>
                </a:cubicBezTo>
                <a:lnTo>
                  <a:pt x="444734" y="1336022"/>
                </a:lnTo>
                <a:lnTo>
                  <a:pt x="445248" y="1335712"/>
                </a:lnTo>
                <a:lnTo>
                  <a:pt x="447015" y="1335716"/>
                </a:lnTo>
                <a:lnTo>
                  <a:pt x="454096" y="1332847"/>
                </a:lnTo>
                <a:cubicBezTo>
                  <a:pt x="456286" y="1331455"/>
                  <a:pt x="457588" y="1330236"/>
                  <a:pt x="456172" y="1330883"/>
                </a:cubicBezTo>
                <a:cubicBezTo>
                  <a:pt x="449691" y="1331015"/>
                  <a:pt x="444475" y="1331122"/>
                  <a:pt x="439430" y="1332462"/>
                </a:cubicBezTo>
                <a:cubicBezTo>
                  <a:pt x="439430" y="1332462"/>
                  <a:pt x="439430" y="1332462"/>
                  <a:pt x="422686" y="1334040"/>
                </a:cubicBezTo>
                <a:cubicBezTo>
                  <a:pt x="421580" y="1334063"/>
                  <a:pt x="421580" y="1334063"/>
                  <a:pt x="420633" y="1334082"/>
                </a:cubicBezTo>
                <a:cubicBezTo>
                  <a:pt x="408110" y="1335398"/>
                  <a:pt x="395968" y="1338119"/>
                  <a:pt x="383650" y="1339608"/>
                </a:cubicBezTo>
                <a:cubicBezTo>
                  <a:pt x="394688" y="1336909"/>
                  <a:pt x="405773" y="1334387"/>
                  <a:pt x="416034" y="1332940"/>
                </a:cubicBezTo>
                <a:cubicBezTo>
                  <a:pt x="427072" y="1330242"/>
                  <a:pt x="438488" y="1328949"/>
                  <a:pt x="448417" y="1326274"/>
                </a:cubicBezTo>
                <a:cubicBezTo>
                  <a:pt x="450301" y="1324999"/>
                  <a:pt x="460774" y="1320193"/>
                  <a:pt x="456505" y="1320280"/>
                </a:cubicBezTo>
                <a:cubicBezTo>
                  <a:pt x="443983" y="1321595"/>
                  <a:pt x="430402" y="1323110"/>
                  <a:pt x="418088" y="1324598"/>
                </a:cubicBezTo>
                <a:cubicBezTo>
                  <a:pt x="405894" y="1327143"/>
                  <a:pt x="393751" y="1329865"/>
                  <a:pt x="381387" y="1331176"/>
                </a:cubicBezTo>
                <a:cubicBezTo>
                  <a:pt x="385215" y="1330039"/>
                  <a:pt x="389153" y="1328722"/>
                  <a:pt x="393091" y="1327406"/>
                </a:cubicBezTo>
                <a:cubicBezTo>
                  <a:pt x="394197" y="1327383"/>
                  <a:pt x="402567" y="1322443"/>
                  <a:pt x="397192" y="1322553"/>
                </a:cubicBezTo>
                <a:cubicBezTo>
                  <a:pt x="395777" y="1323200"/>
                  <a:pt x="394279" y="1323539"/>
                  <a:pt x="392601" y="1323729"/>
                </a:cubicBezTo>
                <a:lnTo>
                  <a:pt x="389408" y="1323881"/>
                </a:lnTo>
                <a:lnTo>
                  <a:pt x="410249" y="1320123"/>
                </a:lnTo>
                <a:cubicBezTo>
                  <a:pt x="417277" y="1318919"/>
                  <a:pt x="424222" y="1317850"/>
                  <a:pt x="431013" y="1317093"/>
                </a:cubicBezTo>
                <a:lnTo>
                  <a:pt x="452491" y="1313345"/>
                </a:lnTo>
                <a:lnTo>
                  <a:pt x="446801" y="1313262"/>
                </a:lnTo>
                <a:lnTo>
                  <a:pt x="444226" y="1313222"/>
                </a:lnTo>
                <a:lnTo>
                  <a:pt x="446313" y="1311801"/>
                </a:lnTo>
                <a:lnTo>
                  <a:pt x="446975" y="1311223"/>
                </a:lnTo>
                <a:lnTo>
                  <a:pt x="454917" y="1311065"/>
                </a:lnTo>
                <a:lnTo>
                  <a:pt x="460641" y="1311257"/>
                </a:lnTo>
                <a:lnTo>
                  <a:pt x="476061" y="1305893"/>
                </a:lnTo>
                <a:lnTo>
                  <a:pt x="476077" y="1305713"/>
                </a:lnTo>
                <a:lnTo>
                  <a:pt x="477160" y="1305302"/>
                </a:lnTo>
                <a:lnTo>
                  <a:pt x="477879" y="1303904"/>
                </a:lnTo>
                <a:cubicBezTo>
                  <a:pt x="476001" y="1304385"/>
                  <a:pt x="472841" y="1305640"/>
                  <a:pt x="471037" y="1306914"/>
                </a:cubicBezTo>
                <a:cubicBezTo>
                  <a:pt x="468982" y="1306956"/>
                  <a:pt x="460729" y="1308185"/>
                  <a:pt x="453629" y="1309567"/>
                </a:cubicBezTo>
                <a:cubicBezTo>
                  <a:pt x="455354" y="1308295"/>
                  <a:pt x="457284" y="1307196"/>
                  <a:pt x="454122" y="1307260"/>
                </a:cubicBezTo>
                <a:cubicBezTo>
                  <a:pt x="415710" y="1308046"/>
                  <a:pt x="379341" y="1315854"/>
                  <a:pt x="342972" y="1323662"/>
                </a:cubicBezTo>
                <a:cubicBezTo>
                  <a:pt x="342972" y="1323662"/>
                  <a:pt x="342972" y="1323662"/>
                  <a:pt x="323399" y="1326535"/>
                </a:cubicBezTo>
                <a:cubicBezTo>
                  <a:pt x="326229" y="1325240"/>
                  <a:pt x="330992" y="1322848"/>
                  <a:pt x="330661" y="1321618"/>
                </a:cubicBezTo>
                <a:cubicBezTo>
                  <a:pt x="347073" y="1318810"/>
                  <a:pt x="363375" y="1316181"/>
                  <a:pt x="378681" y="1313395"/>
                </a:cubicBezTo>
                <a:cubicBezTo>
                  <a:pt x="394811" y="1309533"/>
                  <a:pt x="411112" y="1306904"/>
                  <a:pt x="427241" y="1303042"/>
                </a:cubicBezTo>
                <a:cubicBezTo>
                  <a:pt x="430403" y="1302977"/>
                  <a:pt x="437667" y="1298061"/>
                  <a:pt x="434504" y="1298125"/>
                </a:cubicBezTo>
                <a:cubicBezTo>
                  <a:pt x="426299" y="1299529"/>
                  <a:pt x="418045" y="1300758"/>
                  <a:pt x="408890" y="1302181"/>
                </a:cubicBezTo>
                <a:cubicBezTo>
                  <a:pt x="400684" y="1303584"/>
                  <a:pt x="391372" y="1305012"/>
                  <a:pt x="383119" y="1306240"/>
                </a:cubicBezTo>
                <a:cubicBezTo>
                  <a:pt x="386155" y="1305118"/>
                  <a:pt x="388657" y="1302594"/>
                  <a:pt x="385495" y="1302659"/>
                </a:cubicBezTo>
                <a:cubicBezTo>
                  <a:pt x="382175" y="1302727"/>
                  <a:pt x="379344" y="1304022"/>
                  <a:pt x="376183" y="1304087"/>
                </a:cubicBezTo>
                <a:cubicBezTo>
                  <a:pt x="371915" y="1304174"/>
                  <a:pt x="369083" y="1305467"/>
                  <a:pt x="365922" y="1305533"/>
                </a:cubicBezTo>
                <a:cubicBezTo>
                  <a:pt x="366869" y="1305512"/>
                  <a:pt x="366540" y="1304284"/>
                  <a:pt x="367646" y="1304261"/>
                </a:cubicBezTo>
                <a:cubicBezTo>
                  <a:pt x="410779" y="1297374"/>
                  <a:pt x="455520" y="1292927"/>
                  <a:pt x="498371" y="1284986"/>
                </a:cubicBezTo>
                <a:cubicBezTo>
                  <a:pt x="501532" y="1284921"/>
                  <a:pt x="508796" y="1280005"/>
                  <a:pt x="507689" y="1280027"/>
                </a:cubicBezTo>
                <a:lnTo>
                  <a:pt x="510156" y="1278899"/>
                </a:lnTo>
                <a:lnTo>
                  <a:pt x="498036" y="1282387"/>
                </a:lnTo>
                <a:cubicBezTo>
                  <a:pt x="489525" y="1284555"/>
                  <a:pt x="497370" y="1280207"/>
                  <a:pt x="500908" y="1278752"/>
                </a:cubicBezTo>
                <a:lnTo>
                  <a:pt x="506570" y="1276692"/>
                </a:lnTo>
                <a:lnTo>
                  <a:pt x="480308" y="1281647"/>
                </a:lnTo>
                <a:lnTo>
                  <a:pt x="484345" y="1279616"/>
                </a:lnTo>
                <a:lnTo>
                  <a:pt x="484783" y="1279205"/>
                </a:lnTo>
                <a:lnTo>
                  <a:pt x="484741" y="1278024"/>
                </a:lnTo>
                <a:cubicBezTo>
                  <a:pt x="465786" y="1279648"/>
                  <a:pt x="447146" y="1281265"/>
                  <a:pt x="428473" y="1283944"/>
                </a:cubicBezTo>
                <a:cubicBezTo>
                  <a:pt x="419318" y="1285366"/>
                  <a:pt x="409675" y="1285564"/>
                  <a:pt x="401627" y="1286965"/>
                </a:cubicBezTo>
                <a:cubicBezTo>
                  <a:pt x="392268" y="1288216"/>
                  <a:pt x="382955" y="1289643"/>
                  <a:pt x="374083" y="1292120"/>
                </a:cubicBezTo>
                <a:cubicBezTo>
                  <a:pt x="363665" y="1293570"/>
                  <a:pt x="354509" y="1294993"/>
                  <a:pt x="344532" y="1297493"/>
                </a:cubicBezTo>
                <a:cubicBezTo>
                  <a:pt x="345197" y="1296420"/>
                  <a:pt x="345973" y="1295168"/>
                  <a:pt x="343918" y="1295210"/>
                </a:cubicBezTo>
                <a:cubicBezTo>
                  <a:pt x="333498" y="1296659"/>
                  <a:pt x="322085" y="1297952"/>
                  <a:pt x="311204" y="1300647"/>
                </a:cubicBezTo>
                <a:cubicBezTo>
                  <a:pt x="333945" y="1294176"/>
                  <a:pt x="358613" y="1290141"/>
                  <a:pt x="382789" y="1284878"/>
                </a:cubicBezTo>
                <a:cubicBezTo>
                  <a:pt x="382789" y="1284878"/>
                  <a:pt x="382789" y="1284878"/>
                  <a:pt x="400974" y="1280974"/>
                </a:cubicBezTo>
                <a:cubicBezTo>
                  <a:pt x="407296" y="1280845"/>
                  <a:pt x="413447" y="1279482"/>
                  <a:pt x="419441" y="1278124"/>
                </a:cubicBezTo>
                <a:lnTo>
                  <a:pt x="434898" y="1276344"/>
                </a:lnTo>
                <a:lnTo>
                  <a:pt x="436477" y="1276162"/>
                </a:lnTo>
                <a:lnTo>
                  <a:pt x="454843" y="1268352"/>
                </a:lnTo>
                <a:lnTo>
                  <a:pt x="434018" y="1271071"/>
                </a:lnTo>
                <a:cubicBezTo>
                  <a:pt x="417872" y="1273167"/>
                  <a:pt x="401504" y="1274959"/>
                  <a:pt x="386566" y="1275264"/>
                </a:cubicBezTo>
                <a:cubicBezTo>
                  <a:pt x="392717" y="1273902"/>
                  <a:pt x="397809" y="1272738"/>
                  <a:pt x="402696" y="1271403"/>
                </a:cubicBezTo>
                <a:cubicBezTo>
                  <a:pt x="419768" y="1271053"/>
                  <a:pt x="436070" y="1268424"/>
                  <a:pt x="452482" y="1265616"/>
                </a:cubicBezTo>
                <a:lnTo>
                  <a:pt x="453686" y="1265213"/>
                </a:lnTo>
                <a:lnTo>
                  <a:pt x="453894" y="1264990"/>
                </a:lnTo>
                <a:lnTo>
                  <a:pt x="454164" y="1265054"/>
                </a:lnTo>
                <a:lnTo>
                  <a:pt x="455873" y="1264482"/>
                </a:lnTo>
                <a:lnTo>
                  <a:pt x="457112" y="1263737"/>
                </a:lnTo>
                <a:cubicBezTo>
                  <a:pt x="457796" y="1263422"/>
                  <a:pt x="458481" y="1263312"/>
                  <a:pt x="459503" y="1263529"/>
                </a:cubicBezTo>
                <a:lnTo>
                  <a:pt x="457323" y="1264281"/>
                </a:lnTo>
                <a:lnTo>
                  <a:pt x="460688" y="1264212"/>
                </a:lnTo>
                <a:cubicBezTo>
                  <a:pt x="460688" y="1264212"/>
                  <a:pt x="460688" y="1264212"/>
                  <a:pt x="462330" y="1263891"/>
                </a:cubicBezTo>
                <a:lnTo>
                  <a:pt x="471437" y="1262113"/>
                </a:lnTo>
                <a:lnTo>
                  <a:pt x="483314" y="1257801"/>
                </a:lnTo>
                <a:cubicBezTo>
                  <a:pt x="484629" y="1257533"/>
                  <a:pt x="490171" y="1254936"/>
                  <a:pt x="488817" y="1253629"/>
                </a:cubicBezTo>
                <a:lnTo>
                  <a:pt x="481334" y="1255893"/>
                </a:lnTo>
                <a:cubicBezTo>
                  <a:pt x="474420" y="1258830"/>
                  <a:pt x="466696" y="1261630"/>
                  <a:pt x="459503" y="1263529"/>
                </a:cubicBezTo>
                <a:cubicBezTo>
                  <a:pt x="464993" y="1260883"/>
                  <a:pt x="471165" y="1258477"/>
                  <a:pt x="477623" y="1256057"/>
                </a:cubicBezTo>
                <a:lnTo>
                  <a:pt x="485600" y="1253022"/>
                </a:lnTo>
                <a:lnTo>
                  <a:pt x="465037" y="1256507"/>
                </a:lnTo>
                <a:cubicBezTo>
                  <a:pt x="444468" y="1259598"/>
                  <a:pt x="423875" y="1262668"/>
                  <a:pt x="404584" y="1266595"/>
                </a:cubicBezTo>
                <a:cubicBezTo>
                  <a:pt x="391491" y="1269335"/>
                  <a:pt x="378524" y="1273133"/>
                  <a:pt x="367439" y="1275656"/>
                </a:cubicBezTo>
                <a:cubicBezTo>
                  <a:pt x="365713" y="1276928"/>
                  <a:pt x="355289" y="1281908"/>
                  <a:pt x="358450" y="1281844"/>
                </a:cubicBezTo>
                <a:cubicBezTo>
                  <a:pt x="364775" y="1281714"/>
                  <a:pt x="370478" y="1282834"/>
                  <a:pt x="377577" y="1281453"/>
                </a:cubicBezTo>
                <a:cubicBezTo>
                  <a:pt x="361386" y="1284786"/>
                  <a:pt x="345696" y="1288065"/>
                  <a:pt x="330700" y="1291484"/>
                </a:cubicBezTo>
                <a:lnTo>
                  <a:pt x="288934" y="1302116"/>
                </a:lnTo>
                <a:lnTo>
                  <a:pt x="287198" y="1299634"/>
                </a:lnTo>
                <a:cubicBezTo>
                  <a:pt x="282903" y="1297761"/>
                  <a:pt x="271959" y="1298182"/>
                  <a:pt x="259486" y="1299233"/>
                </a:cubicBezTo>
                <a:cubicBezTo>
                  <a:pt x="241636" y="1300834"/>
                  <a:pt x="221397" y="1304780"/>
                  <a:pt x="206710" y="1306317"/>
                </a:cubicBezTo>
                <a:cubicBezTo>
                  <a:pt x="221732" y="1302477"/>
                  <a:pt x="234371" y="1297451"/>
                  <a:pt x="246851" y="1292427"/>
                </a:cubicBezTo>
                <a:cubicBezTo>
                  <a:pt x="247629" y="1291175"/>
                  <a:pt x="256327" y="1287464"/>
                  <a:pt x="253007" y="1287533"/>
                </a:cubicBezTo>
                <a:cubicBezTo>
                  <a:pt x="250952" y="1287575"/>
                  <a:pt x="248740" y="1287621"/>
                  <a:pt x="246685" y="1287662"/>
                </a:cubicBezTo>
                <a:cubicBezTo>
                  <a:pt x="255715" y="1285182"/>
                  <a:pt x="263763" y="1283780"/>
                  <a:pt x="272745" y="1281125"/>
                </a:cubicBezTo>
                <a:cubicBezTo>
                  <a:pt x="273074" y="1282354"/>
                  <a:pt x="273074" y="1282354"/>
                  <a:pt x="274182" y="1282331"/>
                </a:cubicBezTo>
                <a:cubicBezTo>
                  <a:pt x="274182" y="1282331"/>
                  <a:pt x="274182" y="1282331"/>
                  <a:pt x="308619" y="1275623"/>
                </a:cubicBezTo>
                <a:cubicBezTo>
                  <a:pt x="308002" y="1276871"/>
                  <a:pt x="306119" y="1278147"/>
                  <a:pt x="306448" y="1279375"/>
                </a:cubicBezTo>
                <a:cubicBezTo>
                  <a:pt x="306448" y="1279375"/>
                  <a:pt x="306731" y="1280429"/>
                  <a:pt x="307555" y="1279353"/>
                </a:cubicBezTo>
                <a:cubicBezTo>
                  <a:pt x="317816" y="1277907"/>
                  <a:pt x="327130" y="1276480"/>
                  <a:pt x="337108" y="1273981"/>
                </a:cubicBezTo>
                <a:cubicBezTo>
                  <a:pt x="336283" y="1275057"/>
                  <a:pt x="337391" y="1275034"/>
                  <a:pt x="338496" y="1275011"/>
                </a:cubicBezTo>
                <a:cubicBezTo>
                  <a:pt x="342482" y="1273870"/>
                  <a:pt x="345314" y="1272576"/>
                  <a:pt x="349581" y="1272489"/>
                </a:cubicBezTo>
                <a:cubicBezTo>
                  <a:pt x="359560" y="1269989"/>
                  <a:pt x="370599" y="1267291"/>
                  <a:pt x="380576" y="1264791"/>
                </a:cubicBezTo>
                <a:cubicBezTo>
                  <a:pt x="380576" y="1264791"/>
                  <a:pt x="380576" y="1264791"/>
                  <a:pt x="386772" y="1264142"/>
                </a:cubicBezTo>
                <a:lnTo>
                  <a:pt x="391102" y="1263689"/>
                </a:lnTo>
                <a:lnTo>
                  <a:pt x="385830" y="1264749"/>
                </a:lnTo>
                <a:cubicBezTo>
                  <a:pt x="374589" y="1267208"/>
                  <a:pt x="363251" y="1269825"/>
                  <a:pt x="351636" y="1272446"/>
                </a:cubicBezTo>
                <a:cubicBezTo>
                  <a:pt x="329513" y="1277667"/>
                  <a:pt x="306443" y="1282908"/>
                  <a:pt x="283832" y="1286902"/>
                </a:cubicBezTo>
                <a:cubicBezTo>
                  <a:pt x="278946" y="1288238"/>
                  <a:pt x="272789" y="1293132"/>
                  <a:pt x="274845" y="1293091"/>
                </a:cubicBezTo>
                <a:cubicBezTo>
                  <a:pt x="316541" y="1284997"/>
                  <a:pt x="357624" y="1274620"/>
                  <a:pt x="399368" y="1266701"/>
                </a:cubicBezTo>
                <a:lnTo>
                  <a:pt x="486946" y="1252509"/>
                </a:lnTo>
                <a:lnTo>
                  <a:pt x="497456" y="1248510"/>
                </a:lnTo>
                <a:cubicBezTo>
                  <a:pt x="503824" y="1246261"/>
                  <a:pt x="510491" y="1244333"/>
                  <a:pt x="517017" y="1242381"/>
                </a:cubicBezTo>
                <a:lnTo>
                  <a:pt x="517105" y="1242351"/>
                </a:lnTo>
                <a:lnTo>
                  <a:pt x="491096" y="1246047"/>
                </a:lnTo>
                <a:lnTo>
                  <a:pt x="500222" y="1244506"/>
                </a:lnTo>
                <a:cubicBezTo>
                  <a:pt x="502105" y="1243231"/>
                  <a:pt x="512859" y="1239479"/>
                  <a:pt x="509368" y="1238315"/>
                </a:cubicBezTo>
                <a:cubicBezTo>
                  <a:pt x="498618" y="1238535"/>
                  <a:pt x="489133" y="1238729"/>
                  <a:pt x="479821" y="1240154"/>
                </a:cubicBezTo>
                <a:cubicBezTo>
                  <a:pt x="489752" y="1237480"/>
                  <a:pt x="500838" y="1234957"/>
                  <a:pt x="510973" y="1232453"/>
                </a:cubicBezTo>
                <a:cubicBezTo>
                  <a:pt x="512698" y="1231182"/>
                  <a:pt x="522175" y="1226219"/>
                  <a:pt x="518237" y="1227537"/>
                </a:cubicBezTo>
                <a:cubicBezTo>
                  <a:pt x="498286" y="1229004"/>
                  <a:pt x="478382" y="1230647"/>
                  <a:pt x="458808" y="1233520"/>
                </a:cubicBezTo>
                <a:cubicBezTo>
                  <a:pt x="462746" y="1232204"/>
                  <a:pt x="466071" y="1228604"/>
                  <a:pt x="464016" y="1228647"/>
                </a:cubicBezTo>
                <a:cubicBezTo>
                  <a:pt x="433358" y="1234041"/>
                  <a:pt x="402039" y="1236978"/>
                  <a:pt x="372156" y="1241122"/>
                </a:cubicBezTo>
                <a:cubicBezTo>
                  <a:pt x="341498" y="1246517"/>
                  <a:pt x="310839" y="1251912"/>
                  <a:pt x="281617" y="1258514"/>
                </a:cubicBezTo>
                <a:cubicBezTo>
                  <a:pt x="282723" y="1258492"/>
                  <a:pt x="282393" y="1257263"/>
                  <a:pt x="281288" y="1257285"/>
                </a:cubicBezTo>
                <a:cubicBezTo>
                  <a:pt x="268147" y="1259850"/>
                  <a:pt x="253618" y="1261383"/>
                  <a:pt x="240320" y="1263950"/>
                </a:cubicBezTo>
                <a:cubicBezTo>
                  <a:pt x="257397" y="1260069"/>
                  <a:pt x="275583" y="1256166"/>
                  <a:pt x="293148" y="1253510"/>
                </a:cubicBezTo>
                <a:cubicBezTo>
                  <a:pt x="292042" y="1253532"/>
                  <a:pt x="292371" y="1254762"/>
                  <a:pt x="293479" y="1254739"/>
                </a:cubicBezTo>
                <a:cubicBezTo>
                  <a:pt x="293479" y="1254739"/>
                  <a:pt x="293479" y="1254739"/>
                  <a:pt x="318763" y="1249455"/>
                </a:cubicBezTo>
                <a:cubicBezTo>
                  <a:pt x="321594" y="1248161"/>
                  <a:pt x="327132" y="1244515"/>
                  <a:pt x="327751" y="1243266"/>
                </a:cubicBezTo>
                <a:cubicBezTo>
                  <a:pt x="327751" y="1243266"/>
                  <a:pt x="327751" y="1243266"/>
                  <a:pt x="329963" y="1243221"/>
                </a:cubicBezTo>
                <a:cubicBezTo>
                  <a:pt x="328081" y="1244496"/>
                  <a:pt x="328081" y="1244496"/>
                  <a:pt x="329187" y="1244473"/>
                </a:cubicBezTo>
                <a:cubicBezTo>
                  <a:pt x="341331" y="1241752"/>
                  <a:pt x="353648" y="1240264"/>
                  <a:pt x="365838" y="1237718"/>
                </a:cubicBezTo>
                <a:cubicBezTo>
                  <a:pt x="365838" y="1237718"/>
                  <a:pt x="365838" y="1237718"/>
                  <a:pt x="384024" y="1233815"/>
                </a:cubicBezTo>
                <a:cubicBezTo>
                  <a:pt x="384024" y="1233815"/>
                  <a:pt x="384024" y="1233815"/>
                  <a:pt x="402821" y="1232194"/>
                </a:cubicBezTo>
                <a:cubicBezTo>
                  <a:pt x="405982" y="1232128"/>
                  <a:pt x="414353" y="1227189"/>
                  <a:pt x="412915" y="1225982"/>
                </a:cubicBezTo>
                <a:cubicBezTo>
                  <a:pt x="415953" y="1224861"/>
                  <a:pt x="421333" y="1221219"/>
                  <a:pt x="415292" y="1222401"/>
                </a:cubicBezTo>
                <a:cubicBezTo>
                  <a:pt x="411355" y="1223718"/>
                  <a:pt x="407416" y="1225035"/>
                  <a:pt x="403761" y="1227407"/>
                </a:cubicBezTo>
                <a:cubicBezTo>
                  <a:pt x="402654" y="1227429"/>
                  <a:pt x="401549" y="1227452"/>
                  <a:pt x="400600" y="1227470"/>
                </a:cubicBezTo>
                <a:cubicBezTo>
                  <a:pt x="386070" y="1229005"/>
                  <a:pt x="370717" y="1231614"/>
                  <a:pt x="356690" y="1235609"/>
                </a:cubicBezTo>
                <a:cubicBezTo>
                  <a:pt x="357466" y="1234357"/>
                  <a:pt x="357466" y="1234357"/>
                  <a:pt x="357466" y="1234357"/>
                </a:cubicBezTo>
                <a:cubicBezTo>
                  <a:pt x="365342" y="1231724"/>
                  <a:pt x="372489" y="1230519"/>
                  <a:pt x="380696" y="1229114"/>
                </a:cubicBezTo>
                <a:cubicBezTo>
                  <a:pt x="387796" y="1227733"/>
                  <a:pt x="396001" y="1226329"/>
                  <a:pt x="403148" y="1225122"/>
                </a:cubicBezTo>
                <a:cubicBezTo>
                  <a:pt x="405203" y="1225081"/>
                  <a:pt x="407088" y="1223806"/>
                  <a:pt x="408811" y="1222534"/>
                </a:cubicBezTo>
                <a:cubicBezTo>
                  <a:pt x="435862" y="1219686"/>
                  <a:pt x="462865" y="1216660"/>
                  <a:pt x="489587" y="1212582"/>
                </a:cubicBezTo>
                <a:cubicBezTo>
                  <a:pt x="489587" y="1212582"/>
                  <a:pt x="489587" y="1212582"/>
                  <a:pt x="529729" y="1206992"/>
                </a:cubicBezTo>
                <a:cubicBezTo>
                  <a:pt x="543310" y="1205478"/>
                  <a:pt x="556781" y="1204143"/>
                  <a:pt x="570362" y="1202629"/>
                </a:cubicBezTo>
                <a:cubicBezTo>
                  <a:pt x="575577" y="1202523"/>
                  <a:pt x="582841" y="1197606"/>
                  <a:pt x="579678" y="1197670"/>
                </a:cubicBezTo>
                <a:cubicBezTo>
                  <a:pt x="562937" y="1199250"/>
                  <a:pt x="545246" y="1200847"/>
                  <a:pt x="528786" y="1203479"/>
                </a:cubicBezTo>
                <a:cubicBezTo>
                  <a:pt x="528786" y="1203479"/>
                  <a:pt x="528786" y="1203479"/>
                  <a:pt x="478382" y="1210516"/>
                </a:cubicBezTo>
                <a:lnTo>
                  <a:pt x="376732" y="1222030"/>
                </a:lnTo>
                <a:lnTo>
                  <a:pt x="391319" y="1218654"/>
                </a:lnTo>
                <a:cubicBezTo>
                  <a:pt x="402186" y="1216798"/>
                  <a:pt x="413327" y="1215378"/>
                  <a:pt x="424775" y="1213908"/>
                </a:cubicBezTo>
                <a:cubicBezTo>
                  <a:pt x="446450" y="1211168"/>
                  <a:pt x="469187" y="1208231"/>
                  <a:pt x="492251" y="1206523"/>
                </a:cubicBezTo>
                <a:cubicBezTo>
                  <a:pt x="492251" y="1206523"/>
                  <a:pt x="492251" y="1206523"/>
                  <a:pt x="499399" y="1205317"/>
                </a:cubicBezTo>
                <a:cubicBezTo>
                  <a:pt x="503336" y="1204001"/>
                  <a:pt x="511547" y="1199064"/>
                  <a:pt x="508385" y="1199129"/>
                </a:cubicBezTo>
                <a:cubicBezTo>
                  <a:pt x="469349" y="1204696"/>
                  <a:pt x="429494" y="1207806"/>
                  <a:pt x="391737" y="1214584"/>
                </a:cubicBezTo>
                <a:cubicBezTo>
                  <a:pt x="395722" y="1213443"/>
                  <a:pt x="399329" y="1210896"/>
                  <a:pt x="395062" y="1210983"/>
                </a:cubicBezTo>
                <a:cubicBezTo>
                  <a:pt x="390794" y="1211071"/>
                  <a:pt x="385419" y="1211181"/>
                  <a:pt x="381638" y="1212494"/>
                </a:cubicBezTo>
                <a:cubicBezTo>
                  <a:pt x="389357" y="1209864"/>
                  <a:pt x="398670" y="1208437"/>
                  <a:pt x="406922" y="1207209"/>
                </a:cubicBezTo>
                <a:cubicBezTo>
                  <a:pt x="403886" y="1208331"/>
                  <a:pt x="402161" y="1209602"/>
                  <a:pt x="405324" y="1209537"/>
                </a:cubicBezTo>
                <a:cubicBezTo>
                  <a:pt x="444071" y="1206448"/>
                  <a:pt x="480440" y="1198641"/>
                  <a:pt x="520247" y="1195354"/>
                </a:cubicBezTo>
                <a:cubicBezTo>
                  <a:pt x="524186" y="1194037"/>
                  <a:pt x="532397" y="1189102"/>
                  <a:pt x="529236" y="1189165"/>
                </a:cubicBezTo>
                <a:cubicBezTo>
                  <a:pt x="501284" y="1192209"/>
                  <a:pt x="474564" y="1196289"/>
                  <a:pt x="447843" y="1200367"/>
                </a:cubicBezTo>
                <a:cubicBezTo>
                  <a:pt x="464921" y="1196486"/>
                  <a:pt x="483435" y="1193811"/>
                  <a:pt x="501573" y="1189732"/>
                </a:cubicBezTo>
                <a:cubicBezTo>
                  <a:pt x="519140" y="1187076"/>
                  <a:pt x="537323" y="1183172"/>
                  <a:pt x="554683" y="1180345"/>
                </a:cubicBezTo>
                <a:cubicBezTo>
                  <a:pt x="594209" y="1176004"/>
                  <a:pt x="634352" y="1170415"/>
                  <a:pt x="675155" y="1167284"/>
                </a:cubicBezTo>
                <a:cubicBezTo>
                  <a:pt x="680531" y="1167174"/>
                  <a:pt x="687794" y="1162257"/>
                  <a:pt x="684631" y="1162322"/>
                </a:cubicBezTo>
                <a:cubicBezTo>
                  <a:pt x="646991" y="1165388"/>
                  <a:pt x="609520" y="1169686"/>
                  <a:pt x="572256" y="1174157"/>
                </a:cubicBezTo>
                <a:cubicBezTo>
                  <a:pt x="573031" y="1172905"/>
                  <a:pt x="571926" y="1172928"/>
                  <a:pt x="570200" y="1174200"/>
                </a:cubicBezTo>
                <a:cubicBezTo>
                  <a:pt x="566881" y="1174268"/>
                  <a:pt x="564825" y="1174310"/>
                  <a:pt x="561947" y="1175427"/>
                </a:cubicBezTo>
                <a:cubicBezTo>
                  <a:pt x="545205" y="1177006"/>
                  <a:pt x="527844" y="1179835"/>
                  <a:pt x="510436" y="1182486"/>
                </a:cubicBezTo>
                <a:cubicBezTo>
                  <a:pt x="510436" y="1182486"/>
                  <a:pt x="510436" y="1182486"/>
                  <a:pt x="489708" y="1185206"/>
                </a:cubicBezTo>
                <a:cubicBezTo>
                  <a:pt x="491482" y="1184110"/>
                  <a:pt x="495419" y="1182793"/>
                  <a:pt x="497301" y="1181519"/>
                </a:cubicBezTo>
                <a:cubicBezTo>
                  <a:pt x="530015" y="1176081"/>
                  <a:pt x="564825" y="1174310"/>
                  <a:pt x="597822" y="1169926"/>
                </a:cubicBezTo>
                <a:cubicBezTo>
                  <a:pt x="597822" y="1169926"/>
                  <a:pt x="597822" y="1169926"/>
                  <a:pt x="647938" y="1165369"/>
                </a:cubicBezTo>
                <a:lnTo>
                  <a:pt x="697605" y="1160927"/>
                </a:lnTo>
                <a:lnTo>
                  <a:pt x="708029" y="1155276"/>
                </a:lnTo>
                <a:cubicBezTo>
                  <a:pt x="710410" y="1153397"/>
                  <a:pt x="710696" y="1150899"/>
                  <a:pt x="711153" y="1147825"/>
                </a:cubicBezTo>
                <a:lnTo>
                  <a:pt x="714608" y="1138737"/>
                </a:lnTo>
                <a:lnTo>
                  <a:pt x="716662" y="1137916"/>
                </a:lnTo>
                <a:lnTo>
                  <a:pt x="715057" y="1137559"/>
                </a:lnTo>
                <a:lnTo>
                  <a:pt x="715303" y="1136912"/>
                </a:lnTo>
                <a:cubicBezTo>
                  <a:pt x="724018" y="1127002"/>
                  <a:pt x="731395" y="1127742"/>
                  <a:pt x="748491" y="1120303"/>
                </a:cubicBezTo>
                <a:lnTo>
                  <a:pt x="772487" y="1105877"/>
                </a:lnTo>
                <a:lnTo>
                  <a:pt x="769042" y="1105466"/>
                </a:lnTo>
                <a:cubicBezTo>
                  <a:pt x="769042" y="1105466"/>
                  <a:pt x="769042" y="1105466"/>
                  <a:pt x="776964" y="1103010"/>
                </a:cubicBezTo>
                <a:cubicBezTo>
                  <a:pt x="778689" y="1101737"/>
                  <a:pt x="788008" y="1096778"/>
                  <a:pt x="782792" y="1096886"/>
                </a:cubicBezTo>
                <a:lnTo>
                  <a:pt x="750958" y="1100243"/>
                </a:lnTo>
                <a:lnTo>
                  <a:pt x="738046" y="1104694"/>
                </a:lnTo>
                <a:cubicBezTo>
                  <a:pt x="733942" y="1105788"/>
                  <a:pt x="730956" y="1106284"/>
                  <a:pt x="730684" y="1105552"/>
                </a:cubicBezTo>
                <a:lnTo>
                  <a:pt x="735768" y="1101844"/>
                </a:lnTo>
                <a:lnTo>
                  <a:pt x="726683" y="1102802"/>
                </a:lnTo>
                <a:cubicBezTo>
                  <a:pt x="707392" y="1106728"/>
                  <a:pt x="688924" y="1109578"/>
                  <a:pt x="670410" y="1112253"/>
                </a:cubicBezTo>
                <a:cubicBezTo>
                  <a:pt x="670410" y="1112253"/>
                  <a:pt x="670410" y="1112253"/>
                  <a:pt x="667089" y="1112320"/>
                </a:cubicBezTo>
                <a:cubicBezTo>
                  <a:pt x="694304" y="1105936"/>
                  <a:pt x="721141" y="1098146"/>
                  <a:pt x="748481" y="1092819"/>
                </a:cubicBezTo>
                <a:cubicBezTo>
                  <a:pt x="750694" y="1092774"/>
                  <a:pt x="759729" y="1086761"/>
                  <a:pt x="756567" y="1086826"/>
                </a:cubicBezTo>
                <a:cubicBezTo>
                  <a:pt x="756567" y="1086826"/>
                  <a:pt x="756567" y="1086826"/>
                  <a:pt x="760477" y="1085995"/>
                </a:cubicBezTo>
                <a:lnTo>
                  <a:pt x="787056" y="1080349"/>
                </a:lnTo>
                <a:lnTo>
                  <a:pt x="796756" y="1073840"/>
                </a:lnTo>
                <a:lnTo>
                  <a:pt x="795884" y="1074012"/>
                </a:lnTo>
                <a:cubicBezTo>
                  <a:pt x="795884" y="1074012"/>
                  <a:pt x="795884" y="1074012"/>
                  <a:pt x="776311" y="1076885"/>
                </a:cubicBezTo>
                <a:cubicBezTo>
                  <a:pt x="779142" y="1075591"/>
                  <a:pt x="783904" y="1073198"/>
                  <a:pt x="783573" y="1071968"/>
                </a:cubicBezTo>
                <a:lnTo>
                  <a:pt x="802042" y="1068805"/>
                </a:lnTo>
                <a:lnTo>
                  <a:pt x="803801" y="1067045"/>
                </a:lnTo>
                <a:cubicBezTo>
                  <a:pt x="809972" y="1065707"/>
                  <a:pt x="813955" y="1065592"/>
                  <a:pt x="822305" y="1062028"/>
                </a:cubicBezTo>
                <a:cubicBezTo>
                  <a:pt x="823495" y="1061089"/>
                  <a:pt x="826571" y="1058661"/>
                  <a:pt x="829944" y="1055997"/>
                </a:cubicBezTo>
                <a:lnTo>
                  <a:pt x="832601" y="1053900"/>
                </a:lnTo>
                <a:lnTo>
                  <a:pt x="829094" y="1054437"/>
                </a:lnTo>
                <a:cubicBezTo>
                  <a:pt x="824827" y="1054524"/>
                  <a:pt x="821994" y="1055818"/>
                  <a:pt x="818834" y="1055883"/>
                </a:cubicBezTo>
                <a:cubicBezTo>
                  <a:pt x="819782" y="1055863"/>
                  <a:pt x="819451" y="1054633"/>
                  <a:pt x="820558" y="1054611"/>
                </a:cubicBezTo>
                <a:lnTo>
                  <a:pt x="834258" y="1052591"/>
                </a:lnTo>
                <a:lnTo>
                  <a:pt x="839369" y="1048556"/>
                </a:lnTo>
                <a:cubicBezTo>
                  <a:pt x="842552" y="1047559"/>
                  <a:pt x="849757" y="1044268"/>
                  <a:pt x="858602" y="1040062"/>
                </a:cubicBezTo>
                <a:lnTo>
                  <a:pt x="867293" y="1035880"/>
                </a:lnTo>
                <a:lnTo>
                  <a:pt x="854540" y="1037316"/>
                </a:lnTo>
                <a:lnTo>
                  <a:pt x="842171" y="1039631"/>
                </a:lnTo>
                <a:lnTo>
                  <a:pt x="816070" y="1051299"/>
                </a:lnTo>
                <a:cubicBezTo>
                  <a:pt x="787644" y="1064148"/>
                  <a:pt x="756804" y="1072844"/>
                  <a:pt x="727372" y="1083962"/>
                </a:cubicBezTo>
                <a:cubicBezTo>
                  <a:pt x="718821" y="1087179"/>
                  <a:pt x="689390" y="1098298"/>
                  <a:pt x="702900" y="1090661"/>
                </a:cubicBezTo>
                <a:cubicBezTo>
                  <a:pt x="739676" y="1074250"/>
                  <a:pt x="775278" y="1061794"/>
                  <a:pt x="809867" y="1046603"/>
                </a:cubicBezTo>
                <a:lnTo>
                  <a:pt x="814643" y="1044716"/>
                </a:lnTo>
                <a:lnTo>
                  <a:pt x="797444" y="1047843"/>
                </a:lnTo>
                <a:cubicBezTo>
                  <a:pt x="798108" y="1046770"/>
                  <a:pt x="798886" y="1045518"/>
                  <a:pt x="796830" y="1045560"/>
                </a:cubicBezTo>
                <a:lnTo>
                  <a:pt x="770703" y="1049902"/>
                </a:lnTo>
                <a:lnTo>
                  <a:pt x="589025" y="1119472"/>
                </a:lnTo>
                <a:lnTo>
                  <a:pt x="537111" y="1139115"/>
                </a:lnTo>
                <a:lnTo>
                  <a:pt x="537037" y="1139131"/>
                </a:lnTo>
                <a:lnTo>
                  <a:pt x="536996" y="1139139"/>
                </a:lnTo>
                <a:lnTo>
                  <a:pt x="537552" y="1138785"/>
                </a:lnTo>
                <a:cubicBezTo>
                  <a:pt x="544246" y="1134636"/>
                  <a:pt x="551183" y="1130472"/>
                  <a:pt x="558721" y="1126142"/>
                </a:cubicBezTo>
                <a:cubicBezTo>
                  <a:pt x="559256" y="1125487"/>
                  <a:pt x="567085" y="1121323"/>
                  <a:pt x="566074" y="1120469"/>
                </a:cubicBezTo>
                <a:cubicBezTo>
                  <a:pt x="564980" y="1119544"/>
                  <a:pt x="555822" y="1126548"/>
                  <a:pt x="553853" y="1127735"/>
                </a:cubicBezTo>
                <a:lnTo>
                  <a:pt x="533628" y="1139818"/>
                </a:lnTo>
                <a:lnTo>
                  <a:pt x="532078" y="1140129"/>
                </a:lnTo>
                <a:cubicBezTo>
                  <a:pt x="530587" y="1140345"/>
                  <a:pt x="529481" y="1140357"/>
                  <a:pt x="529435" y="1139902"/>
                </a:cubicBezTo>
                <a:cubicBezTo>
                  <a:pt x="528499" y="1138481"/>
                  <a:pt x="556564" y="1128758"/>
                  <a:pt x="546845" y="1129825"/>
                </a:cubicBezTo>
                <a:cubicBezTo>
                  <a:pt x="544272" y="1130770"/>
                  <a:pt x="527882" y="1136008"/>
                  <a:pt x="527020" y="1134696"/>
                </a:cubicBezTo>
                <a:lnTo>
                  <a:pt x="528288" y="1131358"/>
                </a:lnTo>
                <a:lnTo>
                  <a:pt x="592155" y="1106286"/>
                </a:lnTo>
                <a:lnTo>
                  <a:pt x="587082" y="1108740"/>
                </a:lnTo>
                <a:cubicBezTo>
                  <a:pt x="585617" y="1109484"/>
                  <a:pt x="584951" y="1109852"/>
                  <a:pt x="584812" y="1109974"/>
                </a:cubicBezTo>
                <a:cubicBezTo>
                  <a:pt x="584396" y="1110334"/>
                  <a:pt x="588730" y="1108468"/>
                  <a:pt x="590524" y="1107846"/>
                </a:cubicBezTo>
                <a:lnTo>
                  <a:pt x="600007" y="1103204"/>
                </a:lnTo>
                <a:lnTo>
                  <a:pt x="607702" y="1100184"/>
                </a:lnTo>
                <a:cubicBezTo>
                  <a:pt x="620523" y="1094604"/>
                  <a:pt x="646657" y="1083911"/>
                  <a:pt x="651611" y="1079362"/>
                </a:cubicBezTo>
                <a:lnTo>
                  <a:pt x="651561" y="1079331"/>
                </a:lnTo>
                <a:lnTo>
                  <a:pt x="664291" y="1073810"/>
                </a:lnTo>
                <a:cubicBezTo>
                  <a:pt x="667304" y="1072393"/>
                  <a:pt x="675176" y="1069219"/>
                  <a:pt x="675637" y="1068658"/>
                </a:cubicBezTo>
                <a:lnTo>
                  <a:pt x="675720" y="1068556"/>
                </a:lnTo>
                <a:lnTo>
                  <a:pt x="674950" y="1068746"/>
                </a:lnTo>
                <a:lnTo>
                  <a:pt x="671248" y="1069580"/>
                </a:lnTo>
                <a:lnTo>
                  <a:pt x="665014" y="1071490"/>
                </a:lnTo>
                <a:cubicBezTo>
                  <a:pt x="661005" y="1073254"/>
                  <a:pt x="656828" y="1075351"/>
                  <a:pt x="652930" y="1076891"/>
                </a:cubicBezTo>
                <a:lnTo>
                  <a:pt x="649946" y="1078335"/>
                </a:lnTo>
                <a:lnTo>
                  <a:pt x="648229" y="1077275"/>
                </a:lnTo>
                <a:cubicBezTo>
                  <a:pt x="632305" y="1080759"/>
                  <a:pt x="596340" y="1099559"/>
                  <a:pt x="590371" y="1101243"/>
                </a:cubicBezTo>
                <a:lnTo>
                  <a:pt x="528962" y="1122252"/>
                </a:lnTo>
                <a:lnTo>
                  <a:pt x="545603" y="1112052"/>
                </a:lnTo>
                <a:cubicBezTo>
                  <a:pt x="548026" y="1110138"/>
                  <a:pt x="552795" y="1106402"/>
                  <a:pt x="546393" y="1109868"/>
                </a:cubicBezTo>
                <a:cubicBezTo>
                  <a:pt x="538182" y="1114500"/>
                  <a:pt x="530484" y="1119723"/>
                  <a:pt x="522151" y="1123460"/>
                </a:cubicBezTo>
                <a:cubicBezTo>
                  <a:pt x="525275" y="1120949"/>
                  <a:pt x="528444" y="1118734"/>
                  <a:pt x="531635" y="1116666"/>
                </a:cubicBezTo>
                <a:lnTo>
                  <a:pt x="538874" y="1112225"/>
                </a:lnTo>
                <a:lnTo>
                  <a:pt x="540135" y="1111692"/>
                </a:lnTo>
                <a:cubicBezTo>
                  <a:pt x="543374" y="1110290"/>
                  <a:pt x="544908" y="1109461"/>
                  <a:pt x="545380" y="1108992"/>
                </a:cubicBezTo>
                <a:lnTo>
                  <a:pt x="544686" y="1108670"/>
                </a:lnTo>
                <a:lnTo>
                  <a:pt x="550901" y="1104873"/>
                </a:lnTo>
                <a:cubicBezTo>
                  <a:pt x="554104" y="1102814"/>
                  <a:pt x="557289" y="1100611"/>
                  <a:pt x="560435" y="1098119"/>
                </a:cubicBezTo>
                <a:lnTo>
                  <a:pt x="554325" y="1101574"/>
                </a:lnTo>
                <a:lnTo>
                  <a:pt x="541611" y="1108764"/>
                </a:lnTo>
                <a:lnTo>
                  <a:pt x="540623" y="1108874"/>
                </a:lnTo>
                <a:cubicBezTo>
                  <a:pt x="539421" y="1109025"/>
                  <a:pt x="538446" y="1109124"/>
                  <a:pt x="538338" y="1108959"/>
                </a:cubicBezTo>
                <a:cubicBezTo>
                  <a:pt x="537907" y="1108303"/>
                  <a:pt x="551293" y="1103353"/>
                  <a:pt x="554112" y="1101248"/>
                </a:cubicBezTo>
                <a:cubicBezTo>
                  <a:pt x="549251" y="1101782"/>
                  <a:pt x="547541" y="1104038"/>
                  <a:pt x="541401" y="1105693"/>
                </a:cubicBezTo>
                <a:cubicBezTo>
                  <a:pt x="541401" y="1105693"/>
                  <a:pt x="529122" y="1110792"/>
                  <a:pt x="528691" y="1110136"/>
                </a:cubicBezTo>
                <a:lnTo>
                  <a:pt x="533742" y="1105738"/>
                </a:lnTo>
                <a:lnTo>
                  <a:pt x="544361" y="1101515"/>
                </a:lnTo>
                <a:lnTo>
                  <a:pt x="585317" y="1083196"/>
                </a:lnTo>
                <a:lnTo>
                  <a:pt x="576583" y="1088148"/>
                </a:lnTo>
                <a:cubicBezTo>
                  <a:pt x="580607" y="1087585"/>
                  <a:pt x="582984" y="1084681"/>
                  <a:pt x="588926" y="1081778"/>
                </a:cubicBezTo>
                <a:cubicBezTo>
                  <a:pt x="589640" y="1081429"/>
                  <a:pt x="592595" y="1080518"/>
                  <a:pt x="595417" y="1079356"/>
                </a:cubicBezTo>
                <a:lnTo>
                  <a:pt x="598209" y="1077429"/>
                </a:lnTo>
                <a:lnTo>
                  <a:pt x="603978" y="1074849"/>
                </a:lnTo>
                <a:lnTo>
                  <a:pt x="599657" y="1076430"/>
                </a:lnTo>
                <a:lnTo>
                  <a:pt x="601109" y="1075429"/>
                </a:lnTo>
                <a:cubicBezTo>
                  <a:pt x="600603" y="1075003"/>
                  <a:pt x="598134" y="1075928"/>
                  <a:pt x="598134" y="1075928"/>
                </a:cubicBezTo>
                <a:lnTo>
                  <a:pt x="592867" y="1078915"/>
                </a:lnTo>
                <a:lnTo>
                  <a:pt x="546125" y="1096020"/>
                </a:lnTo>
                <a:lnTo>
                  <a:pt x="525364" y="1103634"/>
                </a:lnTo>
                <a:lnTo>
                  <a:pt x="542224" y="1095949"/>
                </a:lnTo>
                <a:cubicBezTo>
                  <a:pt x="547614" y="1092898"/>
                  <a:pt x="552227" y="1093526"/>
                  <a:pt x="557750" y="1089399"/>
                </a:cubicBezTo>
                <a:lnTo>
                  <a:pt x="558046" y="1089849"/>
                </a:lnTo>
                <a:lnTo>
                  <a:pt x="558100" y="1089932"/>
                </a:lnTo>
                <a:cubicBezTo>
                  <a:pt x="558159" y="1090021"/>
                  <a:pt x="558188" y="1090066"/>
                  <a:pt x="558145" y="1089999"/>
                </a:cubicBezTo>
                <a:lnTo>
                  <a:pt x="558046" y="1089849"/>
                </a:lnTo>
                <a:lnTo>
                  <a:pt x="557882" y="1089599"/>
                </a:lnTo>
                <a:cubicBezTo>
                  <a:pt x="557809" y="1089488"/>
                  <a:pt x="557750" y="1089399"/>
                  <a:pt x="557750" y="1089399"/>
                </a:cubicBezTo>
                <a:cubicBezTo>
                  <a:pt x="554847" y="1086515"/>
                  <a:pt x="541547" y="1096454"/>
                  <a:pt x="538829" y="1095389"/>
                </a:cubicBezTo>
                <a:cubicBezTo>
                  <a:pt x="538040" y="1095977"/>
                  <a:pt x="536602" y="1091998"/>
                  <a:pt x="537278" y="1091494"/>
                </a:cubicBezTo>
                <a:cubicBezTo>
                  <a:pt x="531814" y="1092642"/>
                  <a:pt x="527286" y="1097005"/>
                  <a:pt x="522498" y="1097648"/>
                </a:cubicBezTo>
                <a:lnTo>
                  <a:pt x="521274" y="1097258"/>
                </a:lnTo>
                <a:lnTo>
                  <a:pt x="600125" y="1062239"/>
                </a:lnTo>
                <a:cubicBezTo>
                  <a:pt x="600125" y="1062239"/>
                  <a:pt x="603713" y="1062437"/>
                  <a:pt x="604887" y="1058479"/>
                </a:cubicBezTo>
                <a:cubicBezTo>
                  <a:pt x="607301" y="1062632"/>
                  <a:pt x="612459" y="1058559"/>
                  <a:pt x="613633" y="1054603"/>
                </a:cubicBezTo>
                <a:cubicBezTo>
                  <a:pt x="613030" y="1053565"/>
                  <a:pt x="612132" y="1053516"/>
                  <a:pt x="610741" y="1054236"/>
                </a:cubicBezTo>
                <a:cubicBezTo>
                  <a:pt x="609351" y="1054955"/>
                  <a:pt x="607466" y="1056443"/>
                  <a:pt x="604887" y="1058479"/>
                </a:cubicBezTo>
                <a:cubicBezTo>
                  <a:pt x="604887" y="1058479"/>
                  <a:pt x="603989" y="1058430"/>
                  <a:pt x="602946" y="1058876"/>
                </a:cubicBezTo>
                <a:cubicBezTo>
                  <a:pt x="601902" y="1059322"/>
                  <a:pt x="600711" y="1060261"/>
                  <a:pt x="600125" y="1062239"/>
                </a:cubicBezTo>
                <a:lnTo>
                  <a:pt x="535655" y="1084518"/>
                </a:lnTo>
                <a:lnTo>
                  <a:pt x="537394" y="1083593"/>
                </a:lnTo>
                <a:cubicBezTo>
                  <a:pt x="537586" y="1083175"/>
                  <a:pt x="536417" y="1083090"/>
                  <a:pt x="533067" y="1083555"/>
                </a:cubicBezTo>
                <a:cubicBezTo>
                  <a:pt x="530495" y="1084500"/>
                  <a:pt x="519250" y="1087849"/>
                  <a:pt x="517353" y="1088288"/>
                </a:cubicBezTo>
                <a:cubicBezTo>
                  <a:pt x="516246" y="1088137"/>
                  <a:pt x="515312" y="1086717"/>
                  <a:pt x="515312" y="1086717"/>
                </a:cubicBezTo>
                <a:cubicBezTo>
                  <a:pt x="510525" y="1087360"/>
                  <a:pt x="505923" y="1089820"/>
                  <a:pt x="501926" y="1091667"/>
                </a:cubicBezTo>
                <a:cubicBezTo>
                  <a:pt x="498247" y="1092460"/>
                  <a:pt x="490827" y="1097027"/>
                  <a:pt x="488786" y="1095454"/>
                </a:cubicBezTo>
                <a:cubicBezTo>
                  <a:pt x="486745" y="1093882"/>
                  <a:pt x="495111" y="1093825"/>
                  <a:pt x="491603" y="1093349"/>
                </a:cubicBezTo>
                <a:lnTo>
                  <a:pt x="485821" y="1093716"/>
                </a:lnTo>
                <a:lnTo>
                  <a:pt x="576194" y="1058917"/>
                </a:lnTo>
                <a:cubicBezTo>
                  <a:pt x="610986" y="1044072"/>
                  <a:pt x="652954" y="1029621"/>
                  <a:pt x="673970" y="1009998"/>
                </a:cubicBezTo>
                <a:cubicBezTo>
                  <a:pt x="689860" y="1000482"/>
                  <a:pt x="691268" y="1002905"/>
                  <a:pt x="699618" y="999342"/>
                </a:cubicBezTo>
                <a:cubicBezTo>
                  <a:pt x="720699" y="991787"/>
                  <a:pt x="736791" y="982617"/>
                  <a:pt x="714699" y="987436"/>
                </a:cubicBezTo>
                <a:cubicBezTo>
                  <a:pt x="675113" y="1000008"/>
                  <a:pt x="654226" y="1006905"/>
                  <a:pt x="619435" y="1021750"/>
                </a:cubicBezTo>
                <a:cubicBezTo>
                  <a:pt x="561460" y="1042527"/>
                  <a:pt x="507918" y="1062961"/>
                  <a:pt x="454098" y="1082794"/>
                </a:cubicBezTo>
                <a:lnTo>
                  <a:pt x="397206" y="1103218"/>
                </a:lnTo>
                <a:lnTo>
                  <a:pt x="405134" y="1099476"/>
                </a:lnTo>
                <a:cubicBezTo>
                  <a:pt x="418280" y="1093481"/>
                  <a:pt x="431468" y="1087814"/>
                  <a:pt x="443779" y="1083341"/>
                </a:cubicBezTo>
                <a:lnTo>
                  <a:pt x="453787" y="1080088"/>
                </a:lnTo>
                <a:lnTo>
                  <a:pt x="453308" y="1079582"/>
                </a:lnTo>
                <a:cubicBezTo>
                  <a:pt x="453308" y="1079582"/>
                  <a:pt x="452844" y="1079644"/>
                  <a:pt x="452196" y="1079842"/>
                </a:cubicBezTo>
                <a:lnTo>
                  <a:pt x="451225" y="1080317"/>
                </a:lnTo>
                <a:lnTo>
                  <a:pt x="449707" y="1080611"/>
                </a:lnTo>
                <a:lnTo>
                  <a:pt x="449525" y="1080412"/>
                </a:lnTo>
                <a:cubicBezTo>
                  <a:pt x="449387" y="1080393"/>
                  <a:pt x="449218" y="1080519"/>
                  <a:pt x="448879" y="1080772"/>
                </a:cubicBezTo>
                <a:lnTo>
                  <a:pt x="449707" y="1080611"/>
                </a:lnTo>
                <a:lnTo>
                  <a:pt x="449987" y="1080922"/>
                </a:lnTo>
                <a:lnTo>
                  <a:pt x="445882" y="1080845"/>
                </a:lnTo>
                <a:lnTo>
                  <a:pt x="440371" y="1082831"/>
                </a:lnTo>
                <a:cubicBezTo>
                  <a:pt x="426097" y="1088327"/>
                  <a:pt x="413166" y="1093972"/>
                  <a:pt x="400339" y="1099765"/>
                </a:cubicBezTo>
                <a:lnTo>
                  <a:pt x="375460" y="1111024"/>
                </a:lnTo>
                <a:lnTo>
                  <a:pt x="372572" y="1112060"/>
                </a:lnTo>
                <a:lnTo>
                  <a:pt x="349943" y="1119519"/>
                </a:lnTo>
                <a:lnTo>
                  <a:pt x="357324" y="1114061"/>
                </a:lnTo>
                <a:cubicBezTo>
                  <a:pt x="361404" y="1111804"/>
                  <a:pt x="365962" y="1109674"/>
                  <a:pt x="370051" y="1107543"/>
                </a:cubicBezTo>
                <a:lnTo>
                  <a:pt x="383931" y="1101419"/>
                </a:lnTo>
                <a:lnTo>
                  <a:pt x="435567" y="1082909"/>
                </a:lnTo>
                <a:cubicBezTo>
                  <a:pt x="490778" y="1062357"/>
                  <a:pt x="546105" y="1040513"/>
                  <a:pt x="597309" y="1020536"/>
                </a:cubicBezTo>
                <a:cubicBezTo>
                  <a:pt x="614408" y="1013097"/>
                  <a:pt x="638070" y="1004008"/>
                  <a:pt x="646420" y="1000445"/>
                </a:cubicBezTo>
                <a:cubicBezTo>
                  <a:pt x="656342" y="992613"/>
                  <a:pt x="646785" y="994099"/>
                  <a:pt x="653928" y="988460"/>
                </a:cubicBezTo>
                <a:cubicBezTo>
                  <a:pt x="653928" y="988460"/>
                  <a:pt x="666230" y="978747"/>
                  <a:pt x="667436" y="980824"/>
                </a:cubicBezTo>
                <a:cubicBezTo>
                  <a:pt x="666230" y="978747"/>
                  <a:pt x="635390" y="987443"/>
                  <a:pt x="608139" y="996334"/>
                </a:cubicBezTo>
                <a:lnTo>
                  <a:pt x="610170" y="992933"/>
                </a:lnTo>
                <a:lnTo>
                  <a:pt x="613298" y="992262"/>
                </a:lnTo>
                <a:cubicBezTo>
                  <a:pt x="612694" y="991224"/>
                  <a:pt x="611698" y="991253"/>
                  <a:pt x="610707" y="992036"/>
                </a:cubicBezTo>
                <a:lnTo>
                  <a:pt x="610170" y="992933"/>
                </a:lnTo>
                <a:lnTo>
                  <a:pt x="592402" y="996744"/>
                </a:lnTo>
                <a:cubicBezTo>
                  <a:pt x="571076" y="1003287"/>
                  <a:pt x="548461" y="1015176"/>
                  <a:pt x="524602" y="1024925"/>
                </a:cubicBezTo>
                <a:lnTo>
                  <a:pt x="359928" y="1080449"/>
                </a:lnTo>
                <a:lnTo>
                  <a:pt x="359042" y="1080399"/>
                </a:lnTo>
                <a:cubicBezTo>
                  <a:pt x="356124" y="1080328"/>
                  <a:pt x="353602" y="1080390"/>
                  <a:pt x="353767" y="1080757"/>
                </a:cubicBezTo>
                <a:cubicBezTo>
                  <a:pt x="353489" y="1078130"/>
                  <a:pt x="359189" y="1078469"/>
                  <a:pt x="364283" y="1077460"/>
                </a:cubicBezTo>
                <a:cubicBezTo>
                  <a:pt x="367574" y="1076437"/>
                  <a:pt x="381710" y="1072852"/>
                  <a:pt x="373495" y="1072921"/>
                </a:cubicBezTo>
                <a:cubicBezTo>
                  <a:pt x="369875" y="1073209"/>
                  <a:pt x="366530" y="1074108"/>
                  <a:pt x="362200" y="1074819"/>
                </a:cubicBezTo>
                <a:cubicBezTo>
                  <a:pt x="358102" y="1075545"/>
                  <a:pt x="354900" y="1076051"/>
                  <a:pt x="352172" y="1076447"/>
                </a:cubicBezTo>
                <a:lnTo>
                  <a:pt x="345819" y="1077303"/>
                </a:lnTo>
                <a:lnTo>
                  <a:pt x="347682" y="1076468"/>
                </a:lnTo>
                <a:lnTo>
                  <a:pt x="361036" y="1069886"/>
                </a:lnTo>
                <a:lnTo>
                  <a:pt x="368169" y="1067395"/>
                </a:lnTo>
                <a:cubicBezTo>
                  <a:pt x="372716" y="1066168"/>
                  <a:pt x="370714" y="1066386"/>
                  <a:pt x="367584" y="1066675"/>
                </a:cubicBezTo>
                <a:lnTo>
                  <a:pt x="367543" y="1066678"/>
                </a:lnTo>
                <a:lnTo>
                  <a:pt x="368119" y="1066394"/>
                </a:lnTo>
                <a:cubicBezTo>
                  <a:pt x="375045" y="1063093"/>
                  <a:pt x="382204" y="1059812"/>
                  <a:pt x="389958" y="1056447"/>
                </a:cubicBezTo>
                <a:cubicBezTo>
                  <a:pt x="390554" y="1055850"/>
                  <a:pt x="398566" y="1052697"/>
                  <a:pt x="397706" y="1051676"/>
                </a:cubicBezTo>
                <a:cubicBezTo>
                  <a:pt x="396775" y="1050569"/>
                  <a:pt x="387136" y="1056447"/>
                  <a:pt x="385102" y="1057384"/>
                </a:cubicBezTo>
                <a:lnTo>
                  <a:pt x="364237" y="1066891"/>
                </a:lnTo>
                <a:lnTo>
                  <a:pt x="362715" y="1066989"/>
                </a:lnTo>
                <a:cubicBezTo>
                  <a:pt x="361261" y="1066997"/>
                  <a:pt x="360203" y="1066850"/>
                  <a:pt x="360216" y="1066377"/>
                </a:cubicBezTo>
                <a:cubicBezTo>
                  <a:pt x="359500" y="1064784"/>
                  <a:pt x="387565" y="1058823"/>
                  <a:pt x="378136" y="1058527"/>
                </a:cubicBezTo>
                <a:cubicBezTo>
                  <a:pt x="375558" y="1059127"/>
                  <a:pt x="359222" y="1062156"/>
                  <a:pt x="358564" y="1060686"/>
                </a:cubicBezTo>
                <a:cubicBezTo>
                  <a:pt x="358179" y="1059828"/>
                  <a:pt x="362400" y="1054528"/>
                  <a:pt x="361690" y="1054950"/>
                </a:cubicBezTo>
                <a:cubicBezTo>
                  <a:pt x="362400" y="1054528"/>
                  <a:pt x="363111" y="1054106"/>
                  <a:pt x="363821" y="1053684"/>
                </a:cubicBezTo>
                <a:cubicBezTo>
                  <a:pt x="360975" y="1053357"/>
                  <a:pt x="350011" y="1055990"/>
                  <a:pt x="358777" y="1052801"/>
                </a:cubicBezTo>
                <a:cubicBezTo>
                  <a:pt x="368702" y="1049854"/>
                  <a:pt x="355102" y="1052966"/>
                  <a:pt x="350061" y="1054097"/>
                </a:cubicBezTo>
                <a:lnTo>
                  <a:pt x="348909" y="1054338"/>
                </a:lnTo>
                <a:lnTo>
                  <a:pt x="379190" y="1040100"/>
                </a:lnTo>
                <a:cubicBezTo>
                  <a:pt x="381749" y="1038482"/>
                  <a:pt x="386781" y="1035329"/>
                  <a:pt x="380222" y="1037972"/>
                </a:cubicBezTo>
                <a:cubicBezTo>
                  <a:pt x="371786" y="1041549"/>
                  <a:pt x="363765" y="1045810"/>
                  <a:pt x="355324" y="1048451"/>
                </a:cubicBezTo>
                <a:cubicBezTo>
                  <a:pt x="358628" y="1046321"/>
                  <a:pt x="361939" y="1044500"/>
                  <a:pt x="365251" y="1042835"/>
                </a:cubicBezTo>
                <a:lnTo>
                  <a:pt x="372735" y="1039313"/>
                </a:lnTo>
                <a:lnTo>
                  <a:pt x="374006" y="1038946"/>
                </a:lnTo>
                <a:cubicBezTo>
                  <a:pt x="377281" y="1037971"/>
                  <a:pt x="378852" y="1037338"/>
                  <a:pt x="379363" y="1036925"/>
                </a:cubicBezTo>
                <a:lnTo>
                  <a:pt x="378742" y="1036494"/>
                </a:lnTo>
                <a:lnTo>
                  <a:pt x="385164" y="1033487"/>
                </a:lnTo>
                <a:cubicBezTo>
                  <a:pt x="388487" y="1031832"/>
                  <a:pt x="391810" y="1030027"/>
                  <a:pt x="395132" y="1027919"/>
                </a:cubicBezTo>
                <a:lnTo>
                  <a:pt x="388853" y="1030591"/>
                </a:lnTo>
                <a:lnTo>
                  <a:pt x="375787" y="1036152"/>
                </a:lnTo>
                <a:lnTo>
                  <a:pt x="374829" y="1036123"/>
                </a:lnTo>
                <a:cubicBezTo>
                  <a:pt x="373661" y="1036105"/>
                  <a:pt x="372716" y="1036066"/>
                  <a:pt x="372633" y="1035882"/>
                </a:cubicBezTo>
                <a:cubicBezTo>
                  <a:pt x="372303" y="1035147"/>
                  <a:pt x="385729" y="1031984"/>
                  <a:pt x="388689" y="1030225"/>
                </a:cubicBezTo>
                <a:cubicBezTo>
                  <a:pt x="383974" y="1030077"/>
                  <a:pt x="382055" y="1032149"/>
                  <a:pt x="375975" y="1032967"/>
                </a:cubicBezTo>
                <a:cubicBezTo>
                  <a:pt x="375975" y="1032967"/>
                  <a:pt x="363589" y="1036443"/>
                  <a:pt x="363260" y="1035708"/>
                </a:cubicBezTo>
                <a:lnTo>
                  <a:pt x="371692" y="1029769"/>
                </a:lnTo>
                <a:cubicBezTo>
                  <a:pt x="371363" y="1029034"/>
                  <a:pt x="338045" y="1035322"/>
                  <a:pt x="353603" y="1030892"/>
                </a:cubicBezTo>
                <a:cubicBezTo>
                  <a:pt x="362973" y="1029050"/>
                  <a:pt x="370319" y="1026705"/>
                  <a:pt x="377989" y="1023081"/>
                </a:cubicBezTo>
                <a:cubicBezTo>
                  <a:pt x="383530" y="1020721"/>
                  <a:pt x="387863" y="1022027"/>
                  <a:pt x="393664" y="1018581"/>
                </a:cubicBezTo>
                <a:lnTo>
                  <a:pt x="393891" y="1019086"/>
                </a:lnTo>
                <a:lnTo>
                  <a:pt x="393967" y="1019254"/>
                </a:lnTo>
                <a:cubicBezTo>
                  <a:pt x="393999" y="1019328"/>
                  <a:pt x="393979" y="1019278"/>
                  <a:pt x="393933" y="1019178"/>
                </a:cubicBezTo>
                <a:lnTo>
                  <a:pt x="393891" y="1019086"/>
                </a:lnTo>
                <a:lnTo>
                  <a:pt x="393765" y="1018805"/>
                </a:lnTo>
                <a:cubicBezTo>
                  <a:pt x="393710" y="1018682"/>
                  <a:pt x="393664" y="1018581"/>
                  <a:pt x="393664" y="1018581"/>
                </a:cubicBezTo>
                <a:cubicBezTo>
                  <a:pt x="391252" y="1015205"/>
                  <a:pt x="377279" y="1023503"/>
                  <a:pt x="374815" y="1022019"/>
                </a:cubicBezTo>
                <a:cubicBezTo>
                  <a:pt x="373986" y="1022510"/>
                  <a:pt x="373112" y="1018219"/>
                  <a:pt x="373822" y="1017798"/>
                </a:cubicBezTo>
                <a:cubicBezTo>
                  <a:pt x="368452" y="1018194"/>
                  <a:pt x="363571" y="1022024"/>
                  <a:pt x="358911" y="1021997"/>
                </a:cubicBezTo>
                <a:cubicBezTo>
                  <a:pt x="357106" y="1021984"/>
                  <a:pt x="356777" y="1021249"/>
                  <a:pt x="355407" y="1020200"/>
                </a:cubicBezTo>
                <a:cubicBezTo>
                  <a:pt x="351074" y="1018895"/>
                  <a:pt x="345652" y="1021184"/>
                  <a:pt x="340438" y="1022263"/>
                </a:cubicBezTo>
                <a:cubicBezTo>
                  <a:pt x="329263" y="1024090"/>
                  <a:pt x="319723" y="1027894"/>
                  <a:pt x="308927" y="1028565"/>
                </a:cubicBezTo>
                <a:cubicBezTo>
                  <a:pt x="320929" y="1024230"/>
                  <a:pt x="329643" y="1022933"/>
                  <a:pt x="341699" y="1018721"/>
                </a:cubicBezTo>
                <a:cubicBezTo>
                  <a:pt x="344660" y="1016963"/>
                  <a:pt x="350741" y="1016145"/>
                  <a:pt x="358416" y="1014534"/>
                </a:cubicBezTo>
                <a:cubicBezTo>
                  <a:pt x="362415" y="1013090"/>
                  <a:pt x="383846" y="1009052"/>
                  <a:pt x="370797" y="1009043"/>
                </a:cubicBezTo>
                <a:cubicBezTo>
                  <a:pt x="368217" y="1009645"/>
                  <a:pt x="357042" y="1011472"/>
                  <a:pt x="355172" y="1011650"/>
                </a:cubicBezTo>
                <a:cubicBezTo>
                  <a:pt x="354132" y="1011336"/>
                  <a:pt x="353418" y="1009744"/>
                  <a:pt x="353418" y="1009744"/>
                </a:cubicBezTo>
                <a:cubicBezTo>
                  <a:pt x="348760" y="1009718"/>
                  <a:pt x="344047" y="1011585"/>
                  <a:pt x="339994" y="1012907"/>
                </a:cubicBezTo>
                <a:cubicBezTo>
                  <a:pt x="336373" y="1013195"/>
                  <a:pt x="328702" y="1016820"/>
                  <a:pt x="326948" y="1014914"/>
                </a:cubicBezTo>
                <a:cubicBezTo>
                  <a:pt x="325194" y="1013007"/>
                  <a:pt x="333202" y="1014148"/>
                  <a:pt x="329908" y="1013156"/>
                </a:cubicBezTo>
                <a:cubicBezTo>
                  <a:pt x="325575" y="1011851"/>
                  <a:pt x="314399" y="1013677"/>
                  <a:pt x="327823" y="1010515"/>
                </a:cubicBezTo>
                <a:cubicBezTo>
                  <a:pt x="337631" y="1007638"/>
                  <a:pt x="342345" y="1007787"/>
                  <a:pt x="353306" y="1003138"/>
                </a:cubicBezTo>
                <a:cubicBezTo>
                  <a:pt x="350835" y="1002395"/>
                  <a:pt x="341682" y="1004050"/>
                  <a:pt x="335732" y="1005045"/>
                </a:cubicBezTo>
                <a:lnTo>
                  <a:pt x="334977" y="1005156"/>
                </a:lnTo>
                <a:lnTo>
                  <a:pt x="346492" y="998979"/>
                </a:lnTo>
                <a:lnTo>
                  <a:pt x="330923" y="1005646"/>
                </a:lnTo>
                <a:lnTo>
                  <a:pt x="328302" y="1005110"/>
                </a:lnTo>
                <a:cubicBezTo>
                  <a:pt x="327335" y="1004492"/>
                  <a:pt x="331517" y="1003782"/>
                  <a:pt x="334558" y="1002791"/>
                </a:cubicBezTo>
                <a:cubicBezTo>
                  <a:pt x="317179" y="1003492"/>
                  <a:pt x="300743" y="1010306"/>
                  <a:pt x="283693" y="1011742"/>
                </a:cubicBezTo>
                <a:lnTo>
                  <a:pt x="280780" y="1012122"/>
                </a:lnTo>
                <a:lnTo>
                  <a:pt x="280942" y="1012023"/>
                </a:lnTo>
                <a:cubicBezTo>
                  <a:pt x="283416" y="1010491"/>
                  <a:pt x="292454" y="1007252"/>
                  <a:pt x="296035" y="1004611"/>
                </a:cubicBezTo>
                <a:cubicBezTo>
                  <a:pt x="300723" y="1000864"/>
                  <a:pt x="288534" y="1007254"/>
                  <a:pt x="287083" y="1007764"/>
                </a:cubicBezTo>
                <a:cubicBezTo>
                  <a:pt x="284163" y="1009235"/>
                  <a:pt x="281856" y="1010336"/>
                  <a:pt x="279831" y="1011262"/>
                </a:cubicBezTo>
                <a:lnTo>
                  <a:pt x="276637" y="1012661"/>
                </a:lnTo>
                <a:lnTo>
                  <a:pt x="265948" y="1014054"/>
                </a:lnTo>
                <a:lnTo>
                  <a:pt x="266198" y="1013135"/>
                </a:lnTo>
                <a:cubicBezTo>
                  <a:pt x="266305" y="1013263"/>
                  <a:pt x="265831" y="1013490"/>
                  <a:pt x="265022" y="1013769"/>
                </a:cubicBezTo>
                <a:lnTo>
                  <a:pt x="262506" y="1014503"/>
                </a:lnTo>
                <a:lnTo>
                  <a:pt x="254518" y="1015544"/>
                </a:lnTo>
                <a:lnTo>
                  <a:pt x="257336" y="1014159"/>
                </a:lnTo>
                <a:lnTo>
                  <a:pt x="256978" y="1012224"/>
                </a:lnTo>
                <a:lnTo>
                  <a:pt x="265271" y="1010114"/>
                </a:lnTo>
                <a:lnTo>
                  <a:pt x="256808" y="1010961"/>
                </a:lnTo>
                <a:lnTo>
                  <a:pt x="261130" y="1008484"/>
                </a:lnTo>
                <a:lnTo>
                  <a:pt x="262940" y="1007326"/>
                </a:lnTo>
                <a:lnTo>
                  <a:pt x="289989" y="1002708"/>
                </a:lnTo>
                <a:cubicBezTo>
                  <a:pt x="307677" y="999438"/>
                  <a:pt x="325313" y="995714"/>
                  <a:pt x="343152" y="990859"/>
                </a:cubicBezTo>
                <a:cubicBezTo>
                  <a:pt x="346443" y="989836"/>
                  <a:pt x="362334" y="988157"/>
                  <a:pt x="363925" y="985350"/>
                </a:cubicBezTo>
                <a:cubicBezTo>
                  <a:pt x="363539" y="984492"/>
                  <a:pt x="361671" y="984672"/>
                  <a:pt x="361671" y="984672"/>
                </a:cubicBezTo>
                <a:lnTo>
                  <a:pt x="356877" y="985538"/>
                </a:lnTo>
                <a:lnTo>
                  <a:pt x="354054" y="986888"/>
                </a:lnTo>
                <a:lnTo>
                  <a:pt x="349664" y="988106"/>
                </a:lnTo>
                <a:lnTo>
                  <a:pt x="349999" y="987213"/>
                </a:lnTo>
                <a:lnTo>
                  <a:pt x="350495" y="987004"/>
                </a:lnTo>
                <a:lnTo>
                  <a:pt x="350081" y="987106"/>
                </a:lnTo>
                <a:lnTo>
                  <a:pt x="349999" y="987213"/>
                </a:lnTo>
                <a:cubicBezTo>
                  <a:pt x="343440" y="989854"/>
                  <a:pt x="335939" y="992496"/>
                  <a:pt x="335510" y="991986"/>
                </a:cubicBezTo>
                <a:cubicBezTo>
                  <a:pt x="335725" y="992241"/>
                  <a:pt x="336493" y="991709"/>
                  <a:pt x="337207" y="991112"/>
                </a:cubicBezTo>
                <a:lnTo>
                  <a:pt x="338052" y="990356"/>
                </a:lnTo>
                <a:lnTo>
                  <a:pt x="334679" y="991021"/>
                </a:lnTo>
                <a:cubicBezTo>
                  <a:pt x="328959" y="992433"/>
                  <a:pt x="322226" y="994599"/>
                  <a:pt x="318484" y="994028"/>
                </a:cubicBezTo>
                <a:cubicBezTo>
                  <a:pt x="317444" y="993715"/>
                  <a:pt x="316729" y="992121"/>
                  <a:pt x="316019" y="992544"/>
                </a:cubicBezTo>
                <a:cubicBezTo>
                  <a:pt x="312400" y="992831"/>
                  <a:pt x="301883" y="996128"/>
                  <a:pt x="297934" y="995681"/>
                </a:cubicBezTo>
                <a:cubicBezTo>
                  <a:pt x="296010" y="995738"/>
                  <a:pt x="295021" y="993532"/>
                  <a:pt x="295021" y="993532"/>
                </a:cubicBezTo>
                <a:cubicBezTo>
                  <a:pt x="295021" y="993532"/>
                  <a:pt x="294571" y="993528"/>
                  <a:pt x="293926" y="993639"/>
                </a:cubicBezTo>
                <a:lnTo>
                  <a:pt x="292937" y="993988"/>
                </a:lnTo>
                <a:lnTo>
                  <a:pt x="291447" y="994074"/>
                </a:lnTo>
                <a:lnTo>
                  <a:pt x="291299" y="993842"/>
                </a:lnTo>
                <a:cubicBezTo>
                  <a:pt x="291170" y="993802"/>
                  <a:pt x="290992" y="993908"/>
                  <a:pt x="290636" y="994120"/>
                </a:cubicBezTo>
                <a:lnTo>
                  <a:pt x="291447" y="994074"/>
                </a:lnTo>
                <a:lnTo>
                  <a:pt x="291677" y="994432"/>
                </a:lnTo>
                <a:cubicBezTo>
                  <a:pt x="289596" y="993806"/>
                  <a:pt x="286805" y="993602"/>
                  <a:pt x="286805" y="993602"/>
                </a:cubicBezTo>
                <a:cubicBezTo>
                  <a:pt x="286473" y="990851"/>
                  <a:pt x="298641" y="993243"/>
                  <a:pt x="305601" y="990041"/>
                </a:cubicBezTo>
                <a:cubicBezTo>
                  <a:pt x="306312" y="989620"/>
                  <a:pt x="308232" y="987548"/>
                  <a:pt x="308942" y="987126"/>
                </a:cubicBezTo>
                <a:cubicBezTo>
                  <a:pt x="313653" y="985259"/>
                  <a:pt x="319578" y="983757"/>
                  <a:pt x="326038" y="981783"/>
                </a:cubicBezTo>
                <a:cubicBezTo>
                  <a:pt x="327329" y="981482"/>
                  <a:pt x="333331" y="980323"/>
                  <a:pt x="339101" y="979185"/>
                </a:cubicBezTo>
                <a:lnTo>
                  <a:pt x="339118" y="979182"/>
                </a:lnTo>
                <a:lnTo>
                  <a:pt x="342024" y="977379"/>
                </a:lnTo>
                <a:lnTo>
                  <a:pt x="348178" y="974229"/>
                </a:lnTo>
                <a:lnTo>
                  <a:pt x="347688" y="973963"/>
                </a:lnTo>
                <a:cubicBezTo>
                  <a:pt x="347203" y="973743"/>
                  <a:pt x="346766" y="973585"/>
                  <a:pt x="346477" y="973524"/>
                </a:cubicBezTo>
                <a:cubicBezTo>
                  <a:pt x="344726" y="973633"/>
                  <a:pt x="329432" y="976974"/>
                  <a:pt x="339302" y="973907"/>
                </a:cubicBezTo>
                <a:cubicBezTo>
                  <a:pt x="349819" y="970609"/>
                  <a:pt x="330256" y="974468"/>
                  <a:pt x="327678" y="975068"/>
                </a:cubicBezTo>
                <a:cubicBezTo>
                  <a:pt x="320712" y="976256"/>
                  <a:pt x="314632" y="977074"/>
                  <a:pt x="312172" y="977606"/>
                </a:cubicBezTo>
                <a:cubicBezTo>
                  <a:pt x="298165" y="979641"/>
                  <a:pt x="285189" y="981800"/>
                  <a:pt x="272541" y="983899"/>
                </a:cubicBezTo>
                <a:lnTo>
                  <a:pt x="269901" y="984315"/>
                </a:lnTo>
                <a:lnTo>
                  <a:pt x="272559" y="982478"/>
                </a:lnTo>
                <a:lnTo>
                  <a:pt x="273447" y="981765"/>
                </a:lnTo>
                <a:lnTo>
                  <a:pt x="281692" y="980190"/>
                </a:lnTo>
                <a:cubicBezTo>
                  <a:pt x="286789" y="979182"/>
                  <a:pt x="299453" y="978332"/>
                  <a:pt x="303124" y="976152"/>
                </a:cubicBezTo>
                <a:cubicBezTo>
                  <a:pt x="304544" y="975309"/>
                  <a:pt x="303556" y="973102"/>
                  <a:pt x="305421" y="970909"/>
                </a:cubicBezTo>
                <a:cubicBezTo>
                  <a:pt x="308052" y="968415"/>
                  <a:pt x="310186" y="969165"/>
                  <a:pt x="315227" y="968033"/>
                </a:cubicBezTo>
                <a:cubicBezTo>
                  <a:pt x="319227" y="966588"/>
                  <a:pt x="322188" y="964830"/>
                  <a:pt x="324767" y="964229"/>
                </a:cubicBezTo>
                <a:lnTo>
                  <a:pt x="327785" y="963558"/>
                </a:lnTo>
                <a:lnTo>
                  <a:pt x="327659" y="963540"/>
                </a:lnTo>
                <a:cubicBezTo>
                  <a:pt x="327451" y="963465"/>
                  <a:pt x="327357" y="963359"/>
                  <a:pt x="327405" y="963215"/>
                </a:cubicBezTo>
                <a:cubicBezTo>
                  <a:pt x="327515" y="962877"/>
                  <a:pt x="328322" y="962437"/>
                  <a:pt x="329509" y="961961"/>
                </a:cubicBezTo>
                <a:lnTo>
                  <a:pt x="331746" y="961180"/>
                </a:lnTo>
                <a:lnTo>
                  <a:pt x="330686" y="960791"/>
                </a:lnTo>
                <a:cubicBezTo>
                  <a:pt x="330158" y="960367"/>
                  <a:pt x="329720" y="959891"/>
                  <a:pt x="329200" y="959734"/>
                </a:cubicBezTo>
                <a:cubicBezTo>
                  <a:pt x="327330" y="959913"/>
                  <a:pt x="323449" y="961288"/>
                  <a:pt x="319773" y="961453"/>
                </a:cubicBezTo>
                <a:cubicBezTo>
                  <a:pt x="317195" y="962055"/>
                  <a:pt x="304860" y="963639"/>
                  <a:pt x="312861" y="960748"/>
                </a:cubicBezTo>
                <a:cubicBezTo>
                  <a:pt x="317690" y="958811"/>
                  <a:pt x="324156" y="958851"/>
                  <a:pt x="326616" y="958321"/>
                </a:cubicBezTo>
                <a:cubicBezTo>
                  <a:pt x="327933" y="958082"/>
                  <a:pt x="329058" y="957413"/>
                  <a:pt x="329943" y="956752"/>
                </a:cubicBezTo>
                <a:lnTo>
                  <a:pt x="330403" y="956379"/>
                </a:lnTo>
                <a:lnTo>
                  <a:pt x="270400" y="970516"/>
                </a:lnTo>
                <a:cubicBezTo>
                  <a:pt x="289200" y="965895"/>
                  <a:pt x="308274" y="959862"/>
                  <a:pt x="326118" y="953044"/>
                </a:cubicBezTo>
                <a:lnTo>
                  <a:pt x="326943" y="952641"/>
                </a:lnTo>
                <a:lnTo>
                  <a:pt x="322607" y="953389"/>
                </a:lnTo>
                <a:lnTo>
                  <a:pt x="319342" y="953830"/>
                </a:lnTo>
                <a:lnTo>
                  <a:pt x="320017" y="953514"/>
                </a:lnTo>
                <a:lnTo>
                  <a:pt x="325600" y="950866"/>
                </a:lnTo>
                <a:lnTo>
                  <a:pt x="333795" y="949247"/>
                </a:lnTo>
                <a:lnTo>
                  <a:pt x="333873" y="949233"/>
                </a:lnTo>
                <a:lnTo>
                  <a:pt x="336510" y="946462"/>
                </a:lnTo>
                <a:cubicBezTo>
                  <a:pt x="336510" y="946462"/>
                  <a:pt x="336510" y="946462"/>
                  <a:pt x="330929" y="947531"/>
                </a:cubicBezTo>
                <a:lnTo>
                  <a:pt x="338132" y="945599"/>
                </a:lnTo>
                <a:lnTo>
                  <a:pt x="336632" y="945700"/>
                </a:lnTo>
                <a:lnTo>
                  <a:pt x="341004" y="943728"/>
                </a:lnTo>
                <a:lnTo>
                  <a:pt x="339948" y="943733"/>
                </a:lnTo>
                <a:cubicBezTo>
                  <a:pt x="338973" y="943785"/>
                  <a:pt x="338384" y="943892"/>
                  <a:pt x="338467" y="944076"/>
                </a:cubicBezTo>
                <a:lnTo>
                  <a:pt x="340109" y="942371"/>
                </a:lnTo>
                <a:lnTo>
                  <a:pt x="324642" y="945334"/>
                </a:lnTo>
                <a:cubicBezTo>
                  <a:pt x="324642" y="945334"/>
                  <a:pt x="324642" y="945334"/>
                  <a:pt x="332456" y="942647"/>
                </a:cubicBezTo>
                <a:lnTo>
                  <a:pt x="338483" y="939519"/>
                </a:lnTo>
                <a:lnTo>
                  <a:pt x="336871" y="939766"/>
                </a:lnTo>
                <a:lnTo>
                  <a:pt x="336716" y="939786"/>
                </a:lnTo>
                <a:lnTo>
                  <a:pt x="306026" y="947708"/>
                </a:lnTo>
                <a:lnTo>
                  <a:pt x="322309" y="941802"/>
                </a:lnTo>
                <a:lnTo>
                  <a:pt x="313845" y="943338"/>
                </a:lnTo>
                <a:cubicBezTo>
                  <a:pt x="312861" y="943399"/>
                  <a:pt x="307590" y="944483"/>
                  <a:pt x="304281" y="944925"/>
                </a:cubicBezTo>
                <a:lnTo>
                  <a:pt x="302736" y="945031"/>
                </a:lnTo>
                <a:lnTo>
                  <a:pt x="301852" y="945524"/>
                </a:lnTo>
                <a:cubicBezTo>
                  <a:pt x="299617" y="946643"/>
                  <a:pt x="297339" y="947431"/>
                  <a:pt x="297170" y="946111"/>
                </a:cubicBezTo>
                <a:lnTo>
                  <a:pt x="300938" y="944091"/>
                </a:lnTo>
                <a:lnTo>
                  <a:pt x="300822" y="944113"/>
                </a:lnTo>
                <a:lnTo>
                  <a:pt x="297758" y="943555"/>
                </a:lnTo>
                <a:lnTo>
                  <a:pt x="286422" y="949179"/>
                </a:lnTo>
                <a:cubicBezTo>
                  <a:pt x="286422" y="949179"/>
                  <a:pt x="276794" y="953950"/>
                  <a:pt x="277897" y="951907"/>
                </a:cubicBezTo>
                <a:lnTo>
                  <a:pt x="280479" y="950527"/>
                </a:lnTo>
                <a:lnTo>
                  <a:pt x="284321" y="949595"/>
                </a:lnTo>
                <a:cubicBezTo>
                  <a:pt x="285821" y="949179"/>
                  <a:pt x="287006" y="948771"/>
                  <a:pt x="287501" y="948411"/>
                </a:cubicBezTo>
                <a:lnTo>
                  <a:pt x="286590" y="947568"/>
                </a:lnTo>
                <a:lnTo>
                  <a:pt x="287527" y="947136"/>
                </a:lnTo>
                <a:cubicBezTo>
                  <a:pt x="286505" y="948158"/>
                  <a:pt x="297500" y="942961"/>
                  <a:pt x="296140" y="941343"/>
                </a:cubicBezTo>
                <a:cubicBezTo>
                  <a:pt x="295711" y="940832"/>
                  <a:pt x="285143" y="946540"/>
                  <a:pt x="283097" y="947647"/>
                </a:cubicBezTo>
                <a:lnTo>
                  <a:pt x="282274" y="948020"/>
                </a:lnTo>
                <a:lnTo>
                  <a:pt x="282156" y="948034"/>
                </a:lnTo>
                <a:lnTo>
                  <a:pt x="279450" y="948635"/>
                </a:lnTo>
                <a:lnTo>
                  <a:pt x="295058" y="940408"/>
                </a:lnTo>
                <a:lnTo>
                  <a:pt x="280247" y="945283"/>
                </a:lnTo>
                <a:lnTo>
                  <a:pt x="273807" y="948161"/>
                </a:lnTo>
                <a:lnTo>
                  <a:pt x="277759" y="946101"/>
                </a:lnTo>
                <a:lnTo>
                  <a:pt x="235370" y="960050"/>
                </a:lnTo>
                <a:cubicBezTo>
                  <a:pt x="234222" y="960270"/>
                  <a:pt x="230840" y="962108"/>
                  <a:pt x="228443" y="963757"/>
                </a:cubicBezTo>
                <a:cubicBezTo>
                  <a:pt x="219744" y="965423"/>
                  <a:pt x="210795" y="968157"/>
                  <a:pt x="201832" y="971064"/>
                </a:cubicBezTo>
                <a:cubicBezTo>
                  <a:pt x="209646" y="968377"/>
                  <a:pt x="218692" y="964434"/>
                  <a:pt x="227654" y="961528"/>
                </a:cubicBezTo>
                <a:cubicBezTo>
                  <a:pt x="229872" y="960082"/>
                  <a:pt x="242398" y="953091"/>
                  <a:pt x="236980" y="954130"/>
                </a:cubicBezTo>
                <a:cubicBezTo>
                  <a:pt x="214820" y="958374"/>
                  <a:pt x="192639" y="964831"/>
                  <a:pt x="170379" y="970285"/>
                </a:cubicBezTo>
                <a:cubicBezTo>
                  <a:pt x="169230" y="970506"/>
                  <a:pt x="167097" y="970914"/>
                  <a:pt x="165948" y="971134"/>
                </a:cubicBezTo>
                <a:cubicBezTo>
                  <a:pt x="174910" y="968228"/>
                  <a:pt x="182724" y="965541"/>
                  <a:pt x="190621" y="961818"/>
                </a:cubicBezTo>
                <a:cubicBezTo>
                  <a:pt x="193905" y="961189"/>
                  <a:pt x="205445" y="954387"/>
                  <a:pt x="201012" y="955236"/>
                </a:cubicBezTo>
                <a:cubicBezTo>
                  <a:pt x="178851" y="959480"/>
                  <a:pt x="154456" y="965343"/>
                  <a:pt x="131226" y="970811"/>
                </a:cubicBezTo>
                <a:cubicBezTo>
                  <a:pt x="151369" y="963553"/>
                  <a:pt x="172662" y="956074"/>
                  <a:pt x="192707" y="950024"/>
                </a:cubicBezTo>
                <a:cubicBezTo>
                  <a:pt x="194841" y="949615"/>
                  <a:pt x="202836" y="944683"/>
                  <a:pt x="204083" y="943254"/>
                </a:cubicBezTo>
                <a:lnTo>
                  <a:pt x="205233" y="943034"/>
                </a:lnTo>
                <a:cubicBezTo>
                  <a:pt x="226441" y="936591"/>
                  <a:pt x="248620" y="930132"/>
                  <a:pt x="270880" y="924679"/>
                </a:cubicBezTo>
                <a:cubicBezTo>
                  <a:pt x="267433" y="925340"/>
                  <a:pt x="264150" y="925968"/>
                  <a:pt x="260866" y="926597"/>
                </a:cubicBezTo>
                <a:cubicBezTo>
                  <a:pt x="278777" y="920955"/>
                  <a:pt x="296441" y="916383"/>
                  <a:pt x="313203" y="910962"/>
                </a:cubicBezTo>
                <a:cubicBezTo>
                  <a:pt x="313203" y="910962"/>
                  <a:pt x="313203" y="910962"/>
                  <a:pt x="304502" y="912629"/>
                </a:cubicBezTo>
                <a:cubicBezTo>
                  <a:pt x="306734" y="911011"/>
                  <a:pt x="309034" y="910570"/>
                  <a:pt x="311167" y="910161"/>
                </a:cubicBezTo>
                <a:cubicBezTo>
                  <a:pt x="313399" y="908544"/>
                  <a:pt x="320312" y="905009"/>
                  <a:pt x="322544" y="903391"/>
                </a:cubicBezTo>
                <a:lnTo>
                  <a:pt x="291563" y="909324"/>
                </a:lnTo>
                <a:lnTo>
                  <a:pt x="305076" y="905546"/>
                </a:lnTo>
                <a:cubicBezTo>
                  <a:pt x="299397" y="907824"/>
                  <a:pt x="294965" y="908673"/>
                  <a:pt x="290532" y="909522"/>
                </a:cubicBezTo>
                <a:lnTo>
                  <a:pt x="291563" y="909324"/>
                </a:lnTo>
                <a:lnTo>
                  <a:pt x="239429" y="923901"/>
                </a:lnTo>
                <a:cubicBezTo>
                  <a:pt x="243959" y="921842"/>
                  <a:pt x="248408" y="918779"/>
                  <a:pt x="248507" y="917571"/>
                </a:cubicBezTo>
                <a:cubicBezTo>
                  <a:pt x="266868" y="912353"/>
                  <a:pt x="285279" y="906532"/>
                  <a:pt x="303601" y="900302"/>
                </a:cubicBezTo>
                <a:lnTo>
                  <a:pt x="349381" y="883758"/>
                </a:lnTo>
                <a:lnTo>
                  <a:pt x="343611" y="885317"/>
                </a:lnTo>
                <a:cubicBezTo>
                  <a:pt x="341806" y="885303"/>
                  <a:pt x="341476" y="884568"/>
                  <a:pt x="340107" y="883519"/>
                </a:cubicBezTo>
                <a:lnTo>
                  <a:pt x="336404" y="883590"/>
                </a:lnTo>
                <a:lnTo>
                  <a:pt x="304963" y="892984"/>
                </a:lnTo>
                <a:lnTo>
                  <a:pt x="318841" y="887001"/>
                </a:lnTo>
                <a:lnTo>
                  <a:pt x="309240" y="889166"/>
                </a:lnTo>
                <a:cubicBezTo>
                  <a:pt x="304108" y="890429"/>
                  <a:pt x="299025" y="891548"/>
                  <a:pt x="293628" y="891883"/>
                </a:cubicBezTo>
                <a:cubicBezTo>
                  <a:pt x="305627" y="887548"/>
                  <a:pt x="314344" y="886252"/>
                  <a:pt x="326399" y="882040"/>
                </a:cubicBezTo>
                <a:cubicBezTo>
                  <a:pt x="327879" y="881161"/>
                  <a:pt x="330139" y="880516"/>
                  <a:pt x="332989" y="879891"/>
                </a:cubicBezTo>
                <a:lnTo>
                  <a:pt x="337398" y="879003"/>
                </a:lnTo>
                <a:lnTo>
                  <a:pt x="343310" y="876456"/>
                </a:lnTo>
                <a:lnTo>
                  <a:pt x="346736" y="873928"/>
                </a:lnTo>
                <a:lnTo>
                  <a:pt x="339872" y="874969"/>
                </a:lnTo>
                <a:lnTo>
                  <a:pt x="339569" y="874714"/>
                </a:lnTo>
                <a:lnTo>
                  <a:pt x="291075" y="888840"/>
                </a:lnTo>
                <a:cubicBezTo>
                  <a:pt x="292322" y="887411"/>
                  <a:pt x="292322" y="887411"/>
                  <a:pt x="290187" y="887820"/>
                </a:cubicBezTo>
                <a:cubicBezTo>
                  <a:pt x="290187" y="887820"/>
                  <a:pt x="290187" y="887820"/>
                  <a:pt x="289491" y="887954"/>
                </a:cubicBezTo>
                <a:lnTo>
                  <a:pt x="285756" y="888669"/>
                </a:lnTo>
                <a:cubicBezTo>
                  <a:pt x="286740" y="888480"/>
                  <a:pt x="297131" y="881900"/>
                  <a:pt x="292698" y="882748"/>
                </a:cubicBezTo>
                <a:cubicBezTo>
                  <a:pt x="271687" y="886772"/>
                  <a:pt x="250478" y="893215"/>
                  <a:pt x="228397" y="898463"/>
                </a:cubicBezTo>
                <a:cubicBezTo>
                  <a:pt x="225016" y="900302"/>
                  <a:pt x="219253" y="903616"/>
                  <a:pt x="218004" y="905045"/>
                </a:cubicBezTo>
                <a:cubicBezTo>
                  <a:pt x="218004" y="905045"/>
                  <a:pt x="218004" y="905045"/>
                  <a:pt x="210192" y="907733"/>
                </a:cubicBezTo>
                <a:cubicBezTo>
                  <a:pt x="205857" y="907371"/>
                  <a:pt x="201424" y="908222"/>
                  <a:pt x="197255" y="907829"/>
                </a:cubicBezTo>
                <a:cubicBezTo>
                  <a:pt x="208435" y="903476"/>
                  <a:pt x="218383" y="900381"/>
                  <a:pt x="228579" y="896218"/>
                </a:cubicBezTo>
                <a:cubicBezTo>
                  <a:pt x="231960" y="894380"/>
                  <a:pt x="243337" y="887609"/>
                  <a:pt x="238806" y="889668"/>
                </a:cubicBezTo>
                <a:cubicBezTo>
                  <a:pt x="217957" y="893660"/>
                  <a:pt x="197897" y="899883"/>
                  <a:pt x="177688" y="905964"/>
                </a:cubicBezTo>
                <a:cubicBezTo>
                  <a:pt x="176705" y="906152"/>
                  <a:pt x="176802" y="904944"/>
                  <a:pt x="175653" y="905164"/>
                </a:cubicBezTo>
                <a:cubicBezTo>
                  <a:pt x="190116" y="900184"/>
                  <a:pt x="204843" y="893961"/>
                  <a:pt x="219418" y="887600"/>
                </a:cubicBezTo>
                <a:cubicBezTo>
                  <a:pt x="221718" y="887158"/>
                  <a:pt x="234241" y="880169"/>
                  <a:pt x="229811" y="881017"/>
                </a:cubicBezTo>
                <a:cubicBezTo>
                  <a:pt x="194319" y="890195"/>
                  <a:pt x="157596" y="900629"/>
                  <a:pt x="121758" y="912084"/>
                </a:cubicBezTo>
                <a:cubicBezTo>
                  <a:pt x="120774" y="912272"/>
                  <a:pt x="118476" y="912712"/>
                  <a:pt x="116342" y="913121"/>
                </a:cubicBezTo>
                <a:cubicBezTo>
                  <a:pt x="115291" y="912133"/>
                  <a:pt x="110859" y="912980"/>
                  <a:pt x="107575" y="913610"/>
                </a:cubicBezTo>
                <a:cubicBezTo>
                  <a:pt x="107575" y="913610"/>
                  <a:pt x="107575" y="913610"/>
                  <a:pt x="116621" y="909667"/>
                </a:cubicBezTo>
                <a:cubicBezTo>
                  <a:pt x="118854" y="908049"/>
                  <a:pt x="130230" y="901279"/>
                  <a:pt x="124813" y="902317"/>
                </a:cubicBezTo>
                <a:cubicBezTo>
                  <a:pt x="105835" y="907141"/>
                  <a:pt x="84807" y="913379"/>
                  <a:pt x="64845" y="918392"/>
                </a:cubicBezTo>
                <a:cubicBezTo>
                  <a:pt x="43552" y="925871"/>
                  <a:pt x="23494" y="932093"/>
                  <a:pt x="3448" y="938143"/>
                </a:cubicBezTo>
                <a:cubicBezTo>
                  <a:pt x="3448" y="938143"/>
                  <a:pt x="3448" y="938143"/>
                  <a:pt x="0" y="938804"/>
                </a:cubicBezTo>
                <a:cubicBezTo>
                  <a:pt x="30339" y="927381"/>
                  <a:pt x="60789" y="914577"/>
                  <a:pt x="90881" y="904223"/>
                </a:cubicBezTo>
                <a:cubicBezTo>
                  <a:pt x="93179" y="903783"/>
                  <a:pt x="104639" y="895976"/>
                  <a:pt x="101356" y="896604"/>
                </a:cubicBezTo>
                <a:cubicBezTo>
                  <a:pt x="101356" y="896604"/>
                  <a:pt x="101356" y="896604"/>
                  <a:pt x="135977" y="884193"/>
                </a:cubicBezTo>
                <a:cubicBezTo>
                  <a:pt x="135977" y="884193"/>
                  <a:pt x="135977" y="884193"/>
                  <a:pt x="140408" y="883344"/>
                </a:cubicBezTo>
                <a:cubicBezTo>
                  <a:pt x="135879" y="885401"/>
                  <a:pt x="130181" y="889894"/>
                  <a:pt x="135697" y="887647"/>
                </a:cubicBezTo>
                <a:cubicBezTo>
                  <a:pt x="137995" y="887208"/>
                  <a:pt x="140130" y="886798"/>
                  <a:pt x="143510" y="884960"/>
                </a:cubicBezTo>
                <a:cubicBezTo>
                  <a:pt x="140130" y="886798"/>
                  <a:pt x="137995" y="887208"/>
                  <a:pt x="134614" y="889045"/>
                </a:cubicBezTo>
                <a:cubicBezTo>
                  <a:pt x="131069" y="890915"/>
                  <a:pt x="119693" y="897684"/>
                  <a:pt x="126357" y="895219"/>
                </a:cubicBezTo>
                <a:cubicBezTo>
                  <a:pt x="143134" y="889625"/>
                  <a:pt x="159993" y="882994"/>
                  <a:pt x="176755" y="877573"/>
                </a:cubicBezTo>
                <a:cubicBezTo>
                  <a:pt x="161044" y="883984"/>
                  <a:pt x="145334" y="890393"/>
                  <a:pt x="130691" y="895578"/>
                </a:cubicBezTo>
                <a:cubicBezTo>
                  <a:pt x="127324" y="897244"/>
                  <a:pt x="117097" y="903794"/>
                  <a:pt x="120380" y="903165"/>
                </a:cubicBezTo>
                <a:cubicBezTo>
                  <a:pt x="135994" y="897964"/>
                  <a:pt x="150635" y="892779"/>
                  <a:pt x="165100" y="887798"/>
                </a:cubicBezTo>
                <a:cubicBezTo>
                  <a:pt x="165100" y="887798"/>
                  <a:pt x="165100" y="887798"/>
                  <a:pt x="156053" y="891741"/>
                </a:cubicBezTo>
                <a:cubicBezTo>
                  <a:pt x="154903" y="891962"/>
                  <a:pt x="142377" y="898952"/>
                  <a:pt x="145825" y="898292"/>
                </a:cubicBezTo>
                <a:cubicBezTo>
                  <a:pt x="173405" y="893010"/>
                  <a:pt x="201263" y="884273"/>
                  <a:pt x="230272" y="875317"/>
                </a:cubicBezTo>
                <a:cubicBezTo>
                  <a:pt x="230272" y="875317"/>
                  <a:pt x="230272" y="875317"/>
                  <a:pt x="232623" y="874718"/>
                </a:cubicBezTo>
                <a:lnTo>
                  <a:pt x="246996" y="871056"/>
                </a:lnTo>
                <a:lnTo>
                  <a:pt x="247638" y="870644"/>
                </a:lnTo>
                <a:lnTo>
                  <a:pt x="249459" y="870333"/>
                </a:lnTo>
                <a:lnTo>
                  <a:pt x="257784" y="866115"/>
                </a:lnTo>
                <a:cubicBezTo>
                  <a:pt x="260537" y="864292"/>
                  <a:pt x="262314" y="862803"/>
                  <a:pt x="260625" y="863722"/>
                </a:cubicBezTo>
                <a:cubicBezTo>
                  <a:pt x="253893" y="865011"/>
                  <a:pt x="248478" y="866048"/>
                  <a:pt x="242797" y="868326"/>
                </a:cubicBezTo>
                <a:cubicBezTo>
                  <a:pt x="242797" y="868326"/>
                  <a:pt x="242797" y="868326"/>
                  <a:pt x="224969" y="872931"/>
                </a:cubicBezTo>
                <a:cubicBezTo>
                  <a:pt x="223819" y="873151"/>
                  <a:pt x="223819" y="873151"/>
                  <a:pt x="222836" y="873340"/>
                </a:cubicBezTo>
                <a:cubicBezTo>
                  <a:pt x="209453" y="876923"/>
                  <a:pt x="195962" y="881887"/>
                  <a:pt x="182730" y="885612"/>
                </a:cubicBezTo>
                <a:cubicBezTo>
                  <a:pt x="195074" y="880868"/>
                  <a:pt x="207405" y="876295"/>
                  <a:pt x="218500" y="872979"/>
                </a:cubicBezTo>
                <a:cubicBezTo>
                  <a:pt x="230845" y="868234"/>
                  <a:pt x="243077" y="864872"/>
                  <a:pt x="254271" y="860347"/>
                </a:cubicBezTo>
                <a:cubicBezTo>
                  <a:pt x="256667" y="858697"/>
                  <a:pt x="269179" y="851881"/>
                  <a:pt x="264747" y="852730"/>
                </a:cubicBezTo>
                <a:cubicBezTo>
                  <a:pt x="251365" y="856312"/>
                  <a:pt x="236821" y="860287"/>
                  <a:pt x="223591" y="864012"/>
                </a:cubicBezTo>
                <a:cubicBezTo>
                  <a:pt x="210111" y="868805"/>
                  <a:pt x="196619" y="873769"/>
                  <a:pt x="183401" y="877321"/>
                </a:cubicBezTo>
                <a:cubicBezTo>
                  <a:pt x="187754" y="875467"/>
                  <a:pt x="192284" y="873409"/>
                  <a:pt x="196814" y="871351"/>
                </a:cubicBezTo>
                <a:cubicBezTo>
                  <a:pt x="197964" y="871131"/>
                  <a:pt x="208357" y="864549"/>
                  <a:pt x="202773" y="865618"/>
                </a:cubicBezTo>
                <a:cubicBezTo>
                  <a:pt x="201083" y="866537"/>
                  <a:pt x="199418" y="867153"/>
                  <a:pt x="197619" y="867647"/>
                </a:cubicBezTo>
                <a:lnTo>
                  <a:pt x="194272" y="868372"/>
                </a:lnTo>
                <a:lnTo>
                  <a:pt x="217103" y="860790"/>
                </a:lnTo>
                <a:cubicBezTo>
                  <a:pt x="224780" y="858300"/>
                  <a:pt x="232323" y="855963"/>
                  <a:pt x="239595" y="853975"/>
                </a:cubicBezTo>
                <a:lnTo>
                  <a:pt x="263080" y="846290"/>
                </a:lnTo>
                <a:lnTo>
                  <a:pt x="257241" y="847219"/>
                </a:lnTo>
                <a:lnTo>
                  <a:pt x="254601" y="847635"/>
                </a:lnTo>
                <a:lnTo>
                  <a:pt x="257259" y="845797"/>
                </a:lnTo>
                <a:lnTo>
                  <a:pt x="258145" y="845084"/>
                </a:lnTo>
                <a:lnTo>
                  <a:pt x="266393" y="843509"/>
                </a:lnTo>
                <a:lnTo>
                  <a:pt x="272227" y="842690"/>
                </a:lnTo>
                <a:lnTo>
                  <a:pt x="290040" y="834416"/>
                </a:lnTo>
                <a:lnTo>
                  <a:pt x="290120" y="834227"/>
                </a:lnTo>
                <a:lnTo>
                  <a:pt x="291385" y="833611"/>
                </a:lnTo>
                <a:lnTo>
                  <a:pt x="292623" y="832043"/>
                </a:lnTo>
                <a:cubicBezTo>
                  <a:pt x="290515" y="832871"/>
                  <a:pt x="286810" y="834729"/>
                  <a:pt x="284496" y="836363"/>
                </a:cubicBezTo>
                <a:cubicBezTo>
                  <a:pt x="282362" y="836771"/>
                  <a:pt x="273413" y="839506"/>
                  <a:pt x="265600" y="842193"/>
                </a:cubicBezTo>
                <a:cubicBezTo>
                  <a:pt x="267832" y="840574"/>
                  <a:pt x="270214" y="839098"/>
                  <a:pt x="266930" y="839726"/>
                </a:cubicBezTo>
                <a:cubicBezTo>
                  <a:pt x="227038" y="847367"/>
                  <a:pt x="186754" y="861884"/>
                  <a:pt x="146467" y="876402"/>
                </a:cubicBezTo>
                <a:cubicBezTo>
                  <a:pt x="146467" y="876402"/>
                  <a:pt x="146467" y="876402"/>
                  <a:pt x="125258" y="882844"/>
                </a:cubicBezTo>
                <a:cubicBezTo>
                  <a:pt x="128639" y="881007"/>
                  <a:pt x="134402" y="877692"/>
                  <a:pt x="134500" y="876482"/>
                </a:cubicBezTo>
                <a:cubicBezTo>
                  <a:pt x="152425" y="870669"/>
                  <a:pt x="170172" y="865060"/>
                  <a:pt x="186948" y="859465"/>
                </a:cubicBezTo>
                <a:cubicBezTo>
                  <a:pt x="204958" y="852615"/>
                  <a:pt x="222706" y="847006"/>
                  <a:pt x="240714" y="840156"/>
                </a:cubicBezTo>
                <a:cubicBezTo>
                  <a:pt x="243997" y="839527"/>
                  <a:pt x="253240" y="833165"/>
                  <a:pt x="249956" y="833795"/>
                </a:cubicBezTo>
                <a:cubicBezTo>
                  <a:pt x="240994" y="836701"/>
                  <a:pt x="232045" y="839435"/>
                  <a:pt x="222098" y="842531"/>
                </a:cubicBezTo>
                <a:cubicBezTo>
                  <a:pt x="213135" y="845437"/>
                  <a:pt x="203023" y="848564"/>
                  <a:pt x="194075" y="851299"/>
                </a:cubicBezTo>
                <a:cubicBezTo>
                  <a:pt x="197606" y="849602"/>
                  <a:pt x="201085" y="846555"/>
                  <a:pt x="197802" y="847183"/>
                </a:cubicBezTo>
                <a:cubicBezTo>
                  <a:pt x="194354" y="847844"/>
                  <a:pt x="190974" y="849682"/>
                  <a:pt x="187689" y="850311"/>
                </a:cubicBezTo>
                <a:cubicBezTo>
                  <a:pt x="183258" y="851160"/>
                  <a:pt x="179875" y="852997"/>
                  <a:pt x="176594" y="853626"/>
                </a:cubicBezTo>
                <a:cubicBezTo>
                  <a:pt x="177578" y="853437"/>
                  <a:pt x="177676" y="852229"/>
                  <a:pt x="178825" y="852009"/>
                </a:cubicBezTo>
                <a:cubicBezTo>
                  <a:pt x="225759" y="837237"/>
                  <a:pt x="273481" y="824696"/>
                  <a:pt x="320497" y="808891"/>
                </a:cubicBezTo>
                <a:cubicBezTo>
                  <a:pt x="323781" y="808262"/>
                  <a:pt x="333023" y="801900"/>
                  <a:pt x="331873" y="802120"/>
                </a:cubicBezTo>
                <a:lnTo>
                  <a:pt x="334820" y="800519"/>
                </a:lnTo>
                <a:lnTo>
                  <a:pt x="321079" y="806269"/>
                </a:lnTo>
                <a:cubicBezTo>
                  <a:pt x="311529" y="810019"/>
                  <a:pt x="321169" y="804141"/>
                  <a:pt x="325337" y="802010"/>
                </a:cubicBezTo>
                <a:lnTo>
                  <a:pt x="331908" y="798881"/>
                </a:lnTo>
                <a:lnTo>
                  <a:pt x="303061" y="808658"/>
                </a:lnTo>
                <a:lnTo>
                  <a:pt x="307947" y="805847"/>
                </a:lnTo>
                <a:lnTo>
                  <a:pt x="308546" y="805344"/>
                </a:lnTo>
                <a:lnTo>
                  <a:pt x="308923" y="804135"/>
                </a:lnTo>
                <a:cubicBezTo>
                  <a:pt x="288797" y="809179"/>
                  <a:pt x="269001" y="814162"/>
                  <a:pt x="248790" y="820243"/>
                </a:cubicBezTo>
                <a:cubicBezTo>
                  <a:pt x="238843" y="823338"/>
                  <a:pt x="228828" y="825256"/>
                  <a:pt x="220030" y="828131"/>
                </a:cubicBezTo>
                <a:cubicBezTo>
                  <a:pt x="209934" y="831085"/>
                  <a:pt x="199822" y="834213"/>
                  <a:pt x="189789" y="838345"/>
                </a:cubicBezTo>
                <a:cubicBezTo>
                  <a:pt x="178529" y="841692"/>
                  <a:pt x="168582" y="844787"/>
                  <a:pt x="157400" y="849139"/>
                </a:cubicBezTo>
                <a:cubicBezTo>
                  <a:pt x="158470" y="847914"/>
                  <a:pt x="159717" y="846484"/>
                  <a:pt x="157582" y="846894"/>
                </a:cubicBezTo>
                <a:cubicBezTo>
                  <a:pt x="146321" y="850240"/>
                  <a:pt x="134091" y="853602"/>
                  <a:pt x="121912" y="858316"/>
                </a:cubicBezTo>
                <a:cubicBezTo>
                  <a:pt x="147667" y="847601"/>
                  <a:pt x="174542" y="839054"/>
                  <a:pt x="201348" y="829328"/>
                </a:cubicBezTo>
                <a:cubicBezTo>
                  <a:pt x="201348" y="829328"/>
                  <a:pt x="201348" y="829328"/>
                  <a:pt x="221491" y="822070"/>
                </a:cubicBezTo>
                <a:cubicBezTo>
                  <a:pt x="228058" y="820812"/>
                  <a:pt x="234887" y="818314"/>
                  <a:pt x="241551" y="815848"/>
                </a:cubicBezTo>
                <a:lnTo>
                  <a:pt x="258125" y="811264"/>
                </a:lnTo>
                <a:lnTo>
                  <a:pt x="259818" y="810796"/>
                </a:lnTo>
                <a:lnTo>
                  <a:pt x="281540" y="799476"/>
                </a:lnTo>
                <a:lnTo>
                  <a:pt x="259097" y="805982"/>
                </a:lnTo>
                <a:cubicBezTo>
                  <a:pt x="241700" y="811014"/>
                  <a:pt x="224183" y="815773"/>
                  <a:pt x="208670" y="818743"/>
                </a:cubicBezTo>
                <a:cubicBezTo>
                  <a:pt x="215498" y="816245"/>
                  <a:pt x="221163" y="814140"/>
                  <a:pt x="226679" y="811893"/>
                </a:cubicBezTo>
                <a:cubicBezTo>
                  <a:pt x="244409" y="808497"/>
                  <a:pt x="262156" y="802889"/>
                  <a:pt x="280082" y="797074"/>
                </a:cubicBezTo>
                <a:lnTo>
                  <a:pt x="281466" y="796445"/>
                </a:lnTo>
                <a:lnTo>
                  <a:pt x="281761" y="796178"/>
                </a:lnTo>
                <a:lnTo>
                  <a:pt x="282015" y="796196"/>
                </a:lnTo>
                <a:lnTo>
                  <a:pt x="283980" y="795303"/>
                </a:lnTo>
                <a:lnTo>
                  <a:pt x="285524" y="794314"/>
                </a:lnTo>
                <a:cubicBezTo>
                  <a:pt x="286344" y="793867"/>
                  <a:pt x="287087" y="793633"/>
                  <a:pt x="288064" y="793675"/>
                </a:cubicBezTo>
                <a:lnTo>
                  <a:pt x="285550" y="794838"/>
                </a:lnTo>
                <a:lnTo>
                  <a:pt x="289043" y="794168"/>
                </a:lnTo>
                <a:cubicBezTo>
                  <a:pt x="289043" y="794168"/>
                  <a:pt x="289043" y="794168"/>
                  <a:pt x="290852" y="793544"/>
                </a:cubicBezTo>
                <a:lnTo>
                  <a:pt x="300876" y="790093"/>
                </a:lnTo>
                <a:lnTo>
                  <a:pt x="314660" y="783535"/>
                </a:lnTo>
                <a:cubicBezTo>
                  <a:pt x="316111" y="783024"/>
                  <a:pt x="322752" y="779361"/>
                  <a:pt x="321822" y="778254"/>
                </a:cubicBezTo>
                <a:lnTo>
                  <a:pt x="313299" y="781918"/>
                </a:lnTo>
                <a:cubicBezTo>
                  <a:pt x="305122" y="786177"/>
                  <a:pt x="296160" y="790437"/>
                  <a:pt x="288064" y="793675"/>
                </a:cubicBezTo>
                <a:cubicBezTo>
                  <a:pt x="294669" y="789969"/>
                  <a:pt x="301892" y="786391"/>
                  <a:pt x="309413" y="782748"/>
                </a:cubicBezTo>
                <a:lnTo>
                  <a:pt x="318720" y="778200"/>
                </a:lnTo>
                <a:lnTo>
                  <a:pt x="296274" y="785449"/>
                </a:lnTo>
                <a:cubicBezTo>
                  <a:pt x="273962" y="792294"/>
                  <a:pt x="251633" y="799121"/>
                  <a:pt x="230339" y="806601"/>
                </a:cubicBezTo>
                <a:cubicBezTo>
                  <a:pt x="215862" y="811754"/>
                  <a:pt x="201136" y="817976"/>
                  <a:pt x="188807" y="822547"/>
                </a:cubicBezTo>
                <a:cubicBezTo>
                  <a:pt x="186574" y="824165"/>
                  <a:pt x="174048" y="831156"/>
                  <a:pt x="177332" y="830527"/>
                </a:cubicBezTo>
                <a:cubicBezTo>
                  <a:pt x="183899" y="829269"/>
                  <a:pt x="189382" y="829409"/>
                  <a:pt x="197195" y="826723"/>
                </a:cubicBezTo>
                <a:cubicBezTo>
                  <a:pt x="179311" y="833039"/>
                  <a:pt x="161963" y="839210"/>
                  <a:pt x="145279" y="845403"/>
                </a:cubicBezTo>
                <a:lnTo>
                  <a:pt x="98421" y="863791"/>
                </a:lnTo>
                <a:lnTo>
                  <a:pt x="97516" y="861540"/>
                </a:lnTo>
                <a:cubicBezTo>
                  <a:pt x="93754" y="860372"/>
                  <a:pt x="82319" y="862753"/>
                  <a:pt x="69083" y="866053"/>
                </a:cubicBezTo>
                <a:cubicBezTo>
                  <a:pt x="50106" y="870879"/>
                  <a:pt x="27829" y="878545"/>
                  <a:pt x="12136" y="882741"/>
                </a:cubicBezTo>
                <a:cubicBezTo>
                  <a:pt x="28994" y="876111"/>
                  <a:pt x="43820" y="868681"/>
                  <a:pt x="58479" y="861281"/>
                </a:cubicBezTo>
                <a:cubicBezTo>
                  <a:pt x="59726" y="859852"/>
                  <a:pt x="70019" y="854479"/>
                  <a:pt x="66572" y="855141"/>
                </a:cubicBezTo>
                <a:cubicBezTo>
                  <a:pt x="64437" y="855549"/>
                  <a:pt x="62139" y="855989"/>
                  <a:pt x="60006" y="856398"/>
                </a:cubicBezTo>
                <a:cubicBezTo>
                  <a:pt x="70201" y="852235"/>
                  <a:pt x="79000" y="849359"/>
                  <a:pt x="89209" y="845023"/>
                </a:cubicBezTo>
                <a:cubicBezTo>
                  <a:pt x="89111" y="846232"/>
                  <a:pt x="89111" y="846232"/>
                  <a:pt x="90260" y="846012"/>
                </a:cubicBezTo>
                <a:cubicBezTo>
                  <a:pt x="90260" y="846012"/>
                  <a:pt x="90260" y="846012"/>
                  <a:pt x="128164" y="832970"/>
                </a:cubicBezTo>
                <a:cubicBezTo>
                  <a:pt x="127082" y="834368"/>
                  <a:pt x="124685" y="836017"/>
                  <a:pt x="124587" y="837227"/>
                </a:cubicBezTo>
                <a:cubicBezTo>
                  <a:pt x="124587" y="837227"/>
                  <a:pt x="124504" y="838264"/>
                  <a:pt x="125738" y="837006"/>
                </a:cubicBezTo>
                <a:cubicBezTo>
                  <a:pt x="136834" y="833691"/>
                  <a:pt x="146946" y="830564"/>
                  <a:pt x="158127" y="826212"/>
                </a:cubicBezTo>
                <a:cubicBezTo>
                  <a:pt x="156893" y="827469"/>
                  <a:pt x="158043" y="827249"/>
                  <a:pt x="159191" y="827028"/>
                </a:cubicBezTo>
                <a:cubicBezTo>
                  <a:pt x="163708" y="825143"/>
                  <a:pt x="167090" y="823306"/>
                  <a:pt x="171521" y="822457"/>
                </a:cubicBezTo>
                <a:cubicBezTo>
                  <a:pt x="182702" y="818105"/>
                  <a:pt x="195045" y="813359"/>
                  <a:pt x="206226" y="809007"/>
                </a:cubicBezTo>
                <a:cubicBezTo>
                  <a:pt x="206226" y="809007"/>
                  <a:pt x="206226" y="809007"/>
                  <a:pt x="212847" y="807237"/>
                </a:cubicBezTo>
                <a:lnTo>
                  <a:pt x="217472" y="806001"/>
                </a:lnTo>
                <a:lnTo>
                  <a:pt x="211659" y="808031"/>
                </a:lnTo>
                <a:cubicBezTo>
                  <a:pt x="199191" y="812566"/>
                  <a:pt x="186567" y="817279"/>
                  <a:pt x="173655" y="822047"/>
                </a:cubicBezTo>
                <a:cubicBezTo>
                  <a:pt x="148981" y="831365"/>
                  <a:pt x="123323" y="840870"/>
                  <a:pt x="98582" y="849009"/>
                </a:cubicBezTo>
                <a:cubicBezTo>
                  <a:pt x="93068" y="851256"/>
                  <a:pt x="84975" y="857397"/>
                  <a:pt x="87109" y="856989"/>
                </a:cubicBezTo>
                <a:cubicBezTo>
                  <a:pt x="132991" y="841229"/>
                  <a:pt x="179055" y="823224"/>
                  <a:pt x="224922" y="807637"/>
                </a:cubicBezTo>
                <a:lnTo>
                  <a:pt x="320292" y="777432"/>
                </a:lnTo>
                <a:lnTo>
                  <a:pt x="332555" y="771439"/>
                </a:lnTo>
                <a:cubicBezTo>
                  <a:pt x="339923" y="767989"/>
                  <a:pt x="347485" y="764814"/>
                  <a:pt x="354911" y="761641"/>
                </a:cubicBezTo>
                <a:lnTo>
                  <a:pt x="355012" y="761595"/>
                </a:lnTo>
                <a:lnTo>
                  <a:pt x="326874" y="770031"/>
                </a:lnTo>
                <a:lnTo>
                  <a:pt x="336833" y="766819"/>
                </a:lnTo>
                <a:cubicBezTo>
                  <a:pt x="339229" y="765169"/>
                  <a:pt x="351657" y="759388"/>
                  <a:pt x="348471" y="758809"/>
                </a:cubicBezTo>
                <a:cubicBezTo>
                  <a:pt x="337309" y="760946"/>
                  <a:pt x="327460" y="762832"/>
                  <a:pt x="317347" y="765959"/>
                </a:cubicBezTo>
                <a:cubicBezTo>
                  <a:pt x="328541" y="761434"/>
                  <a:pt x="340873" y="756861"/>
                  <a:pt x="352217" y="752478"/>
                </a:cubicBezTo>
                <a:cubicBezTo>
                  <a:pt x="354448" y="750861"/>
                  <a:pt x="365988" y="744059"/>
                  <a:pt x="361460" y="746118"/>
                </a:cubicBezTo>
                <a:cubicBezTo>
                  <a:pt x="340362" y="751177"/>
                  <a:pt x="319252" y="756411"/>
                  <a:pt x="298044" y="762854"/>
                </a:cubicBezTo>
                <a:cubicBezTo>
                  <a:pt x="302574" y="760796"/>
                  <a:pt x="307285" y="756492"/>
                  <a:pt x="305151" y="756901"/>
                </a:cubicBezTo>
                <a:cubicBezTo>
                  <a:pt x="271614" y="767915"/>
                  <a:pt x="238271" y="776512"/>
                  <a:pt x="205980" y="786097"/>
                </a:cubicBezTo>
                <a:cubicBezTo>
                  <a:pt x="172441" y="797112"/>
                  <a:pt x="138904" y="808126"/>
                  <a:pt x="106417" y="820130"/>
                </a:cubicBezTo>
                <a:cubicBezTo>
                  <a:pt x="107565" y="819910"/>
                  <a:pt x="107664" y="818701"/>
                  <a:pt x="106515" y="818921"/>
                </a:cubicBezTo>
                <a:cubicBezTo>
                  <a:pt x="92050" y="823901"/>
                  <a:pt x="76522" y="828066"/>
                  <a:pt x="61894" y="833078"/>
                </a:cubicBezTo>
                <a:cubicBezTo>
                  <a:pt x="80888" y="826039"/>
                  <a:pt x="101030" y="818780"/>
                  <a:pt x="120091" y="812919"/>
                </a:cubicBezTo>
                <a:cubicBezTo>
                  <a:pt x="118942" y="813139"/>
                  <a:pt x="118844" y="814348"/>
                  <a:pt x="119993" y="814129"/>
                </a:cubicBezTo>
                <a:cubicBezTo>
                  <a:pt x="119993" y="814129"/>
                  <a:pt x="119993" y="814129"/>
                  <a:pt x="147951" y="804183"/>
                </a:cubicBezTo>
                <a:cubicBezTo>
                  <a:pt x="151331" y="802345"/>
                  <a:pt x="158342" y="797601"/>
                  <a:pt x="159424" y="796204"/>
                </a:cubicBezTo>
                <a:cubicBezTo>
                  <a:pt x="159424" y="796204"/>
                  <a:pt x="159424" y="796204"/>
                  <a:pt x="161723" y="795763"/>
                </a:cubicBezTo>
                <a:cubicBezTo>
                  <a:pt x="159326" y="797413"/>
                  <a:pt x="159326" y="797413"/>
                  <a:pt x="160475" y="797193"/>
                </a:cubicBezTo>
                <a:cubicBezTo>
                  <a:pt x="173968" y="792228"/>
                  <a:pt x="187200" y="788503"/>
                  <a:pt x="200678" y="783711"/>
                </a:cubicBezTo>
                <a:cubicBezTo>
                  <a:pt x="200678" y="783711"/>
                  <a:pt x="200678" y="783711"/>
                  <a:pt x="220821" y="776452"/>
                </a:cubicBezTo>
                <a:cubicBezTo>
                  <a:pt x="220821" y="776452"/>
                  <a:pt x="220821" y="776452"/>
                  <a:pt x="240784" y="771439"/>
                </a:cubicBezTo>
                <a:cubicBezTo>
                  <a:pt x="244066" y="770810"/>
                  <a:pt x="254458" y="764229"/>
                  <a:pt x="253406" y="763239"/>
                </a:cubicBezTo>
                <a:cubicBezTo>
                  <a:pt x="256938" y="761543"/>
                  <a:pt x="263784" y="756831"/>
                  <a:pt x="257133" y="759124"/>
                </a:cubicBezTo>
                <a:cubicBezTo>
                  <a:pt x="252603" y="761182"/>
                  <a:pt x="248073" y="763241"/>
                  <a:pt x="243458" y="766335"/>
                </a:cubicBezTo>
                <a:cubicBezTo>
                  <a:pt x="242309" y="766555"/>
                  <a:pt x="241160" y="766776"/>
                  <a:pt x="240175" y="766963"/>
                </a:cubicBezTo>
                <a:cubicBezTo>
                  <a:pt x="224645" y="771129"/>
                  <a:pt x="207883" y="776549"/>
                  <a:pt x="191996" y="783163"/>
                </a:cubicBezTo>
                <a:cubicBezTo>
                  <a:pt x="193243" y="781734"/>
                  <a:pt x="193243" y="781734"/>
                  <a:pt x="193243" y="781734"/>
                </a:cubicBezTo>
                <a:cubicBezTo>
                  <a:pt x="202302" y="777618"/>
                  <a:pt x="210102" y="775104"/>
                  <a:pt x="219064" y="772197"/>
                </a:cubicBezTo>
                <a:cubicBezTo>
                  <a:pt x="226878" y="769510"/>
                  <a:pt x="235841" y="766603"/>
                  <a:pt x="243641" y="764090"/>
                </a:cubicBezTo>
                <a:cubicBezTo>
                  <a:pt x="245774" y="763680"/>
                  <a:pt x="248171" y="762032"/>
                  <a:pt x="250403" y="760413"/>
                </a:cubicBezTo>
                <a:cubicBezTo>
                  <a:pt x="279312" y="752666"/>
                  <a:pt x="308237" y="744745"/>
                  <a:pt x="337245" y="735789"/>
                </a:cubicBezTo>
                <a:cubicBezTo>
                  <a:pt x="337245" y="735789"/>
                  <a:pt x="337245" y="735789"/>
                  <a:pt x="380633" y="722888"/>
                </a:cubicBezTo>
                <a:cubicBezTo>
                  <a:pt x="395176" y="718913"/>
                  <a:pt x="409542" y="715141"/>
                  <a:pt x="424087" y="711165"/>
                </a:cubicBezTo>
                <a:cubicBezTo>
                  <a:pt x="429504" y="710128"/>
                  <a:pt x="438747" y="703766"/>
                  <a:pt x="435463" y="704395"/>
                </a:cubicBezTo>
                <a:cubicBezTo>
                  <a:pt x="417636" y="709000"/>
                  <a:pt x="398825" y="713793"/>
                  <a:pt x="380912" y="719433"/>
                </a:cubicBezTo>
                <a:cubicBezTo>
                  <a:pt x="380912" y="719433"/>
                  <a:pt x="380912" y="719433"/>
                  <a:pt x="326428" y="735650"/>
                </a:cubicBezTo>
                <a:lnTo>
                  <a:pt x="217503" y="765597"/>
                </a:lnTo>
                <a:lnTo>
                  <a:pt x="233748" y="759522"/>
                </a:lnTo>
                <a:cubicBezTo>
                  <a:pt x="245614" y="755676"/>
                  <a:pt x="257610" y="752231"/>
                  <a:pt x="269938" y="748679"/>
                </a:cubicBezTo>
                <a:cubicBezTo>
                  <a:pt x="293266" y="742001"/>
                  <a:pt x="317758" y="734930"/>
                  <a:pt x="342152" y="729068"/>
                </a:cubicBezTo>
                <a:cubicBezTo>
                  <a:pt x="342152" y="729068"/>
                  <a:pt x="342152" y="729068"/>
                  <a:pt x="349952" y="726553"/>
                </a:cubicBezTo>
                <a:cubicBezTo>
                  <a:pt x="354482" y="724495"/>
                  <a:pt x="364709" y="717945"/>
                  <a:pt x="361426" y="718574"/>
                </a:cubicBezTo>
                <a:cubicBezTo>
                  <a:pt x="319187" y="731255"/>
                  <a:pt x="276981" y="741549"/>
                  <a:pt x="235629" y="755250"/>
                </a:cubicBezTo>
                <a:cubicBezTo>
                  <a:pt x="240146" y="753364"/>
                  <a:pt x="244772" y="750098"/>
                  <a:pt x="240341" y="750947"/>
                </a:cubicBezTo>
                <a:cubicBezTo>
                  <a:pt x="235909" y="751795"/>
                  <a:pt x="230327" y="752865"/>
                  <a:pt x="225960" y="754892"/>
                </a:cubicBezTo>
                <a:cubicBezTo>
                  <a:pt x="234857" y="750806"/>
                  <a:pt x="244969" y="747680"/>
                  <a:pt x="253917" y="744945"/>
                </a:cubicBezTo>
                <a:cubicBezTo>
                  <a:pt x="250386" y="746642"/>
                  <a:pt x="248155" y="748260"/>
                  <a:pt x="251438" y="747631"/>
                </a:cubicBezTo>
                <a:cubicBezTo>
                  <a:pt x="292496" y="737557"/>
                  <a:pt x="332782" y="723040"/>
                  <a:pt x="375003" y="712573"/>
                </a:cubicBezTo>
                <a:cubicBezTo>
                  <a:pt x="379533" y="710514"/>
                  <a:pt x="389760" y="703965"/>
                  <a:pt x="386477" y="704593"/>
                </a:cubicBezTo>
                <a:cubicBezTo>
                  <a:pt x="356569" y="712702"/>
                  <a:pt x="327560" y="721659"/>
                  <a:pt x="298552" y="730615"/>
                </a:cubicBezTo>
                <a:cubicBezTo>
                  <a:pt x="317547" y="723576"/>
                  <a:pt x="337591" y="717527"/>
                  <a:pt x="357749" y="710095"/>
                </a:cubicBezTo>
                <a:cubicBezTo>
                  <a:pt x="376810" y="704234"/>
                  <a:pt x="396952" y="696974"/>
                  <a:pt x="415864" y="690973"/>
                </a:cubicBezTo>
                <a:cubicBezTo>
                  <a:pt x="458169" y="679470"/>
                  <a:pt x="501557" y="666569"/>
                  <a:pt x="544747" y="656086"/>
                </a:cubicBezTo>
                <a:cubicBezTo>
                  <a:pt x="550330" y="655017"/>
                  <a:pt x="559573" y="648655"/>
                  <a:pt x="556288" y="649284"/>
                </a:cubicBezTo>
                <a:cubicBezTo>
                  <a:pt x="516380" y="659138"/>
                  <a:pt x="476208" y="670232"/>
                  <a:pt x="436189" y="681468"/>
                </a:cubicBezTo>
                <a:cubicBezTo>
                  <a:pt x="437435" y="680039"/>
                  <a:pt x="436286" y="680258"/>
                  <a:pt x="434054" y="681878"/>
                </a:cubicBezTo>
                <a:cubicBezTo>
                  <a:pt x="430607" y="682537"/>
                  <a:pt x="428472" y="682945"/>
                  <a:pt x="425106" y="684611"/>
                </a:cubicBezTo>
                <a:cubicBezTo>
                  <a:pt x="407278" y="689215"/>
                  <a:pt x="388368" y="695218"/>
                  <a:pt x="369471" y="701048"/>
                </a:cubicBezTo>
                <a:cubicBezTo>
                  <a:pt x="369471" y="701048"/>
                  <a:pt x="369471" y="701048"/>
                  <a:pt x="347128" y="707538"/>
                </a:cubicBezTo>
                <a:cubicBezTo>
                  <a:pt x="349346" y="706092"/>
                  <a:pt x="353877" y="704034"/>
                  <a:pt x="356272" y="702385"/>
                </a:cubicBezTo>
                <a:cubicBezTo>
                  <a:pt x="391944" y="690962"/>
                  <a:pt x="428472" y="682945"/>
                  <a:pt x="464060" y="672559"/>
                </a:cubicBezTo>
                <a:cubicBezTo>
                  <a:pt x="464060" y="672559"/>
                  <a:pt x="464060" y="672559"/>
                  <a:pt x="517364" y="658949"/>
                </a:cubicBezTo>
                <a:cubicBezTo>
                  <a:pt x="535177" y="654517"/>
                  <a:pt x="554088" y="648515"/>
                  <a:pt x="571817" y="645119"/>
                </a:cubicBezTo>
                <a:cubicBezTo>
                  <a:pt x="571817" y="645119"/>
                  <a:pt x="571817" y="645119"/>
                  <a:pt x="679228" y="619957"/>
                </a:cubicBezTo>
                <a:lnTo>
                  <a:pt x="717194" y="611835"/>
                </a:lnTo>
                <a:lnTo>
                  <a:pt x="709660" y="612432"/>
                </a:lnTo>
                <a:cubicBezTo>
                  <a:pt x="721703" y="609202"/>
                  <a:pt x="730281" y="608746"/>
                  <a:pt x="742366" y="605647"/>
                </a:cubicBezTo>
                <a:cubicBezTo>
                  <a:pt x="743882" y="604897"/>
                  <a:pt x="746134" y="604465"/>
                  <a:pt x="748958" y="604110"/>
                </a:cubicBezTo>
                <a:lnTo>
                  <a:pt x="753318" y="603643"/>
                </a:lnTo>
                <a:lnTo>
                  <a:pt x="759288" y="601631"/>
                </a:lnTo>
                <a:lnTo>
                  <a:pt x="762842" y="599391"/>
                </a:lnTo>
                <a:lnTo>
                  <a:pt x="756084" y="599771"/>
                </a:lnTo>
                <a:lnTo>
                  <a:pt x="755814" y="599480"/>
                </a:lnTo>
                <a:lnTo>
                  <a:pt x="707458" y="609072"/>
                </a:lnTo>
                <a:cubicBezTo>
                  <a:pt x="708798" y="607737"/>
                  <a:pt x="708798" y="607737"/>
                  <a:pt x="706690" y="607942"/>
                </a:cubicBezTo>
                <a:cubicBezTo>
                  <a:pt x="706690" y="607942"/>
                  <a:pt x="706690" y="607942"/>
                  <a:pt x="706000" y="608008"/>
                </a:cubicBezTo>
                <a:lnTo>
                  <a:pt x="702310" y="608367"/>
                </a:lnTo>
                <a:cubicBezTo>
                  <a:pt x="703283" y="608272"/>
                  <a:pt x="713966" y="602589"/>
                  <a:pt x="709586" y="603014"/>
                </a:cubicBezTo>
                <a:cubicBezTo>
                  <a:pt x="688824" y="605030"/>
                  <a:pt x="667652" y="609495"/>
                  <a:pt x="645741" y="612653"/>
                </a:cubicBezTo>
                <a:cubicBezTo>
                  <a:pt x="642291" y="614193"/>
                  <a:pt x="636397" y="617003"/>
                  <a:pt x="635057" y="618338"/>
                </a:cubicBezTo>
                <a:cubicBezTo>
                  <a:pt x="635057" y="618338"/>
                  <a:pt x="635057" y="618338"/>
                  <a:pt x="627229" y="620303"/>
                </a:cubicBezTo>
                <a:cubicBezTo>
                  <a:pt x="623053" y="619503"/>
                  <a:pt x="618674" y="619929"/>
                  <a:pt x="614661" y="619113"/>
                </a:cubicBezTo>
                <a:cubicBezTo>
                  <a:pt x="625909" y="615784"/>
                  <a:pt x="635845" y="613614"/>
                  <a:pt x="646121" y="610380"/>
                </a:cubicBezTo>
                <a:cubicBezTo>
                  <a:pt x="649569" y="608840"/>
                  <a:pt x="661224" y="603062"/>
                  <a:pt x="656639" y="604712"/>
                </a:cubicBezTo>
                <a:cubicBezTo>
                  <a:pt x="636041" y="606711"/>
                  <a:pt x="616004" y="611066"/>
                  <a:pt x="595835" y="615262"/>
                </a:cubicBezTo>
                <a:cubicBezTo>
                  <a:pt x="594862" y="615355"/>
                  <a:pt x="595066" y="614131"/>
                  <a:pt x="593930" y="614242"/>
                </a:cubicBezTo>
                <a:cubicBezTo>
                  <a:pt x="608422" y="610598"/>
                  <a:pt x="623281" y="605713"/>
                  <a:pt x="638006" y="600670"/>
                </a:cubicBezTo>
                <a:cubicBezTo>
                  <a:pt x="640277" y="600449"/>
                  <a:pt x="653069" y="594560"/>
                  <a:pt x="648690" y="594985"/>
                </a:cubicBezTo>
                <a:cubicBezTo>
                  <a:pt x="613406" y="600820"/>
                  <a:pt x="576810" y="607814"/>
                  <a:pt x="540985" y="615939"/>
                </a:cubicBezTo>
                <a:cubicBezTo>
                  <a:pt x="540012" y="616034"/>
                  <a:pt x="537740" y="616254"/>
                  <a:pt x="535632" y="616459"/>
                </a:cubicBezTo>
                <a:cubicBezTo>
                  <a:pt x="534701" y="615344"/>
                  <a:pt x="530322" y="615770"/>
                  <a:pt x="527077" y="616085"/>
                </a:cubicBezTo>
                <a:cubicBezTo>
                  <a:pt x="527077" y="616085"/>
                  <a:pt x="527077" y="616085"/>
                  <a:pt x="536215" y="612960"/>
                </a:cubicBezTo>
                <a:cubicBezTo>
                  <a:pt x="538529" y="611531"/>
                  <a:pt x="550186" y="605752"/>
                  <a:pt x="544832" y="606272"/>
                </a:cubicBezTo>
                <a:cubicBezTo>
                  <a:pt x="525973" y="609308"/>
                  <a:pt x="504994" y="613582"/>
                  <a:pt x="485162" y="616711"/>
                </a:cubicBezTo>
                <a:cubicBezTo>
                  <a:pt x="463815" y="622226"/>
                  <a:pt x="443779" y="626580"/>
                  <a:pt x="423772" y="630760"/>
                </a:cubicBezTo>
                <a:cubicBezTo>
                  <a:pt x="423772" y="630760"/>
                  <a:pt x="423772" y="630760"/>
                  <a:pt x="420365" y="631091"/>
                </a:cubicBezTo>
                <a:cubicBezTo>
                  <a:pt x="450851" y="622451"/>
                  <a:pt x="481571" y="612413"/>
                  <a:pt x="511718" y="604841"/>
                </a:cubicBezTo>
                <a:cubicBezTo>
                  <a:pt x="513991" y="604619"/>
                  <a:pt x="525822" y="597792"/>
                  <a:pt x="522577" y="598106"/>
                </a:cubicBezTo>
                <a:cubicBezTo>
                  <a:pt x="522577" y="598106"/>
                  <a:pt x="522577" y="598106"/>
                  <a:pt x="557310" y="588883"/>
                </a:cubicBezTo>
                <a:cubicBezTo>
                  <a:pt x="557310" y="588883"/>
                  <a:pt x="557310" y="588883"/>
                  <a:pt x="561689" y="588458"/>
                </a:cubicBezTo>
                <a:cubicBezTo>
                  <a:pt x="557106" y="590108"/>
                  <a:pt x="551169" y="594126"/>
                  <a:pt x="556726" y="592383"/>
                </a:cubicBezTo>
                <a:cubicBezTo>
                  <a:pt x="558996" y="592162"/>
                  <a:pt x="561105" y="591956"/>
                  <a:pt x="564554" y="590417"/>
                </a:cubicBezTo>
                <a:cubicBezTo>
                  <a:pt x="561105" y="591956"/>
                  <a:pt x="558996" y="592162"/>
                  <a:pt x="555548" y="593701"/>
                </a:cubicBezTo>
                <a:cubicBezTo>
                  <a:pt x="551937" y="595257"/>
                  <a:pt x="540280" y="601035"/>
                  <a:pt x="546974" y="599181"/>
                </a:cubicBezTo>
                <a:cubicBezTo>
                  <a:pt x="563766" y="595141"/>
                  <a:pt x="580733" y="590050"/>
                  <a:pt x="597495" y="586187"/>
                </a:cubicBezTo>
                <a:cubicBezTo>
                  <a:pt x="581664" y="591166"/>
                  <a:pt x="565832" y="596145"/>
                  <a:pt x="551149" y="599980"/>
                </a:cubicBezTo>
                <a:cubicBezTo>
                  <a:pt x="547729" y="601344"/>
                  <a:pt x="537209" y="607012"/>
                  <a:pt x="540452" y="606697"/>
                </a:cubicBezTo>
                <a:cubicBezTo>
                  <a:pt x="556080" y="602942"/>
                  <a:pt x="570763" y="599108"/>
                  <a:pt x="585256" y="595464"/>
                </a:cubicBezTo>
                <a:cubicBezTo>
                  <a:pt x="585256" y="595464"/>
                  <a:pt x="585256" y="595464"/>
                  <a:pt x="576117" y="598588"/>
                </a:cubicBezTo>
                <a:cubicBezTo>
                  <a:pt x="574980" y="598699"/>
                  <a:pt x="562188" y="604587"/>
                  <a:pt x="565596" y="604256"/>
                </a:cubicBezTo>
                <a:cubicBezTo>
                  <a:pt x="592848" y="601611"/>
                  <a:pt x="620682" y="595467"/>
                  <a:pt x="649653" y="589213"/>
                </a:cubicBezTo>
                <a:cubicBezTo>
                  <a:pt x="649653" y="589213"/>
                  <a:pt x="649653" y="589213"/>
                  <a:pt x="651989" y="588835"/>
                </a:cubicBezTo>
                <a:lnTo>
                  <a:pt x="666275" y="586527"/>
                </a:lnTo>
                <a:lnTo>
                  <a:pt x="666936" y="586172"/>
                </a:lnTo>
                <a:lnTo>
                  <a:pt x="668731" y="586036"/>
                </a:lnTo>
                <a:lnTo>
                  <a:pt x="677195" y="582559"/>
                </a:lnTo>
                <a:cubicBezTo>
                  <a:pt x="680032" y="580971"/>
                  <a:pt x="681893" y="579628"/>
                  <a:pt x="680168" y="580398"/>
                </a:cubicBezTo>
                <a:cubicBezTo>
                  <a:pt x="673517" y="581044"/>
                  <a:pt x="668165" y="581564"/>
                  <a:pt x="662445" y="583324"/>
                </a:cubicBezTo>
                <a:cubicBezTo>
                  <a:pt x="662445" y="583324"/>
                  <a:pt x="662445" y="583324"/>
                  <a:pt x="644722" y="586249"/>
                </a:cubicBezTo>
                <a:cubicBezTo>
                  <a:pt x="643586" y="586359"/>
                  <a:pt x="643586" y="586359"/>
                  <a:pt x="642614" y="586454"/>
                </a:cubicBezTo>
                <a:cubicBezTo>
                  <a:pt x="629300" y="588778"/>
                  <a:pt x="615752" y="592504"/>
                  <a:pt x="602569" y="594988"/>
                </a:cubicBezTo>
                <a:cubicBezTo>
                  <a:pt x="614982" y="591373"/>
                  <a:pt x="627366" y="587934"/>
                  <a:pt x="638438" y="585654"/>
                </a:cubicBezTo>
                <a:cubicBezTo>
                  <a:pt x="650850" y="582040"/>
                  <a:pt x="663029" y="579825"/>
                  <a:pt x="674306" y="576321"/>
                </a:cubicBezTo>
                <a:cubicBezTo>
                  <a:pt x="676782" y="574876"/>
                  <a:pt x="689544" y="569162"/>
                  <a:pt x="685164" y="569587"/>
                </a:cubicBezTo>
                <a:cubicBezTo>
                  <a:pt x="671850" y="571912"/>
                  <a:pt x="657371" y="574523"/>
                  <a:pt x="644191" y="577007"/>
                </a:cubicBezTo>
                <a:cubicBezTo>
                  <a:pt x="630671" y="580557"/>
                  <a:pt x="617124" y="584281"/>
                  <a:pt x="603970" y="586590"/>
                </a:cubicBezTo>
                <a:cubicBezTo>
                  <a:pt x="608364" y="585132"/>
                  <a:pt x="612948" y="583482"/>
                  <a:pt x="617532" y="581832"/>
                </a:cubicBezTo>
                <a:cubicBezTo>
                  <a:pt x="618668" y="581722"/>
                  <a:pt x="629351" y="576038"/>
                  <a:pt x="623836" y="576574"/>
                </a:cubicBezTo>
                <a:cubicBezTo>
                  <a:pt x="622110" y="577343"/>
                  <a:pt x="620439" y="577806"/>
                  <a:pt x="618649" y="578131"/>
                </a:cubicBezTo>
                <a:lnTo>
                  <a:pt x="615334" y="578538"/>
                </a:lnTo>
                <a:lnTo>
                  <a:pt x="638184" y="573072"/>
                </a:lnTo>
                <a:cubicBezTo>
                  <a:pt x="645862" y="571294"/>
                  <a:pt x="653394" y="569660"/>
                  <a:pt x="660635" y="568355"/>
                </a:cubicBezTo>
                <a:lnTo>
                  <a:pt x="684128" y="562849"/>
                </a:lnTo>
                <a:lnTo>
                  <a:pt x="678376" y="563215"/>
                </a:lnTo>
                <a:lnTo>
                  <a:pt x="675776" y="563376"/>
                </a:lnTo>
                <a:lnTo>
                  <a:pt x="678523" y="561766"/>
                </a:lnTo>
                <a:lnTo>
                  <a:pt x="679448" y="561125"/>
                </a:lnTo>
                <a:lnTo>
                  <a:pt x="687597" y="560339"/>
                </a:lnTo>
                <a:lnTo>
                  <a:pt x="693334" y="560083"/>
                </a:lnTo>
                <a:lnTo>
                  <a:pt x="711376" y="553411"/>
                </a:lnTo>
                <a:lnTo>
                  <a:pt x="711470" y="553227"/>
                </a:lnTo>
                <a:lnTo>
                  <a:pt x="712754" y="552724"/>
                </a:lnTo>
                <a:lnTo>
                  <a:pt x="714098" y="551246"/>
                </a:lnTo>
                <a:cubicBezTo>
                  <a:pt x="711977" y="551882"/>
                  <a:pt x="708212" y="553409"/>
                  <a:pt x="705817" y="554847"/>
                </a:cubicBezTo>
                <a:cubicBezTo>
                  <a:pt x="703709" y="555051"/>
                  <a:pt x="694774" y="556952"/>
                  <a:pt x="686946" y="558916"/>
                </a:cubicBezTo>
                <a:cubicBezTo>
                  <a:pt x="689258" y="557487"/>
                  <a:pt x="691705" y="556217"/>
                  <a:pt x="688461" y="556531"/>
                </a:cubicBezTo>
                <a:cubicBezTo>
                  <a:pt x="649042" y="560359"/>
                  <a:pt x="608620" y="571166"/>
                  <a:pt x="568197" y="581975"/>
                </a:cubicBezTo>
                <a:cubicBezTo>
                  <a:pt x="568197" y="581975"/>
                  <a:pt x="568197" y="581975"/>
                  <a:pt x="547025" y="586439"/>
                </a:cubicBezTo>
                <a:cubicBezTo>
                  <a:pt x="550475" y="584900"/>
                  <a:pt x="556369" y="582090"/>
                  <a:pt x="556574" y="580866"/>
                </a:cubicBezTo>
                <a:cubicBezTo>
                  <a:pt x="574501" y="576716"/>
                  <a:pt x="592237" y="572757"/>
                  <a:pt x="609030" y="568717"/>
                </a:cubicBezTo>
                <a:cubicBezTo>
                  <a:pt x="627131" y="563518"/>
                  <a:pt x="644868" y="559558"/>
                  <a:pt x="662971" y="554360"/>
                </a:cubicBezTo>
                <a:cubicBezTo>
                  <a:pt x="666216" y="554044"/>
                  <a:pt x="675763" y="548471"/>
                  <a:pt x="672519" y="548786"/>
                </a:cubicBezTo>
                <a:cubicBezTo>
                  <a:pt x="663555" y="550861"/>
                  <a:pt x="654621" y="552761"/>
                  <a:pt x="644683" y="554930"/>
                </a:cubicBezTo>
                <a:cubicBezTo>
                  <a:pt x="635719" y="557005"/>
                  <a:pt x="625621" y="559190"/>
                  <a:pt x="616686" y="561090"/>
                </a:cubicBezTo>
                <a:cubicBezTo>
                  <a:pt x="620267" y="559710"/>
                  <a:pt x="623921" y="556946"/>
                  <a:pt x="620676" y="557260"/>
                </a:cubicBezTo>
                <a:cubicBezTo>
                  <a:pt x="617270" y="557591"/>
                  <a:pt x="613821" y="559130"/>
                  <a:pt x="610577" y="559445"/>
                </a:cubicBezTo>
                <a:cubicBezTo>
                  <a:pt x="606197" y="559871"/>
                  <a:pt x="602748" y="561410"/>
                  <a:pt x="599506" y="561725"/>
                </a:cubicBezTo>
                <a:cubicBezTo>
                  <a:pt x="600477" y="561631"/>
                  <a:pt x="600682" y="560406"/>
                  <a:pt x="601817" y="560295"/>
                </a:cubicBezTo>
                <a:cubicBezTo>
                  <a:pt x="648717" y="549892"/>
                  <a:pt x="696179" y="541841"/>
                  <a:pt x="743252" y="530388"/>
                </a:cubicBezTo>
                <a:cubicBezTo>
                  <a:pt x="746496" y="530073"/>
                  <a:pt x="756044" y="524500"/>
                  <a:pt x="754908" y="524610"/>
                </a:cubicBezTo>
                <a:lnTo>
                  <a:pt x="757914" y="523269"/>
                </a:lnTo>
                <a:lnTo>
                  <a:pt x="744053" y="527770"/>
                </a:lnTo>
                <a:cubicBezTo>
                  <a:pt x="734445" y="530647"/>
                  <a:pt x="744332" y="525607"/>
                  <a:pt x="748572" y="523847"/>
                </a:cubicBezTo>
                <a:lnTo>
                  <a:pt x="755234" y="521306"/>
                </a:lnTo>
                <a:lnTo>
                  <a:pt x="726346" y="528415"/>
                </a:lnTo>
                <a:lnTo>
                  <a:pt x="731343" y="526032"/>
                </a:lnTo>
                <a:lnTo>
                  <a:pt x="731970" y="525578"/>
                </a:lnTo>
                <a:lnTo>
                  <a:pt x="732445" y="524381"/>
                </a:lnTo>
                <a:cubicBezTo>
                  <a:pt x="712452" y="527527"/>
                  <a:pt x="692783" y="530641"/>
                  <a:pt x="672612" y="534836"/>
                </a:cubicBezTo>
                <a:cubicBezTo>
                  <a:pt x="662676" y="537006"/>
                  <a:pt x="652781" y="537967"/>
                  <a:pt x="643979" y="540026"/>
                </a:cubicBezTo>
                <a:cubicBezTo>
                  <a:pt x="633910" y="542036"/>
                  <a:pt x="623810" y="544220"/>
                  <a:pt x="613698" y="547440"/>
                </a:cubicBezTo>
                <a:cubicBezTo>
                  <a:pt x="602463" y="549735"/>
                  <a:pt x="592526" y="551904"/>
                  <a:pt x="581279" y="555233"/>
                </a:cubicBezTo>
                <a:cubicBezTo>
                  <a:pt x="582427" y="554089"/>
                  <a:pt x="583767" y="552755"/>
                  <a:pt x="581658" y="552959"/>
                </a:cubicBezTo>
                <a:cubicBezTo>
                  <a:pt x="570423" y="555255"/>
                  <a:pt x="558245" y="557470"/>
                  <a:pt x="545994" y="561068"/>
                </a:cubicBezTo>
                <a:cubicBezTo>
                  <a:pt x="571968" y="552695"/>
                  <a:pt x="598830" y="546645"/>
                  <a:pt x="625734" y="539387"/>
                </a:cubicBezTo>
                <a:cubicBezTo>
                  <a:pt x="625734" y="539387"/>
                  <a:pt x="625734" y="539387"/>
                  <a:pt x="645946" y="533983"/>
                </a:cubicBezTo>
                <a:cubicBezTo>
                  <a:pt x="652434" y="533353"/>
                  <a:pt x="659289" y="531483"/>
                  <a:pt x="665982" y="529629"/>
                </a:cubicBezTo>
                <a:lnTo>
                  <a:pt x="682487" y="526600"/>
                </a:lnTo>
                <a:lnTo>
                  <a:pt x="684172" y="526291"/>
                </a:lnTo>
                <a:lnTo>
                  <a:pt x="706284" y="516898"/>
                </a:lnTo>
                <a:lnTo>
                  <a:pt x="683908" y="521306"/>
                </a:lnTo>
                <a:cubicBezTo>
                  <a:pt x="666562" y="524710"/>
                  <a:pt x="649128" y="527822"/>
                  <a:pt x="633800" y="529311"/>
                </a:cubicBezTo>
                <a:cubicBezTo>
                  <a:pt x="640653" y="527440"/>
                  <a:pt x="646344" y="525855"/>
                  <a:pt x="651902" y="524112"/>
                </a:cubicBezTo>
                <a:cubicBezTo>
                  <a:pt x="669421" y="522411"/>
                  <a:pt x="687158" y="518452"/>
                  <a:pt x="705085" y="514301"/>
                </a:cubicBezTo>
                <a:lnTo>
                  <a:pt x="706486" y="513797"/>
                </a:lnTo>
                <a:lnTo>
                  <a:pt x="706795" y="513555"/>
                </a:lnTo>
                <a:lnTo>
                  <a:pt x="707042" y="513597"/>
                </a:lnTo>
                <a:lnTo>
                  <a:pt x="709030" y="512881"/>
                </a:lnTo>
                <a:lnTo>
                  <a:pt x="710619" y="512026"/>
                </a:lnTo>
                <a:cubicBezTo>
                  <a:pt x="711453" y="511651"/>
                  <a:pt x="712198" y="511486"/>
                  <a:pt x="713142" y="511627"/>
                </a:cubicBezTo>
                <a:lnTo>
                  <a:pt x="710595" y="512562"/>
                </a:lnTo>
                <a:lnTo>
                  <a:pt x="714048" y="512227"/>
                </a:lnTo>
                <a:cubicBezTo>
                  <a:pt x="714048" y="512227"/>
                  <a:pt x="714048" y="512227"/>
                  <a:pt x="715859" y="511771"/>
                </a:cubicBezTo>
                <a:lnTo>
                  <a:pt x="725904" y="509246"/>
                </a:lnTo>
                <a:lnTo>
                  <a:pt x="739878" y="503924"/>
                </a:lnTo>
                <a:cubicBezTo>
                  <a:pt x="741333" y="503546"/>
                  <a:pt x="748111" y="500469"/>
                  <a:pt x="747308" y="499245"/>
                </a:cubicBezTo>
                <a:lnTo>
                  <a:pt x="738703" y="502138"/>
                </a:lnTo>
                <a:cubicBezTo>
                  <a:pt x="730379" y="505671"/>
                  <a:pt x="721293" y="509128"/>
                  <a:pt x="713142" y="511627"/>
                </a:cubicBezTo>
                <a:cubicBezTo>
                  <a:pt x="719889" y="508502"/>
                  <a:pt x="727223" y="505567"/>
                  <a:pt x="734855" y="502599"/>
                </a:cubicBezTo>
                <a:lnTo>
                  <a:pt x="744303" y="498882"/>
                </a:lnTo>
                <a:lnTo>
                  <a:pt x="721856" y="504046"/>
                </a:lnTo>
                <a:cubicBezTo>
                  <a:pt x="699576" y="508813"/>
                  <a:pt x="677280" y="513558"/>
                  <a:pt x="655933" y="519073"/>
                </a:cubicBezTo>
                <a:cubicBezTo>
                  <a:pt x="641412" y="522892"/>
                  <a:pt x="626555" y="527776"/>
                  <a:pt x="614172" y="531216"/>
                </a:cubicBezTo>
                <a:cubicBezTo>
                  <a:pt x="611858" y="532646"/>
                  <a:pt x="599066" y="538534"/>
                  <a:pt x="602310" y="538219"/>
                </a:cubicBezTo>
                <a:cubicBezTo>
                  <a:pt x="608800" y="537589"/>
                  <a:pt x="614110" y="538278"/>
                  <a:pt x="621938" y="536314"/>
                </a:cubicBezTo>
                <a:cubicBezTo>
                  <a:pt x="604004" y="540980"/>
                  <a:pt x="586604" y="545552"/>
                  <a:pt x="569848" y="550212"/>
                </a:cubicBezTo>
                <a:lnTo>
                  <a:pt x="522696" y="564318"/>
                </a:lnTo>
                <a:lnTo>
                  <a:pt x="522020" y="561930"/>
                </a:lnTo>
                <a:cubicBezTo>
                  <a:pt x="518474" y="560363"/>
                  <a:pt x="507158" y="561655"/>
                  <a:pt x="494009" y="563705"/>
                </a:cubicBezTo>
                <a:cubicBezTo>
                  <a:pt x="475150" y="566741"/>
                  <a:pt x="452831" y="572349"/>
                  <a:pt x="437216" y="575070"/>
                </a:cubicBezTo>
                <a:cubicBezTo>
                  <a:pt x="454182" y="569981"/>
                  <a:pt x="469247" y="563872"/>
                  <a:pt x="484146" y="557778"/>
                </a:cubicBezTo>
                <a:cubicBezTo>
                  <a:pt x="485488" y="556444"/>
                  <a:pt x="495965" y="551985"/>
                  <a:pt x="492559" y="552316"/>
                </a:cubicBezTo>
                <a:cubicBezTo>
                  <a:pt x="490450" y="552520"/>
                  <a:pt x="488178" y="552741"/>
                  <a:pt x="486071" y="552946"/>
                </a:cubicBezTo>
                <a:cubicBezTo>
                  <a:pt x="496346" y="549711"/>
                  <a:pt x="505147" y="547651"/>
                  <a:pt x="515450" y="544241"/>
                </a:cubicBezTo>
                <a:cubicBezTo>
                  <a:pt x="515245" y="545466"/>
                  <a:pt x="515245" y="545466"/>
                  <a:pt x="516381" y="545356"/>
                </a:cubicBezTo>
                <a:cubicBezTo>
                  <a:pt x="516381" y="545356"/>
                  <a:pt x="516381" y="545356"/>
                  <a:pt x="554356" y="535818"/>
                </a:cubicBezTo>
                <a:cubicBezTo>
                  <a:pt x="553180" y="537137"/>
                  <a:pt x="550705" y="538582"/>
                  <a:pt x="550500" y="539805"/>
                </a:cubicBezTo>
                <a:cubicBezTo>
                  <a:pt x="550500" y="539805"/>
                  <a:pt x="550325" y="540856"/>
                  <a:pt x="551636" y="539697"/>
                </a:cubicBezTo>
                <a:cubicBezTo>
                  <a:pt x="562709" y="537417"/>
                  <a:pt x="572808" y="535231"/>
                  <a:pt x="584055" y="531902"/>
                </a:cubicBezTo>
                <a:cubicBezTo>
                  <a:pt x="582744" y="533062"/>
                  <a:pt x="583880" y="532952"/>
                  <a:pt x="585016" y="532842"/>
                </a:cubicBezTo>
                <a:cubicBezTo>
                  <a:pt x="589571" y="531366"/>
                  <a:pt x="593020" y="529828"/>
                  <a:pt x="597399" y="529402"/>
                </a:cubicBezTo>
                <a:cubicBezTo>
                  <a:pt x="608647" y="526073"/>
                  <a:pt x="621060" y="522458"/>
                  <a:pt x="632307" y="519128"/>
                </a:cubicBezTo>
                <a:cubicBezTo>
                  <a:pt x="632307" y="519128"/>
                  <a:pt x="632307" y="519128"/>
                  <a:pt x="638894" y="517982"/>
                </a:cubicBezTo>
                <a:lnTo>
                  <a:pt x="643497" y="517180"/>
                </a:lnTo>
                <a:lnTo>
                  <a:pt x="637669" y="518673"/>
                </a:lnTo>
                <a:cubicBezTo>
                  <a:pt x="625155" y="522061"/>
                  <a:pt x="612473" y="525616"/>
                  <a:pt x="599507" y="529198"/>
                </a:cubicBezTo>
                <a:cubicBezTo>
                  <a:pt x="574712" y="536251"/>
                  <a:pt x="548943" y="543400"/>
                  <a:pt x="524190" y="549245"/>
                </a:cubicBezTo>
                <a:cubicBezTo>
                  <a:pt x="518633" y="550989"/>
                  <a:pt x="510220" y="556452"/>
                  <a:pt x="512329" y="556248"/>
                </a:cubicBezTo>
                <a:cubicBezTo>
                  <a:pt x="558296" y="544729"/>
                  <a:pt x="604644" y="530936"/>
                  <a:pt x="650580" y="519592"/>
                </a:cubicBezTo>
                <a:lnTo>
                  <a:pt x="745897" y="498255"/>
                </a:lnTo>
                <a:lnTo>
                  <a:pt x="758344" y="493358"/>
                </a:lnTo>
                <a:cubicBezTo>
                  <a:pt x="765809" y="490569"/>
                  <a:pt x="773438" y="488082"/>
                  <a:pt x="780933" y="485582"/>
                </a:cubicBezTo>
                <a:lnTo>
                  <a:pt x="781036" y="485545"/>
                </a:lnTo>
                <a:lnTo>
                  <a:pt x="752957" y="491354"/>
                </a:lnTo>
                <a:lnTo>
                  <a:pt x="762916" y="489068"/>
                </a:lnTo>
                <a:cubicBezTo>
                  <a:pt x="765390" y="487623"/>
                  <a:pt x="777978" y="482959"/>
                  <a:pt x="774938" y="482050"/>
                </a:cubicBezTo>
                <a:cubicBezTo>
                  <a:pt x="763908" y="483120"/>
                  <a:pt x="754176" y="484065"/>
                  <a:pt x="744076" y="486250"/>
                </a:cubicBezTo>
                <a:cubicBezTo>
                  <a:pt x="755353" y="482746"/>
                  <a:pt x="767737" y="479306"/>
                  <a:pt x="779146" y="475961"/>
                </a:cubicBezTo>
                <a:cubicBezTo>
                  <a:pt x="781459" y="474532"/>
                  <a:pt x="793279" y="468737"/>
                  <a:pt x="788694" y="470388"/>
                </a:cubicBezTo>
                <a:cubicBezTo>
                  <a:pt x="767756" y="473453"/>
                  <a:pt x="746788" y="476693"/>
                  <a:pt x="725617" y="481157"/>
                </a:cubicBezTo>
                <a:cubicBezTo>
                  <a:pt x="730200" y="479508"/>
                  <a:pt x="735164" y="475585"/>
                  <a:pt x="733056" y="475788"/>
                </a:cubicBezTo>
                <a:cubicBezTo>
                  <a:pt x="699502" y="483693"/>
                  <a:pt x="666356" y="489148"/>
                  <a:pt x="634140" y="495717"/>
                </a:cubicBezTo>
                <a:cubicBezTo>
                  <a:pt x="600584" y="503622"/>
                  <a:pt x="567030" y="511526"/>
                  <a:pt x="534407" y="520544"/>
                </a:cubicBezTo>
                <a:cubicBezTo>
                  <a:pt x="535541" y="520434"/>
                  <a:pt x="535746" y="519210"/>
                  <a:pt x="534611" y="519319"/>
                </a:cubicBezTo>
                <a:cubicBezTo>
                  <a:pt x="520118" y="522963"/>
                  <a:pt x="504666" y="525669"/>
                  <a:pt x="490012" y="529328"/>
                </a:cubicBezTo>
                <a:cubicBezTo>
                  <a:pt x="509089" y="524035"/>
                  <a:pt x="529300" y="518631"/>
                  <a:pt x="548333" y="514546"/>
                </a:cubicBezTo>
                <a:cubicBezTo>
                  <a:pt x="547198" y="514656"/>
                  <a:pt x="546994" y="515880"/>
                  <a:pt x="548129" y="515770"/>
                </a:cubicBezTo>
                <a:cubicBezTo>
                  <a:pt x="548129" y="515770"/>
                  <a:pt x="548129" y="515770"/>
                  <a:pt x="576169" y="508402"/>
                </a:cubicBezTo>
                <a:cubicBezTo>
                  <a:pt x="579617" y="506862"/>
                  <a:pt x="586852" y="502718"/>
                  <a:pt x="588029" y="501399"/>
                </a:cubicBezTo>
                <a:cubicBezTo>
                  <a:pt x="588029" y="501399"/>
                  <a:pt x="588029" y="501399"/>
                  <a:pt x="590301" y="501178"/>
                </a:cubicBezTo>
                <a:cubicBezTo>
                  <a:pt x="587826" y="502623"/>
                  <a:pt x="587826" y="502623"/>
                  <a:pt x="588961" y="502513"/>
                </a:cubicBezTo>
                <a:cubicBezTo>
                  <a:pt x="602508" y="498789"/>
                  <a:pt x="615690" y="496303"/>
                  <a:pt x="629208" y="492754"/>
                </a:cubicBezTo>
                <a:cubicBezTo>
                  <a:pt x="629208" y="492754"/>
                  <a:pt x="629208" y="492754"/>
                  <a:pt x="649420" y="487349"/>
                </a:cubicBezTo>
                <a:cubicBezTo>
                  <a:pt x="649420" y="487349"/>
                  <a:pt x="649420" y="487349"/>
                  <a:pt x="669252" y="484219"/>
                </a:cubicBezTo>
                <a:cubicBezTo>
                  <a:pt x="672496" y="483905"/>
                  <a:pt x="683180" y="478221"/>
                  <a:pt x="682248" y="477106"/>
                </a:cubicBezTo>
                <a:cubicBezTo>
                  <a:pt x="685830" y="475726"/>
                  <a:pt x="692902" y="471599"/>
                  <a:pt x="686239" y="473276"/>
                </a:cubicBezTo>
                <a:cubicBezTo>
                  <a:pt x="681655" y="474927"/>
                  <a:pt x="677071" y="476577"/>
                  <a:pt x="672312" y="479276"/>
                </a:cubicBezTo>
                <a:cubicBezTo>
                  <a:pt x="671176" y="479387"/>
                  <a:pt x="670040" y="479497"/>
                  <a:pt x="669067" y="479591"/>
                </a:cubicBezTo>
                <a:cubicBezTo>
                  <a:pt x="653614" y="482297"/>
                  <a:pt x="636852" y="486160"/>
                  <a:pt x="620830" y="491330"/>
                </a:cubicBezTo>
                <a:cubicBezTo>
                  <a:pt x="622169" y="489994"/>
                  <a:pt x="622169" y="489994"/>
                  <a:pt x="622169" y="489994"/>
                </a:cubicBezTo>
                <a:cubicBezTo>
                  <a:pt x="631336" y="486696"/>
                  <a:pt x="639136" y="484906"/>
                  <a:pt x="648100" y="482831"/>
                </a:cubicBezTo>
                <a:cubicBezTo>
                  <a:pt x="655928" y="480866"/>
                  <a:pt x="664891" y="478792"/>
                  <a:pt x="672691" y="477002"/>
                </a:cubicBezTo>
                <a:cubicBezTo>
                  <a:pt x="674799" y="476796"/>
                  <a:pt x="677276" y="475352"/>
                  <a:pt x="679588" y="473923"/>
                </a:cubicBezTo>
                <a:cubicBezTo>
                  <a:pt x="708354" y="468893"/>
                  <a:pt x="737150" y="463688"/>
                  <a:pt x="766121" y="457434"/>
                </a:cubicBezTo>
                <a:cubicBezTo>
                  <a:pt x="766121" y="457434"/>
                  <a:pt x="766121" y="457434"/>
                  <a:pt x="809409" y="448585"/>
                </a:cubicBezTo>
                <a:cubicBezTo>
                  <a:pt x="823887" y="445975"/>
                  <a:pt x="838175" y="443555"/>
                  <a:pt x="852655" y="440945"/>
                </a:cubicBezTo>
                <a:cubicBezTo>
                  <a:pt x="858007" y="440425"/>
                  <a:pt x="867554" y="434852"/>
                  <a:pt x="864311" y="435167"/>
                </a:cubicBezTo>
                <a:cubicBezTo>
                  <a:pt x="846588" y="438092"/>
                  <a:pt x="827891" y="441111"/>
                  <a:pt x="809991" y="445086"/>
                </a:cubicBezTo>
                <a:cubicBezTo>
                  <a:pt x="809991" y="445086"/>
                  <a:pt x="809991" y="445086"/>
                  <a:pt x="755633" y="456215"/>
                </a:cubicBezTo>
                <a:lnTo>
                  <a:pt x="647180" y="475938"/>
                </a:lnTo>
                <a:lnTo>
                  <a:pt x="663500" y="471354"/>
                </a:lnTo>
                <a:cubicBezTo>
                  <a:pt x="675367" y="468611"/>
                  <a:pt x="687325" y="466288"/>
                  <a:pt x="699615" y="463890"/>
                </a:cubicBezTo>
                <a:cubicBezTo>
                  <a:pt x="722865" y="459396"/>
                  <a:pt x="747282" y="454616"/>
                  <a:pt x="771493" y="451061"/>
                </a:cubicBezTo>
                <a:cubicBezTo>
                  <a:pt x="771493" y="451061"/>
                  <a:pt x="771493" y="451061"/>
                  <a:pt x="779292" y="449271"/>
                </a:cubicBezTo>
                <a:cubicBezTo>
                  <a:pt x="783877" y="447622"/>
                  <a:pt x="794398" y="441953"/>
                  <a:pt x="791152" y="442268"/>
                </a:cubicBezTo>
                <a:cubicBezTo>
                  <a:pt x="749001" y="451007"/>
                  <a:pt x="707095" y="457312"/>
                  <a:pt x="665712" y="467181"/>
                </a:cubicBezTo>
                <a:cubicBezTo>
                  <a:pt x="670268" y="465706"/>
                  <a:pt x="675055" y="462832"/>
                  <a:pt x="670677" y="463257"/>
                </a:cubicBezTo>
                <a:cubicBezTo>
                  <a:pt x="666296" y="463683"/>
                  <a:pt x="660781" y="464218"/>
                  <a:pt x="656358" y="465852"/>
                </a:cubicBezTo>
                <a:cubicBezTo>
                  <a:pt x="665366" y="462568"/>
                  <a:pt x="675465" y="460383"/>
                  <a:pt x="684399" y="458483"/>
                </a:cubicBezTo>
                <a:cubicBezTo>
                  <a:pt x="680818" y="459863"/>
                  <a:pt x="678504" y="461292"/>
                  <a:pt x="681750" y="460977"/>
                </a:cubicBezTo>
                <a:cubicBezTo>
                  <a:pt x="722518" y="454782"/>
                  <a:pt x="762943" y="443973"/>
                  <a:pt x="804875" y="437494"/>
                </a:cubicBezTo>
                <a:cubicBezTo>
                  <a:pt x="809459" y="435844"/>
                  <a:pt x="819981" y="430176"/>
                  <a:pt x="816738" y="430490"/>
                </a:cubicBezTo>
                <a:cubicBezTo>
                  <a:pt x="786968" y="435790"/>
                  <a:pt x="757997" y="442046"/>
                  <a:pt x="729027" y="448299"/>
                </a:cubicBezTo>
                <a:cubicBezTo>
                  <a:pt x="748103" y="443005"/>
                  <a:pt x="768109" y="438826"/>
                  <a:pt x="788350" y="433247"/>
                </a:cubicBezTo>
                <a:cubicBezTo>
                  <a:pt x="807385" y="429162"/>
                  <a:pt x="827596" y="423757"/>
                  <a:pt x="846497" y="419514"/>
                </a:cubicBezTo>
                <a:cubicBezTo>
                  <a:pt x="888606" y="411983"/>
                  <a:pt x="931895" y="403134"/>
                  <a:pt x="974773" y="396734"/>
                </a:cubicBezTo>
                <a:cubicBezTo>
                  <a:pt x="980288" y="396199"/>
                  <a:pt x="989836" y="390625"/>
                  <a:pt x="986591" y="390940"/>
                </a:cubicBezTo>
                <a:cubicBezTo>
                  <a:pt x="946957" y="397026"/>
                  <a:pt x="906955" y="404351"/>
                  <a:pt x="867088" y="411835"/>
                </a:cubicBezTo>
                <a:cubicBezTo>
                  <a:pt x="868428" y="410500"/>
                  <a:pt x="867292" y="410610"/>
                  <a:pt x="864979" y="412039"/>
                </a:cubicBezTo>
                <a:cubicBezTo>
                  <a:pt x="861572" y="412371"/>
                  <a:pt x="859463" y="412575"/>
                  <a:pt x="856044" y="413940"/>
                </a:cubicBezTo>
                <a:cubicBezTo>
                  <a:pt x="838321" y="416864"/>
                  <a:pt x="819420" y="421108"/>
                  <a:pt x="800549" y="425179"/>
                </a:cubicBezTo>
                <a:cubicBezTo>
                  <a:pt x="800549" y="425179"/>
                  <a:pt x="800549" y="425179"/>
                  <a:pt x="778271" y="429578"/>
                </a:cubicBezTo>
                <a:cubicBezTo>
                  <a:pt x="780554" y="428324"/>
                  <a:pt x="785139" y="426674"/>
                  <a:pt x="787614" y="425230"/>
                </a:cubicBezTo>
                <a:cubicBezTo>
                  <a:pt x="823278" y="417121"/>
                  <a:pt x="859463" y="412575"/>
                  <a:pt x="894951" y="405515"/>
                </a:cubicBezTo>
                <a:cubicBezTo>
                  <a:pt x="894951" y="405515"/>
                  <a:pt x="894951" y="405515"/>
                  <a:pt x="947930" y="396931"/>
                </a:cubicBezTo>
                <a:cubicBezTo>
                  <a:pt x="965623" y="394180"/>
                  <a:pt x="984526" y="389936"/>
                  <a:pt x="1002043" y="388236"/>
                </a:cubicBezTo>
                <a:cubicBezTo>
                  <a:pt x="1002043" y="388236"/>
                  <a:pt x="1002043" y="388236"/>
                  <a:pt x="1108594" y="373244"/>
                </a:cubicBezTo>
                <a:cubicBezTo>
                  <a:pt x="1126111" y="371544"/>
                  <a:pt x="1143835" y="368619"/>
                  <a:pt x="1161191" y="366935"/>
                </a:cubicBezTo>
                <a:cubicBezTo>
                  <a:pt x="1161191" y="366935"/>
                  <a:pt x="1161191" y="366935"/>
                  <a:pt x="1214721" y="361737"/>
                </a:cubicBezTo>
                <a:cubicBezTo>
                  <a:pt x="1214721" y="361737"/>
                  <a:pt x="1214721" y="361737"/>
                  <a:pt x="1320645" y="351455"/>
                </a:cubicBezTo>
                <a:cubicBezTo>
                  <a:pt x="1320645" y="351455"/>
                  <a:pt x="1320645" y="351455"/>
                  <a:pt x="1425793" y="344862"/>
                </a:cubicBezTo>
                <a:cubicBezTo>
                  <a:pt x="1425793" y="344862"/>
                  <a:pt x="1425793" y="344862"/>
                  <a:pt x="1479147" y="340715"/>
                </a:cubicBezTo>
                <a:cubicBezTo>
                  <a:pt x="1479147" y="340715"/>
                  <a:pt x="1479147" y="340715"/>
                  <a:pt x="1530927" y="339303"/>
                </a:cubicBezTo>
                <a:cubicBezTo>
                  <a:pt x="1530927" y="339303"/>
                  <a:pt x="1530927" y="339303"/>
                  <a:pt x="1635520" y="336032"/>
                </a:cubicBezTo>
                <a:cubicBezTo>
                  <a:pt x="1667907" y="335126"/>
                  <a:pt x="1698925" y="335729"/>
                  <a:pt x="1729972" y="336157"/>
                </a:cubicBezTo>
                <a:cubicBezTo>
                  <a:pt x="1729972" y="336157"/>
                  <a:pt x="1729972" y="336157"/>
                  <a:pt x="1777199" y="336220"/>
                </a:cubicBezTo>
                <a:cubicBezTo>
                  <a:pt x="1793202" y="336903"/>
                  <a:pt x="1808244" y="336648"/>
                  <a:pt x="1824248" y="337331"/>
                </a:cubicBezTo>
                <a:cubicBezTo>
                  <a:pt x="1855091" y="338984"/>
                  <a:pt x="1886139" y="339413"/>
                  <a:pt x="1917954" y="340970"/>
                </a:cubicBezTo>
                <a:cubicBezTo>
                  <a:pt x="1917954" y="340970"/>
                  <a:pt x="1917954" y="340970"/>
                  <a:pt x="1963636" y="343592"/>
                </a:cubicBezTo>
                <a:cubicBezTo>
                  <a:pt x="1979640" y="344276"/>
                  <a:pt x="1995614" y="345135"/>
                  <a:pt x="2010278" y="347153"/>
                </a:cubicBezTo>
                <a:lnTo>
                  <a:pt x="2163059" y="361474"/>
                </a:lnTo>
                <a:lnTo>
                  <a:pt x="2315852" y="347152"/>
                </a:lnTo>
                <a:cubicBezTo>
                  <a:pt x="2330515" y="345134"/>
                  <a:pt x="2346490" y="344275"/>
                  <a:pt x="2362493" y="343591"/>
                </a:cubicBezTo>
                <a:cubicBezTo>
                  <a:pt x="2408176" y="340969"/>
                  <a:pt x="2408176" y="340969"/>
                  <a:pt x="2408176" y="340969"/>
                </a:cubicBezTo>
                <a:cubicBezTo>
                  <a:pt x="2439991" y="339412"/>
                  <a:pt x="2471039" y="338983"/>
                  <a:pt x="2501881" y="337330"/>
                </a:cubicBezTo>
                <a:cubicBezTo>
                  <a:pt x="2517885" y="336647"/>
                  <a:pt x="2532928" y="336902"/>
                  <a:pt x="2548931" y="336219"/>
                </a:cubicBezTo>
                <a:cubicBezTo>
                  <a:pt x="2596158" y="336156"/>
                  <a:pt x="2596158" y="336156"/>
                  <a:pt x="2596158" y="336156"/>
                </a:cubicBezTo>
                <a:cubicBezTo>
                  <a:pt x="2627205" y="335728"/>
                  <a:pt x="2658222" y="335125"/>
                  <a:pt x="2690610" y="336031"/>
                </a:cubicBezTo>
                <a:close/>
                <a:moveTo>
                  <a:pt x="2598337" y="324660"/>
                </a:moveTo>
                <a:lnTo>
                  <a:pt x="2600191" y="324758"/>
                </a:lnTo>
                <a:lnTo>
                  <a:pt x="2603874" y="326208"/>
                </a:lnTo>
                <a:cubicBezTo>
                  <a:pt x="2597735" y="325052"/>
                  <a:pt x="2592835" y="324447"/>
                  <a:pt x="2598337" y="324660"/>
                </a:cubicBezTo>
                <a:close/>
                <a:moveTo>
                  <a:pt x="1727792" y="324659"/>
                </a:moveTo>
                <a:cubicBezTo>
                  <a:pt x="1733295" y="324446"/>
                  <a:pt x="1728395" y="325051"/>
                  <a:pt x="1722255" y="326207"/>
                </a:cubicBezTo>
                <a:lnTo>
                  <a:pt x="1725939" y="324757"/>
                </a:lnTo>
                <a:close/>
                <a:moveTo>
                  <a:pt x="2514895" y="321859"/>
                </a:moveTo>
                <a:cubicBezTo>
                  <a:pt x="2514895" y="321859"/>
                  <a:pt x="2514457" y="322073"/>
                  <a:pt x="2514063" y="322344"/>
                </a:cubicBezTo>
                <a:cubicBezTo>
                  <a:pt x="2513668" y="322616"/>
                  <a:pt x="2513316" y="322945"/>
                  <a:pt x="2513488" y="323174"/>
                </a:cubicBezTo>
                <a:cubicBezTo>
                  <a:pt x="2513832" y="323634"/>
                  <a:pt x="2515583" y="322778"/>
                  <a:pt x="2514895" y="321859"/>
                </a:cubicBezTo>
                <a:close/>
                <a:moveTo>
                  <a:pt x="1811235" y="321858"/>
                </a:moveTo>
                <a:cubicBezTo>
                  <a:pt x="1810547" y="322777"/>
                  <a:pt x="1812297" y="323633"/>
                  <a:pt x="1812642" y="323173"/>
                </a:cubicBezTo>
                <a:cubicBezTo>
                  <a:pt x="1812814" y="322944"/>
                  <a:pt x="1812462" y="322615"/>
                  <a:pt x="1812067" y="322343"/>
                </a:cubicBezTo>
                <a:cubicBezTo>
                  <a:pt x="1811672" y="322072"/>
                  <a:pt x="1811235" y="321858"/>
                  <a:pt x="1811235" y="321858"/>
                </a:cubicBezTo>
                <a:close/>
                <a:moveTo>
                  <a:pt x="592688" y="304489"/>
                </a:moveTo>
                <a:cubicBezTo>
                  <a:pt x="593683" y="304329"/>
                  <a:pt x="595175" y="304361"/>
                  <a:pt x="597166" y="304821"/>
                </a:cubicBezTo>
                <a:cubicBezTo>
                  <a:pt x="594923" y="305711"/>
                  <a:pt x="593313" y="305955"/>
                  <a:pt x="592334" y="305886"/>
                </a:cubicBezTo>
                <a:cubicBezTo>
                  <a:pt x="591354" y="305818"/>
                  <a:pt x="591005" y="305438"/>
                  <a:pt x="591287" y="305078"/>
                </a:cubicBezTo>
                <a:cubicBezTo>
                  <a:pt x="591474" y="304839"/>
                  <a:pt x="591941" y="304609"/>
                  <a:pt x="592688" y="304489"/>
                </a:cubicBezTo>
                <a:close/>
                <a:moveTo>
                  <a:pt x="3733442" y="304488"/>
                </a:moveTo>
                <a:cubicBezTo>
                  <a:pt x="3734189" y="304608"/>
                  <a:pt x="3734656" y="304838"/>
                  <a:pt x="3734843" y="305077"/>
                </a:cubicBezTo>
                <a:cubicBezTo>
                  <a:pt x="3735125" y="305437"/>
                  <a:pt x="3734776" y="305817"/>
                  <a:pt x="3733796" y="305885"/>
                </a:cubicBezTo>
                <a:cubicBezTo>
                  <a:pt x="3732817" y="305954"/>
                  <a:pt x="3731206" y="305710"/>
                  <a:pt x="3728963" y="304820"/>
                </a:cubicBezTo>
                <a:cubicBezTo>
                  <a:pt x="3730954" y="304360"/>
                  <a:pt x="3732446" y="304328"/>
                  <a:pt x="3733442" y="304488"/>
                </a:cubicBezTo>
                <a:close/>
                <a:moveTo>
                  <a:pt x="2473182" y="300209"/>
                </a:moveTo>
                <a:cubicBezTo>
                  <a:pt x="2472279" y="300354"/>
                  <a:pt x="2472275" y="300780"/>
                  <a:pt x="2474511" y="301555"/>
                </a:cubicBezTo>
                <a:cubicBezTo>
                  <a:pt x="2479679" y="302319"/>
                  <a:pt x="2488574" y="303637"/>
                  <a:pt x="2492405" y="304091"/>
                </a:cubicBezTo>
                <a:cubicBezTo>
                  <a:pt x="2502648" y="305613"/>
                  <a:pt x="2512817" y="307407"/>
                  <a:pt x="2522888" y="309491"/>
                </a:cubicBezTo>
                <a:lnTo>
                  <a:pt x="2546808" y="315212"/>
                </a:lnTo>
                <a:lnTo>
                  <a:pt x="2509231" y="304849"/>
                </a:lnTo>
                <a:lnTo>
                  <a:pt x="2477254" y="300551"/>
                </a:lnTo>
                <a:cubicBezTo>
                  <a:pt x="2475888" y="300201"/>
                  <a:pt x="2474085" y="300064"/>
                  <a:pt x="2473182" y="300209"/>
                </a:cubicBezTo>
                <a:close/>
                <a:moveTo>
                  <a:pt x="1852948" y="300208"/>
                </a:moveTo>
                <a:cubicBezTo>
                  <a:pt x="1852044" y="300063"/>
                  <a:pt x="1850241" y="300200"/>
                  <a:pt x="1848876" y="300550"/>
                </a:cubicBezTo>
                <a:lnTo>
                  <a:pt x="1816899" y="304848"/>
                </a:lnTo>
                <a:lnTo>
                  <a:pt x="1779322" y="315211"/>
                </a:lnTo>
                <a:lnTo>
                  <a:pt x="1803241" y="309490"/>
                </a:lnTo>
                <a:cubicBezTo>
                  <a:pt x="1813313" y="307406"/>
                  <a:pt x="1823482" y="305612"/>
                  <a:pt x="1833724" y="304090"/>
                </a:cubicBezTo>
                <a:cubicBezTo>
                  <a:pt x="1837556" y="303636"/>
                  <a:pt x="1846450" y="302318"/>
                  <a:pt x="1851619" y="301554"/>
                </a:cubicBezTo>
                <a:cubicBezTo>
                  <a:pt x="1853854" y="300779"/>
                  <a:pt x="1853851" y="300353"/>
                  <a:pt x="1852948" y="300208"/>
                </a:cubicBezTo>
                <a:close/>
                <a:moveTo>
                  <a:pt x="2287612" y="293452"/>
                </a:moveTo>
                <a:cubicBezTo>
                  <a:pt x="2287168" y="293443"/>
                  <a:pt x="2286468" y="293675"/>
                  <a:pt x="2285595" y="294102"/>
                </a:cubicBezTo>
                <a:cubicBezTo>
                  <a:pt x="2286338" y="295098"/>
                  <a:pt x="2287332" y="294950"/>
                  <a:pt x="2288088" y="294243"/>
                </a:cubicBezTo>
                <a:cubicBezTo>
                  <a:pt x="2288242" y="293710"/>
                  <a:pt x="2288055" y="293461"/>
                  <a:pt x="2287612" y="293452"/>
                </a:cubicBezTo>
                <a:close/>
                <a:moveTo>
                  <a:pt x="2038518" y="293451"/>
                </a:moveTo>
                <a:cubicBezTo>
                  <a:pt x="2038074" y="293460"/>
                  <a:pt x="2037888" y="293709"/>
                  <a:pt x="2038042" y="294242"/>
                </a:cubicBezTo>
                <a:cubicBezTo>
                  <a:pt x="2038798" y="294949"/>
                  <a:pt x="2039792" y="295097"/>
                  <a:pt x="2040535" y="294101"/>
                </a:cubicBezTo>
                <a:cubicBezTo>
                  <a:pt x="2039662" y="293674"/>
                  <a:pt x="2038961" y="293442"/>
                  <a:pt x="2038518" y="293451"/>
                </a:cubicBezTo>
                <a:close/>
                <a:moveTo>
                  <a:pt x="1936967" y="275525"/>
                </a:moveTo>
                <a:lnTo>
                  <a:pt x="1937955" y="277345"/>
                </a:lnTo>
                <a:cubicBezTo>
                  <a:pt x="1938481" y="277381"/>
                  <a:pt x="1938477" y="276955"/>
                  <a:pt x="1938219" y="276502"/>
                </a:cubicBezTo>
                <a:lnTo>
                  <a:pt x="1936990" y="275527"/>
                </a:lnTo>
                <a:close/>
                <a:moveTo>
                  <a:pt x="2389164" y="275524"/>
                </a:moveTo>
                <a:lnTo>
                  <a:pt x="2389142" y="275525"/>
                </a:lnTo>
                <a:lnTo>
                  <a:pt x="2387910" y="276503"/>
                </a:lnTo>
                <a:cubicBezTo>
                  <a:pt x="2387653" y="276956"/>
                  <a:pt x="2387649" y="277382"/>
                  <a:pt x="2388175" y="277346"/>
                </a:cubicBezTo>
                <a:close/>
                <a:moveTo>
                  <a:pt x="499134" y="272187"/>
                </a:moveTo>
                <a:lnTo>
                  <a:pt x="498658" y="272310"/>
                </a:lnTo>
                <a:cubicBezTo>
                  <a:pt x="496486" y="272564"/>
                  <a:pt x="496486" y="272564"/>
                  <a:pt x="496486" y="272564"/>
                </a:cubicBezTo>
                <a:close/>
                <a:moveTo>
                  <a:pt x="3826996" y="272186"/>
                </a:moveTo>
                <a:lnTo>
                  <a:pt x="3829644" y="272563"/>
                </a:lnTo>
                <a:cubicBezTo>
                  <a:pt x="3829644" y="272563"/>
                  <a:pt x="3829644" y="272563"/>
                  <a:pt x="3827472" y="272309"/>
                </a:cubicBezTo>
                <a:close/>
                <a:moveTo>
                  <a:pt x="403223" y="259620"/>
                </a:moveTo>
                <a:lnTo>
                  <a:pt x="403289" y="259834"/>
                </a:lnTo>
                <a:cubicBezTo>
                  <a:pt x="402120" y="259971"/>
                  <a:pt x="402120" y="259971"/>
                  <a:pt x="402120" y="259971"/>
                </a:cubicBezTo>
                <a:close/>
                <a:moveTo>
                  <a:pt x="3922906" y="259619"/>
                </a:moveTo>
                <a:lnTo>
                  <a:pt x="3924010" y="259970"/>
                </a:lnTo>
                <a:cubicBezTo>
                  <a:pt x="3924010" y="259970"/>
                  <a:pt x="3924010" y="259970"/>
                  <a:pt x="3922840" y="259833"/>
                </a:cubicBezTo>
                <a:close/>
                <a:moveTo>
                  <a:pt x="451810" y="230680"/>
                </a:moveTo>
                <a:lnTo>
                  <a:pt x="404476" y="244187"/>
                </a:lnTo>
                <a:cubicBezTo>
                  <a:pt x="401624" y="245137"/>
                  <a:pt x="398053" y="247052"/>
                  <a:pt x="395466" y="248699"/>
                </a:cubicBezTo>
                <a:lnTo>
                  <a:pt x="392981" y="251018"/>
                </a:lnTo>
                <a:lnTo>
                  <a:pt x="382981" y="252793"/>
                </a:lnTo>
                <a:cubicBezTo>
                  <a:pt x="373173" y="255769"/>
                  <a:pt x="362739" y="258662"/>
                  <a:pt x="352401" y="261259"/>
                </a:cubicBezTo>
                <a:lnTo>
                  <a:pt x="332524" y="265691"/>
                </a:lnTo>
                <a:lnTo>
                  <a:pt x="363301" y="253755"/>
                </a:lnTo>
                <a:cubicBezTo>
                  <a:pt x="363980" y="253058"/>
                  <a:pt x="367002" y="251516"/>
                  <a:pt x="369415" y="250199"/>
                </a:cubicBezTo>
                <a:lnTo>
                  <a:pt x="371363" y="249033"/>
                </a:lnTo>
                <a:lnTo>
                  <a:pt x="436573" y="234723"/>
                </a:lnTo>
                <a:close/>
                <a:moveTo>
                  <a:pt x="3874319" y="230679"/>
                </a:moveTo>
                <a:lnTo>
                  <a:pt x="3889557" y="234722"/>
                </a:lnTo>
                <a:lnTo>
                  <a:pt x="3954767" y="249032"/>
                </a:lnTo>
                <a:lnTo>
                  <a:pt x="3956714" y="250198"/>
                </a:lnTo>
                <a:cubicBezTo>
                  <a:pt x="3959128" y="251515"/>
                  <a:pt x="3962150" y="253057"/>
                  <a:pt x="3962828" y="253754"/>
                </a:cubicBezTo>
                <a:lnTo>
                  <a:pt x="3993606" y="265690"/>
                </a:lnTo>
                <a:lnTo>
                  <a:pt x="3973729" y="261258"/>
                </a:lnTo>
                <a:cubicBezTo>
                  <a:pt x="3963391" y="258661"/>
                  <a:pt x="3952957" y="255768"/>
                  <a:pt x="3943149" y="252792"/>
                </a:cubicBezTo>
                <a:lnTo>
                  <a:pt x="3933148" y="251017"/>
                </a:lnTo>
                <a:lnTo>
                  <a:pt x="3930663" y="248698"/>
                </a:lnTo>
                <a:cubicBezTo>
                  <a:pt x="3928076" y="247051"/>
                  <a:pt x="3924506" y="245136"/>
                  <a:pt x="3921653" y="244186"/>
                </a:cubicBezTo>
                <a:close/>
                <a:moveTo>
                  <a:pt x="590757" y="212645"/>
                </a:moveTo>
                <a:lnTo>
                  <a:pt x="588593" y="213414"/>
                </a:lnTo>
                <a:lnTo>
                  <a:pt x="590228" y="213082"/>
                </a:lnTo>
                <a:close/>
                <a:moveTo>
                  <a:pt x="3735373" y="212644"/>
                </a:moveTo>
                <a:lnTo>
                  <a:pt x="3735901" y="213081"/>
                </a:lnTo>
                <a:lnTo>
                  <a:pt x="3737536" y="213413"/>
                </a:lnTo>
                <a:close/>
                <a:moveTo>
                  <a:pt x="607706" y="203853"/>
                </a:moveTo>
                <a:lnTo>
                  <a:pt x="601734" y="205145"/>
                </a:lnTo>
                <a:lnTo>
                  <a:pt x="594937" y="207870"/>
                </a:lnTo>
                <a:lnTo>
                  <a:pt x="569781" y="217228"/>
                </a:lnTo>
                <a:lnTo>
                  <a:pt x="583266" y="214494"/>
                </a:lnTo>
                <a:lnTo>
                  <a:pt x="592630" y="210278"/>
                </a:lnTo>
                <a:close/>
                <a:moveTo>
                  <a:pt x="3718423" y="203852"/>
                </a:moveTo>
                <a:lnTo>
                  <a:pt x="3733500" y="210277"/>
                </a:lnTo>
                <a:lnTo>
                  <a:pt x="3742864" y="214493"/>
                </a:lnTo>
                <a:lnTo>
                  <a:pt x="3756348" y="217227"/>
                </a:lnTo>
                <a:lnTo>
                  <a:pt x="3731193" y="207869"/>
                </a:lnTo>
                <a:lnTo>
                  <a:pt x="3724396" y="205144"/>
                </a:lnTo>
                <a:close/>
                <a:moveTo>
                  <a:pt x="638408" y="198148"/>
                </a:moveTo>
                <a:lnTo>
                  <a:pt x="626739" y="200847"/>
                </a:lnTo>
                <a:lnTo>
                  <a:pt x="607335" y="208734"/>
                </a:lnTo>
                <a:lnTo>
                  <a:pt x="604968" y="209729"/>
                </a:lnTo>
                <a:lnTo>
                  <a:pt x="618654" y="206438"/>
                </a:lnTo>
                <a:close/>
                <a:moveTo>
                  <a:pt x="3687722" y="198147"/>
                </a:moveTo>
                <a:lnTo>
                  <a:pt x="3707476" y="206437"/>
                </a:lnTo>
                <a:lnTo>
                  <a:pt x="3721162" y="209728"/>
                </a:lnTo>
                <a:lnTo>
                  <a:pt x="3718795" y="208733"/>
                </a:lnTo>
                <a:lnTo>
                  <a:pt x="3699391" y="200846"/>
                </a:lnTo>
                <a:close/>
                <a:moveTo>
                  <a:pt x="649276" y="196245"/>
                </a:moveTo>
                <a:lnTo>
                  <a:pt x="647985" y="196764"/>
                </a:lnTo>
                <a:lnTo>
                  <a:pt x="631258" y="203406"/>
                </a:lnTo>
                <a:lnTo>
                  <a:pt x="639658" y="201387"/>
                </a:lnTo>
                <a:cubicBezTo>
                  <a:pt x="642008" y="200495"/>
                  <a:pt x="645621" y="198575"/>
                  <a:pt x="648183" y="197087"/>
                </a:cubicBezTo>
                <a:close/>
                <a:moveTo>
                  <a:pt x="3676854" y="196244"/>
                </a:moveTo>
                <a:lnTo>
                  <a:pt x="3677947" y="197086"/>
                </a:lnTo>
                <a:cubicBezTo>
                  <a:pt x="3680508" y="198574"/>
                  <a:pt x="3684121" y="200494"/>
                  <a:pt x="3686472" y="201386"/>
                </a:cubicBezTo>
                <a:lnTo>
                  <a:pt x="3694872" y="203405"/>
                </a:lnTo>
                <a:lnTo>
                  <a:pt x="3678144" y="196763"/>
                </a:lnTo>
                <a:close/>
                <a:moveTo>
                  <a:pt x="626328" y="196182"/>
                </a:moveTo>
                <a:cubicBezTo>
                  <a:pt x="626420" y="195026"/>
                  <a:pt x="617041" y="198656"/>
                  <a:pt x="622235" y="196927"/>
                </a:cubicBezTo>
                <a:lnTo>
                  <a:pt x="621034" y="197408"/>
                </a:lnTo>
                <a:lnTo>
                  <a:pt x="626053" y="196385"/>
                </a:lnTo>
                <a:close/>
                <a:moveTo>
                  <a:pt x="3699802" y="196181"/>
                </a:moveTo>
                <a:lnTo>
                  <a:pt x="3700076" y="196384"/>
                </a:lnTo>
                <a:lnTo>
                  <a:pt x="3705096" y="197407"/>
                </a:lnTo>
                <a:lnTo>
                  <a:pt x="3703894" y="196926"/>
                </a:lnTo>
                <a:cubicBezTo>
                  <a:pt x="3709088" y="198655"/>
                  <a:pt x="3699710" y="195025"/>
                  <a:pt x="3699802" y="196181"/>
                </a:cubicBezTo>
                <a:close/>
                <a:moveTo>
                  <a:pt x="640240" y="186073"/>
                </a:moveTo>
                <a:cubicBezTo>
                  <a:pt x="639495" y="185963"/>
                  <a:pt x="636609" y="186989"/>
                  <a:pt x="636609" y="186989"/>
                </a:cubicBezTo>
                <a:cubicBezTo>
                  <a:pt x="636013" y="187523"/>
                  <a:pt x="636309" y="187949"/>
                  <a:pt x="637040" y="187986"/>
                </a:cubicBezTo>
                <a:cubicBezTo>
                  <a:pt x="637771" y="188021"/>
                  <a:pt x="638939" y="187669"/>
                  <a:pt x="640086" y="186643"/>
                </a:cubicBezTo>
                <a:cubicBezTo>
                  <a:pt x="640499" y="186273"/>
                  <a:pt x="640487" y="186110"/>
                  <a:pt x="640240" y="186073"/>
                </a:cubicBezTo>
                <a:close/>
                <a:moveTo>
                  <a:pt x="3685890" y="186072"/>
                </a:moveTo>
                <a:cubicBezTo>
                  <a:pt x="3685642" y="186109"/>
                  <a:pt x="3685631" y="186272"/>
                  <a:pt x="3686043" y="186642"/>
                </a:cubicBezTo>
                <a:cubicBezTo>
                  <a:pt x="3687190" y="187668"/>
                  <a:pt x="3688358" y="188020"/>
                  <a:pt x="3689090" y="187985"/>
                </a:cubicBezTo>
                <a:cubicBezTo>
                  <a:pt x="3689821" y="187948"/>
                  <a:pt x="3690116" y="187522"/>
                  <a:pt x="3689521" y="186988"/>
                </a:cubicBezTo>
                <a:cubicBezTo>
                  <a:pt x="3689521" y="186988"/>
                  <a:pt x="3686635" y="185962"/>
                  <a:pt x="3685890" y="186072"/>
                </a:cubicBezTo>
                <a:close/>
                <a:moveTo>
                  <a:pt x="678548" y="175227"/>
                </a:moveTo>
                <a:lnTo>
                  <a:pt x="673970" y="177062"/>
                </a:lnTo>
                <a:cubicBezTo>
                  <a:pt x="671377" y="177825"/>
                  <a:pt x="668422" y="178549"/>
                  <a:pt x="667169" y="178672"/>
                </a:cubicBezTo>
                <a:close/>
                <a:moveTo>
                  <a:pt x="3647582" y="175226"/>
                </a:moveTo>
                <a:lnTo>
                  <a:pt x="3658961" y="178671"/>
                </a:lnTo>
                <a:cubicBezTo>
                  <a:pt x="3657707" y="178548"/>
                  <a:pt x="3654753" y="177824"/>
                  <a:pt x="3652160" y="177061"/>
                </a:cubicBezTo>
                <a:close/>
                <a:moveTo>
                  <a:pt x="678596" y="175209"/>
                </a:moveTo>
                <a:lnTo>
                  <a:pt x="678594" y="175214"/>
                </a:lnTo>
                <a:lnTo>
                  <a:pt x="678548" y="175227"/>
                </a:lnTo>
                <a:close/>
                <a:moveTo>
                  <a:pt x="3647534" y="175208"/>
                </a:moveTo>
                <a:lnTo>
                  <a:pt x="3647582" y="175226"/>
                </a:lnTo>
                <a:lnTo>
                  <a:pt x="3647536" y="175213"/>
                </a:lnTo>
                <a:close/>
                <a:moveTo>
                  <a:pt x="687681" y="172913"/>
                </a:moveTo>
                <a:lnTo>
                  <a:pt x="687009" y="173247"/>
                </a:lnTo>
                <a:cubicBezTo>
                  <a:pt x="684936" y="174024"/>
                  <a:pt x="681788" y="175130"/>
                  <a:pt x="678438" y="176269"/>
                </a:cubicBezTo>
                <a:lnTo>
                  <a:pt x="678594" y="175214"/>
                </a:lnTo>
                <a:lnTo>
                  <a:pt x="683420" y="173753"/>
                </a:lnTo>
                <a:close/>
                <a:moveTo>
                  <a:pt x="3638448" y="172912"/>
                </a:moveTo>
                <a:lnTo>
                  <a:pt x="3642710" y="173752"/>
                </a:lnTo>
                <a:lnTo>
                  <a:pt x="3647536" y="175213"/>
                </a:lnTo>
                <a:lnTo>
                  <a:pt x="3647692" y="176268"/>
                </a:lnTo>
                <a:cubicBezTo>
                  <a:pt x="3644342" y="175129"/>
                  <a:pt x="3641193" y="174023"/>
                  <a:pt x="3639120" y="173246"/>
                </a:cubicBezTo>
                <a:close/>
                <a:moveTo>
                  <a:pt x="674664" y="165813"/>
                </a:moveTo>
                <a:lnTo>
                  <a:pt x="648468" y="172335"/>
                </a:lnTo>
                <a:lnTo>
                  <a:pt x="637816" y="173993"/>
                </a:lnTo>
                <a:lnTo>
                  <a:pt x="651687" y="168766"/>
                </a:lnTo>
                <a:cubicBezTo>
                  <a:pt x="659369" y="167305"/>
                  <a:pt x="667272" y="166713"/>
                  <a:pt x="674664" y="165813"/>
                </a:cubicBezTo>
                <a:close/>
                <a:moveTo>
                  <a:pt x="3651466" y="165812"/>
                </a:moveTo>
                <a:cubicBezTo>
                  <a:pt x="3658857" y="166712"/>
                  <a:pt x="3666761" y="167304"/>
                  <a:pt x="3674443" y="168765"/>
                </a:cubicBezTo>
                <a:lnTo>
                  <a:pt x="3688313" y="173992"/>
                </a:lnTo>
                <a:lnTo>
                  <a:pt x="3677661" y="172334"/>
                </a:lnTo>
                <a:close/>
                <a:moveTo>
                  <a:pt x="692233" y="158632"/>
                </a:moveTo>
                <a:cubicBezTo>
                  <a:pt x="694509" y="159412"/>
                  <a:pt x="694325" y="161065"/>
                  <a:pt x="693285" y="162425"/>
                </a:cubicBezTo>
                <a:cubicBezTo>
                  <a:pt x="692247" y="163784"/>
                  <a:pt x="690354" y="164852"/>
                  <a:pt x="689216" y="164462"/>
                </a:cubicBezTo>
                <a:cubicBezTo>
                  <a:pt x="686937" y="163682"/>
                  <a:pt x="692233" y="158632"/>
                  <a:pt x="692233" y="158632"/>
                </a:cubicBezTo>
                <a:close/>
                <a:moveTo>
                  <a:pt x="3633897" y="158631"/>
                </a:moveTo>
                <a:cubicBezTo>
                  <a:pt x="3633897" y="158631"/>
                  <a:pt x="3639192" y="163681"/>
                  <a:pt x="3636913" y="164461"/>
                </a:cubicBezTo>
                <a:cubicBezTo>
                  <a:pt x="3635775" y="164851"/>
                  <a:pt x="3633883" y="163783"/>
                  <a:pt x="3632844" y="162424"/>
                </a:cubicBezTo>
                <a:cubicBezTo>
                  <a:pt x="3631805" y="161064"/>
                  <a:pt x="3631620" y="159411"/>
                  <a:pt x="3633897" y="158631"/>
                </a:cubicBezTo>
                <a:close/>
                <a:moveTo>
                  <a:pt x="1173667" y="94405"/>
                </a:moveTo>
                <a:cubicBezTo>
                  <a:pt x="1163819" y="97894"/>
                  <a:pt x="1126764" y="104735"/>
                  <a:pt x="1128156" y="102045"/>
                </a:cubicBezTo>
                <a:cubicBezTo>
                  <a:pt x="1126764" y="104735"/>
                  <a:pt x="1126764" y="104735"/>
                  <a:pt x="1129041" y="105516"/>
                </a:cubicBezTo>
                <a:cubicBezTo>
                  <a:pt x="1081484" y="111928"/>
                  <a:pt x="1043923" y="115430"/>
                  <a:pt x="1173667" y="94405"/>
                </a:cubicBezTo>
                <a:close/>
                <a:moveTo>
                  <a:pt x="3152463" y="94404"/>
                </a:moveTo>
                <a:cubicBezTo>
                  <a:pt x="3282206" y="115429"/>
                  <a:pt x="3244645" y="111927"/>
                  <a:pt x="3197089" y="105515"/>
                </a:cubicBezTo>
                <a:cubicBezTo>
                  <a:pt x="3199366" y="104734"/>
                  <a:pt x="3199366" y="104734"/>
                  <a:pt x="3197973" y="102044"/>
                </a:cubicBezTo>
                <a:cubicBezTo>
                  <a:pt x="3199366" y="104734"/>
                  <a:pt x="3162311" y="97893"/>
                  <a:pt x="3152463" y="94404"/>
                </a:cubicBezTo>
                <a:close/>
                <a:moveTo>
                  <a:pt x="856051" y="77068"/>
                </a:moveTo>
                <a:lnTo>
                  <a:pt x="755832" y="96530"/>
                </a:lnTo>
                <a:cubicBezTo>
                  <a:pt x="757189" y="95138"/>
                  <a:pt x="756018" y="95275"/>
                  <a:pt x="753658" y="96785"/>
                </a:cubicBezTo>
                <a:cubicBezTo>
                  <a:pt x="750148" y="97194"/>
                  <a:pt x="747974" y="97448"/>
                  <a:pt x="744471" y="98914"/>
                </a:cubicBezTo>
                <a:cubicBezTo>
                  <a:pt x="726230" y="102279"/>
                  <a:pt x="706798" y="107016"/>
                  <a:pt x="687395" y="111573"/>
                </a:cubicBezTo>
                <a:cubicBezTo>
                  <a:pt x="687395" y="111573"/>
                  <a:pt x="687395" y="111573"/>
                  <a:pt x="664480" y="116539"/>
                </a:cubicBezTo>
                <a:cubicBezTo>
                  <a:pt x="666814" y="115210"/>
                  <a:pt x="671516" y="113428"/>
                  <a:pt x="674041" y="111899"/>
                </a:cubicBezTo>
                <a:cubicBezTo>
                  <a:pt x="710706" y="102858"/>
                  <a:pt x="747974" y="97448"/>
                  <a:pt x="784475" y="89484"/>
                </a:cubicBezTo>
                <a:cubicBezTo>
                  <a:pt x="784475" y="89484"/>
                  <a:pt x="784475" y="89484"/>
                  <a:pt x="839004" y="79591"/>
                </a:cubicBezTo>
                <a:lnTo>
                  <a:pt x="844100" y="78673"/>
                </a:lnTo>
                <a:close/>
                <a:moveTo>
                  <a:pt x="3470078" y="77067"/>
                </a:moveTo>
                <a:lnTo>
                  <a:pt x="3482029" y="78672"/>
                </a:lnTo>
                <a:lnTo>
                  <a:pt x="3487125" y="79590"/>
                </a:lnTo>
                <a:cubicBezTo>
                  <a:pt x="3541654" y="89483"/>
                  <a:pt x="3541654" y="89483"/>
                  <a:pt x="3541654" y="89483"/>
                </a:cubicBezTo>
                <a:cubicBezTo>
                  <a:pt x="3578156" y="97447"/>
                  <a:pt x="3615424" y="102857"/>
                  <a:pt x="3652088" y="111898"/>
                </a:cubicBezTo>
                <a:cubicBezTo>
                  <a:pt x="3654614" y="113427"/>
                  <a:pt x="3659315" y="115209"/>
                  <a:pt x="3661649" y="116538"/>
                </a:cubicBezTo>
                <a:cubicBezTo>
                  <a:pt x="3638734" y="111572"/>
                  <a:pt x="3638734" y="111572"/>
                  <a:pt x="3638734" y="111572"/>
                </a:cubicBezTo>
                <a:cubicBezTo>
                  <a:pt x="3619332" y="107015"/>
                  <a:pt x="3599900" y="102278"/>
                  <a:pt x="3581659" y="98913"/>
                </a:cubicBezTo>
                <a:cubicBezTo>
                  <a:pt x="3578156" y="97447"/>
                  <a:pt x="3575982" y="97193"/>
                  <a:pt x="3572471" y="96784"/>
                </a:cubicBezTo>
                <a:cubicBezTo>
                  <a:pt x="3570111" y="95274"/>
                  <a:pt x="3568941" y="95137"/>
                  <a:pt x="3570297" y="96529"/>
                </a:cubicBezTo>
                <a:close/>
                <a:moveTo>
                  <a:pt x="2632181" y="0"/>
                </a:moveTo>
                <a:cubicBezTo>
                  <a:pt x="2680937" y="936"/>
                  <a:pt x="2680937" y="936"/>
                  <a:pt x="2680937" y="936"/>
                </a:cubicBezTo>
                <a:cubicBezTo>
                  <a:pt x="2712998" y="1158"/>
                  <a:pt x="2745031" y="1197"/>
                  <a:pt x="2778448" y="2809"/>
                </a:cubicBezTo>
                <a:cubicBezTo>
                  <a:pt x="2886364" y="8365"/>
                  <a:pt x="2886364" y="8365"/>
                  <a:pt x="2886364" y="8365"/>
                </a:cubicBezTo>
                <a:cubicBezTo>
                  <a:pt x="2939795" y="10904"/>
                  <a:pt x="2939795" y="10904"/>
                  <a:pt x="2939795" y="10904"/>
                </a:cubicBezTo>
                <a:cubicBezTo>
                  <a:pt x="2994797" y="16271"/>
                  <a:pt x="2994797" y="16271"/>
                  <a:pt x="2994797" y="16271"/>
                </a:cubicBezTo>
                <a:cubicBezTo>
                  <a:pt x="3103221" y="25235"/>
                  <a:pt x="3103221" y="25235"/>
                  <a:pt x="3103221" y="25235"/>
                </a:cubicBezTo>
                <a:cubicBezTo>
                  <a:pt x="3212376" y="37983"/>
                  <a:pt x="3212376" y="37983"/>
                  <a:pt x="3212376" y="37983"/>
                </a:cubicBezTo>
                <a:cubicBezTo>
                  <a:pt x="3239957" y="41205"/>
                  <a:pt x="3253747" y="42815"/>
                  <a:pt x="3260643" y="43620"/>
                </a:cubicBezTo>
                <a:lnTo>
                  <a:pt x="3261482" y="43719"/>
                </a:lnTo>
                <a:lnTo>
                  <a:pt x="3200067" y="42204"/>
                </a:lnTo>
                <a:cubicBezTo>
                  <a:pt x="3200067" y="42204"/>
                  <a:pt x="3196397" y="40296"/>
                  <a:pt x="3195512" y="43765"/>
                </a:cubicBezTo>
                <a:cubicBezTo>
                  <a:pt x="3192726" y="38384"/>
                  <a:pt x="3187792" y="40074"/>
                  <a:pt x="3186907" y="43545"/>
                </a:cubicBezTo>
                <a:cubicBezTo>
                  <a:pt x="3188299" y="46235"/>
                  <a:pt x="3190577" y="45456"/>
                  <a:pt x="3195512" y="43765"/>
                </a:cubicBezTo>
                <a:cubicBezTo>
                  <a:pt x="3195512" y="43765"/>
                  <a:pt x="3199182" y="45675"/>
                  <a:pt x="3200067" y="42204"/>
                </a:cubicBezTo>
                <a:cubicBezTo>
                  <a:pt x="3253878" y="49907"/>
                  <a:pt x="3307561" y="56070"/>
                  <a:pt x="3361733" y="62527"/>
                </a:cubicBezTo>
                <a:lnTo>
                  <a:pt x="3448164" y="74126"/>
                </a:lnTo>
                <a:lnTo>
                  <a:pt x="3449988" y="75340"/>
                </a:lnTo>
                <a:cubicBezTo>
                  <a:pt x="3452719" y="76849"/>
                  <a:pt x="3456576" y="78489"/>
                  <a:pt x="3459418" y="78821"/>
                </a:cubicBezTo>
                <a:cubicBezTo>
                  <a:pt x="3503561" y="86267"/>
                  <a:pt x="3548080" y="96225"/>
                  <a:pt x="3591409" y="104811"/>
                </a:cubicBezTo>
                <a:lnTo>
                  <a:pt x="3647206" y="119061"/>
                </a:lnTo>
                <a:lnTo>
                  <a:pt x="3493094" y="86891"/>
                </a:lnTo>
                <a:cubicBezTo>
                  <a:pt x="3403941" y="72420"/>
                  <a:pt x="3314311" y="62204"/>
                  <a:pt x="3224702" y="56995"/>
                </a:cubicBezTo>
                <a:cubicBezTo>
                  <a:pt x="3190433" y="55535"/>
                  <a:pt x="3148823" y="50252"/>
                  <a:pt x="3128960" y="60222"/>
                </a:cubicBezTo>
                <a:cubicBezTo>
                  <a:pt x="3113523" y="62341"/>
                  <a:pt x="3111899" y="59202"/>
                  <a:pt x="3103673" y="58852"/>
                </a:cubicBezTo>
                <a:cubicBezTo>
                  <a:pt x="3082794" y="56500"/>
                  <a:pt x="3067127" y="58171"/>
                  <a:pt x="3089250" y="63791"/>
                </a:cubicBezTo>
                <a:cubicBezTo>
                  <a:pt x="3128583" y="69853"/>
                  <a:pt x="3149314" y="72783"/>
                  <a:pt x="3183583" y="74244"/>
                </a:cubicBezTo>
                <a:cubicBezTo>
                  <a:pt x="3298416" y="87179"/>
                  <a:pt x="3395300" y="93063"/>
                  <a:pt x="3512771" y="111957"/>
                </a:cubicBezTo>
                <a:lnTo>
                  <a:pt x="3576804" y="123654"/>
                </a:lnTo>
                <a:lnTo>
                  <a:pt x="3584640" y="126578"/>
                </a:lnTo>
                <a:cubicBezTo>
                  <a:pt x="3599538" y="129551"/>
                  <a:pt x="3614242" y="132326"/>
                  <a:pt x="3629138" y="135299"/>
                </a:cubicBezTo>
                <a:cubicBezTo>
                  <a:pt x="3673656" y="145257"/>
                  <a:pt x="3673656" y="145257"/>
                  <a:pt x="3673656" y="145257"/>
                </a:cubicBezTo>
                <a:cubicBezTo>
                  <a:pt x="3703446" y="152261"/>
                  <a:pt x="3733073" y="158189"/>
                  <a:pt x="3762673" y="163937"/>
                </a:cubicBezTo>
                <a:cubicBezTo>
                  <a:pt x="3765034" y="165446"/>
                  <a:pt x="3767562" y="166975"/>
                  <a:pt x="3769735" y="167229"/>
                </a:cubicBezTo>
                <a:cubicBezTo>
                  <a:pt x="3777752" y="169223"/>
                  <a:pt x="3786967" y="171533"/>
                  <a:pt x="3795010" y="173706"/>
                </a:cubicBezTo>
                <a:cubicBezTo>
                  <a:pt x="3804224" y="176016"/>
                  <a:pt x="3812242" y="178009"/>
                  <a:pt x="3821643" y="181574"/>
                </a:cubicBezTo>
                <a:cubicBezTo>
                  <a:pt x="3821643" y="181574"/>
                  <a:pt x="3821643" y="181574"/>
                  <a:pt x="3823001" y="182967"/>
                </a:cubicBezTo>
                <a:cubicBezTo>
                  <a:pt x="3806558" y="177346"/>
                  <a:pt x="3789327" y="173043"/>
                  <a:pt x="3773426" y="169951"/>
                </a:cubicBezTo>
                <a:cubicBezTo>
                  <a:pt x="3772424" y="169835"/>
                  <a:pt x="3771253" y="169697"/>
                  <a:pt x="3770083" y="169561"/>
                </a:cubicBezTo>
                <a:cubicBezTo>
                  <a:pt x="3765221" y="166702"/>
                  <a:pt x="3760521" y="164920"/>
                  <a:pt x="3755819" y="163136"/>
                </a:cubicBezTo>
                <a:cubicBezTo>
                  <a:pt x="3748973" y="161280"/>
                  <a:pt x="3756194" y="165648"/>
                  <a:pt x="3759866" y="167134"/>
                </a:cubicBezTo>
                <a:cubicBezTo>
                  <a:pt x="3758884" y="168252"/>
                  <a:pt x="3769804" y="174286"/>
                  <a:pt x="3773146" y="174676"/>
                </a:cubicBezTo>
                <a:cubicBezTo>
                  <a:pt x="3793560" y="178294"/>
                  <a:pt x="3793560" y="178294"/>
                  <a:pt x="3793560" y="178294"/>
                </a:cubicBezTo>
                <a:cubicBezTo>
                  <a:pt x="3814323" y="184245"/>
                  <a:pt x="3814323" y="184245"/>
                  <a:pt x="3814323" y="184245"/>
                </a:cubicBezTo>
                <a:cubicBezTo>
                  <a:pt x="3828209" y="188158"/>
                  <a:pt x="3841770" y="190975"/>
                  <a:pt x="3855684" y="195067"/>
                </a:cubicBezTo>
                <a:cubicBezTo>
                  <a:pt x="3856855" y="195204"/>
                  <a:pt x="3856855" y="195204"/>
                  <a:pt x="3854326" y="193675"/>
                </a:cubicBezTo>
                <a:cubicBezTo>
                  <a:pt x="3856668" y="193949"/>
                  <a:pt x="3856668" y="193949"/>
                  <a:pt x="3856668" y="193949"/>
                </a:cubicBezTo>
                <a:cubicBezTo>
                  <a:pt x="3857263" y="194635"/>
                  <a:pt x="3859407" y="196074"/>
                  <a:pt x="3861844" y="197548"/>
                </a:cubicBezTo>
                <a:lnTo>
                  <a:pt x="3864704" y="199119"/>
                </a:lnTo>
                <a:lnTo>
                  <a:pt x="3864055" y="199048"/>
                </a:lnTo>
                <a:cubicBezTo>
                  <a:pt x="3862026" y="198852"/>
                  <a:pt x="3860447" y="198767"/>
                  <a:pt x="3859877" y="198961"/>
                </a:cubicBezTo>
                <a:cubicBezTo>
                  <a:pt x="3746452" y="172347"/>
                  <a:pt x="3637075" y="138012"/>
                  <a:pt x="3525784" y="120696"/>
                </a:cubicBezTo>
                <a:cubicBezTo>
                  <a:pt x="3424766" y="102505"/>
                  <a:pt x="3307381" y="94138"/>
                  <a:pt x="3206215" y="86025"/>
                </a:cubicBezTo>
                <a:cubicBezTo>
                  <a:pt x="3189386" y="85454"/>
                  <a:pt x="3165997" y="83433"/>
                  <a:pt x="3157772" y="83082"/>
                </a:cubicBezTo>
                <a:cubicBezTo>
                  <a:pt x="3148284" y="86332"/>
                  <a:pt x="3157900" y="89373"/>
                  <a:pt x="3151069" y="91713"/>
                </a:cubicBezTo>
                <a:cubicBezTo>
                  <a:pt x="3151069" y="91713"/>
                  <a:pt x="3139302" y="95743"/>
                  <a:pt x="3137910" y="93052"/>
                </a:cubicBezTo>
                <a:cubicBezTo>
                  <a:pt x="3139302" y="95743"/>
                  <a:pt x="3170031" y="101584"/>
                  <a:pt x="3197089" y="105515"/>
                </a:cubicBezTo>
                <a:lnTo>
                  <a:pt x="3195287" y="108012"/>
                </a:lnTo>
                <a:lnTo>
                  <a:pt x="3192154" y="107204"/>
                </a:lnTo>
                <a:cubicBezTo>
                  <a:pt x="3192850" y="108549"/>
                  <a:pt x="3193863" y="108994"/>
                  <a:pt x="3194812" y="108669"/>
                </a:cubicBezTo>
                <a:lnTo>
                  <a:pt x="3195287" y="108012"/>
                </a:lnTo>
                <a:lnTo>
                  <a:pt x="3213086" y="112597"/>
                </a:lnTo>
                <a:cubicBezTo>
                  <a:pt x="3234294" y="116099"/>
                  <a:pt x="3256393" y="114766"/>
                  <a:pt x="3279928" y="116208"/>
                </a:cubicBezTo>
                <a:cubicBezTo>
                  <a:pt x="3353965" y="125431"/>
                  <a:pt x="3427847" y="134574"/>
                  <a:pt x="3501128" y="145901"/>
                </a:cubicBezTo>
                <a:lnTo>
                  <a:pt x="3633650" y="171969"/>
                </a:lnTo>
                <a:lnTo>
                  <a:pt x="3643598" y="176259"/>
                </a:lnTo>
                <a:lnTo>
                  <a:pt x="3648094" y="177175"/>
                </a:lnTo>
                <a:lnTo>
                  <a:pt x="3648200" y="177413"/>
                </a:lnTo>
                <a:cubicBezTo>
                  <a:pt x="3648430" y="177619"/>
                  <a:pt x="3648689" y="177620"/>
                  <a:pt x="3648884" y="177336"/>
                </a:cubicBezTo>
                <a:lnTo>
                  <a:pt x="3648094" y="177175"/>
                </a:lnTo>
                <a:lnTo>
                  <a:pt x="3647692" y="176268"/>
                </a:lnTo>
                <a:cubicBezTo>
                  <a:pt x="3654474" y="178496"/>
                  <a:pt x="3662199" y="180648"/>
                  <a:pt x="3662593" y="180079"/>
                </a:cubicBezTo>
                <a:lnTo>
                  <a:pt x="3661610" y="179648"/>
                </a:lnTo>
                <a:lnTo>
                  <a:pt x="3650796" y="176953"/>
                </a:lnTo>
                <a:lnTo>
                  <a:pt x="3661265" y="179497"/>
                </a:lnTo>
                <a:lnTo>
                  <a:pt x="3660825" y="179304"/>
                </a:lnTo>
                <a:cubicBezTo>
                  <a:pt x="3660065" y="178740"/>
                  <a:pt x="3659353" y="178104"/>
                  <a:pt x="3659353" y="178104"/>
                </a:cubicBezTo>
                <a:lnTo>
                  <a:pt x="3658921" y="176940"/>
                </a:lnTo>
                <a:lnTo>
                  <a:pt x="3675930" y="180286"/>
                </a:lnTo>
                <a:lnTo>
                  <a:pt x="3680995" y="182127"/>
                </a:lnTo>
                <a:lnTo>
                  <a:pt x="3693750" y="187394"/>
                </a:lnTo>
                <a:lnTo>
                  <a:pt x="3791741" y="211213"/>
                </a:lnTo>
                <a:lnTo>
                  <a:pt x="3929909" y="250496"/>
                </a:lnTo>
                <a:lnTo>
                  <a:pt x="3924547" y="249958"/>
                </a:lnTo>
                <a:cubicBezTo>
                  <a:pt x="3918047" y="250105"/>
                  <a:pt x="3942676" y="257705"/>
                  <a:pt x="3951881" y="259304"/>
                </a:cubicBezTo>
                <a:lnTo>
                  <a:pt x="3955309" y="260198"/>
                </a:lnTo>
                <a:lnTo>
                  <a:pt x="3952534" y="259600"/>
                </a:lnTo>
                <a:cubicBezTo>
                  <a:pt x="3938999" y="257227"/>
                  <a:pt x="3927341" y="255666"/>
                  <a:pt x="3923649" y="257194"/>
                </a:cubicBezTo>
                <a:lnTo>
                  <a:pt x="3922906" y="259619"/>
                </a:lnTo>
                <a:lnTo>
                  <a:pt x="3874499" y="244208"/>
                </a:lnTo>
                <a:cubicBezTo>
                  <a:pt x="3857290" y="239092"/>
                  <a:pt x="3839414" y="234052"/>
                  <a:pt x="3820990" y="228905"/>
                </a:cubicBezTo>
                <a:cubicBezTo>
                  <a:pt x="3829034" y="231079"/>
                  <a:pt x="3834529" y="230486"/>
                  <a:pt x="3841215" y="231267"/>
                </a:cubicBezTo>
                <a:cubicBezTo>
                  <a:pt x="3844559" y="231658"/>
                  <a:pt x="3831467" y="225370"/>
                  <a:pt x="3829106" y="223861"/>
                </a:cubicBezTo>
                <a:cubicBezTo>
                  <a:pt x="3816388" y="220084"/>
                  <a:pt x="3801144" y="214779"/>
                  <a:pt x="3786226" y="210569"/>
                </a:cubicBezTo>
                <a:cubicBezTo>
                  <a:pt x="3764293" y="204483"/>
                  <a:pt x="3741367" y="199163"/>
                  <a:pt x="3718459" y="193821"/>
                </a:cubicBezTo>
                <a:lnTo>
                  <a:pt x="3695385" y="188069"/>
                </a:lnTo>
                <a:lnTo>
                  <a:pt x="3705067" y="192066"/>
                </a:lnTo>
                <a:cubicBezTo>
                  <a:pt x="3712888" y="195261"/>
                  <a:pt x="3720404" y="198414"/>
                  <a:pt x="3727309" y="201750"/>
                </a:cubicBezTo>
                <a:cubicBezTo>
                  <a:pt x="3718940" y="199024"/>
                  <a:pt x="3709627" y="195300"/>
                  <a:pt x="3701102" y="191514"/>
                </a:cubicBezTo>
                <a:lnTo>
                  <a:pt x="3692274" y="188377"/>
                </a:lnTo>
                <a:cubicBezTo>
                  <a:pt x="3691420" y="189608"/>
                  <a:pt x="3698360" y="192897"/>
                  <a:pt x="3699855" y="193313"/>
                </a:cubicBezTo>
                <a:lnTo>
                  <a:pt x="3714180" y="199048"/>
                </a:lnTo>
                <a:lnTo>
                  <a:pt x="3724500" y="201840"/>
                </a:lnTo>
                <a:cubicBezTo>
                  <a:pt x="3726362" y="202344"/>
                  <a:pt x="3726362" y="202344"/>
                  <a:pt x="3726362" y="202344"/>
                </a:cubicBezTo>
                <a:lnTo>
                  <a:pt x="3729920" y="202759"/>
                </a:lnTo>
                <a:lnTo>
                  <a:pt x="3727309" y="201750"/>
                </a:lnTo>
                <a:cubicBezTo>
                  <a:pt x="3728286" y="201627"/>
                  <a:pt x="3729050" y="201812"/>
                  <a:pt x="3729905" y="202212"/>
                </a:cubicBezTo>
                <a:lnTo>
                  <a:pt x="3731529" y="203119"/>
                </a:lnTo>
                <a:lnTo>
                  <a:pt x="3733569" y="203892"/>
                </a:lnTo>
                <a:lnTo>
                  <a:pt x="3733823" y="203854"/>
                </a:lnTo>
                <a:lnTo>
                  <a:pt x="3734138" y="204108"/>
                </a:lnTo>
                <a:lnTo>
                  <a:pt x="3735575" y="204654"/>
                </a:lnTo>
                <a:cubicBezTo>
                  <a:pt x="3754003" y="209273"/>
                  <a:pt x="3772238" y="213694"/>
                  <a:pt x="3790292" y="215803"/>
                </a:cubicBezTo>
                <a:cubicBezTo>
                  <a:pt x="3795995" y="217703"/>
                  <a:pt x="3801839" y="219442"/>
                  <a:pt x="3808879" y="221498"/>
                </a:cubicBezTo>
                <a:cubicBezTo>
                  <a:pt x="3793084" y="219653"/>
                  <a:pt x="3775144" y="216104"/>
                  <a:pt x="3757303" y="212258"/>
                </a:cubicBezTo>
                <a:lnTo>
                  <a:pt x="3734288" y="207283"/>
                </a:lnTo>
                <a:lnTo>
                  <a:pt x="3756935" y="217346"/>
                </a:lnTo>
                <a:lnTo>
                  <a:pt x="3758670" y="217698"/>
                </a:lnTo>
                <a:lnTo>
                  <a:pt x="3775649" y="221142"/>
                </a:lnTo>
                <a:cubicBezTo>
                  <a:pt x="3782523" y="223178"/>
                  <a:pt x="3789564" y="225235"/>
                  <a:pt x="3796251" y="226015"/>
                </a:cubicBezTo>
                <a:cubicBezTo>
                  <a:pt x="3817012" y="231965"/>
                  <a:pt x="3817012" y="231965"/>
                  <a:pt x="3817012" y="231965"/>
                </a:cubicBezTo>
                <a:cubicBezTo>
                  <a:pt x="3844647" y="239950"/>
                  <a:pt x="3872264" y="246700"/>
                  <a:pt x="3898917" y="255805"/>
                </a:cubicBezTo>
                <a:cubicBezTo>
                  <a:pt x="3886338" y="251869"/>
                  <a:pt x="3873809" y="249349"/>
                  <a:pt x="3862254" y="246765"/>
                </a:cubicBezTo>
                <a:cubicBezTo>
                  <a:pt x="3860081" y="246512"/>
                  <a:pt x="3861439" y="247903"/>
                  <a:pt x="3862601" y="249096"/>
                </a:cubicBezTo>
                <a:cubicBezTo>
                  <a:pt x="3851054" y="245457"/>
                  <a:pt x="3840837" y="243030"/>
                  <a:pt x="3829283" y="240446"/>
                </a:cubicBezTo>
                <a:cubicBezTo>
                  <a:pt x="3818906" y="236943"/>
                  <a:pt x="3808521" y="234497"/>
                  <a:pt x="3798165" y="232230"/>
                </a:cubicBezTo>
                <a:cubicBezTo>
                  <a:pt x="3789118" y="229940"/>
                  <a:pt x="3778921" y="228749"/>
                  <a:pt x="3768703" y="226321"/>
                </a:cubicBezTo>
                <a:cubicBezTo>
                  <a:pt x="3747961" y="221609"/>
                  <a:pt x="3727715" y="218010"/>
                  <a:pt x="3707134" y="214373"/>
                </a:cubicBezTo>
                <a:lnTo>
                  <a:pt x="3707602" y="215606"/>
                </a:lnTo>
                <a:lnTo>
                  <a:pt x="3708240" y="216083"/>
                </a:lnTo>
                <a:lnTo>
                  <a:pt x="3713352" y="218623"/>
                </a:lnTo>
                <a:lnTo>
                  <a:pt x="3683668" y="210749"/>
                </a:lnTo>
                <a:lnTo>
                  <a:pt x="3690497" y="213486"/>
                </a:lnTo>
                <a:cubicBezTo>
                  <a:pt x="3694837" y="215373"/>
                  <a:pt x="3704951" y="220733"/>
                  <a:pt x="3695087" y="217590"/>
                </a:cubicBezTo>
                <a:lnTo>
                  <a:pt x="3680864" y="212697"/>
                </a:lnTo>
                <a:lnTo>
                  <a:pt x="3683941" y="214131"/>
                </a:lnTo>
                <a:cubicBezTo>
                  <a:pt x="3682770" y="213995"/>
                  <a:pt x="3692520" y="219891"/>
                  <a:pt x="3695863" y="220281"/>
                </a:cubicBezTo>
                <a:cubicBezTo>
                  <a:pt x="3744239" y="232981"/>
                  <a:pt x="3793084" y="242211"/>
                  <a:pt x="3841301" y="253834"/>
                </a:cubicBezTo>
                <a:cubicBezTo>
                  <a:pt x="3842470" y="253971"/>
                  <a:pt x="3842659" y="255226"/>
                  <a:pt x="3843661" y="255344"/>
                </a:cubicBezTo>
                <a:cubicBezTo>
                  <a:pt x="3840319" y="254953"/>
                  <a:pt x="3836787" y="253308"/>
                  <a:pt x="3832275" y="252780"/>
                </a:cubicBezTo>
                <a:cubicBezTo>
                  <a:pt x="3828930" y="252389"/>
                  <a:pt x="3825400" y="250743"/>
                  <a:pt x="3821890" y="250333"/>
                </a:cubicBezTo>
                <a:cubicBezTo>
                  <a:pt x="3818547" y="249943"/>
                  <a:pt x="3822265" y="252845"/>
                  <a:pt x="3825937" y="254332"/>
                </a:cubicBezTo>
                <a:cubicBezTo>
                  <a:pt x="3816748" y="252201"/>
                  <a:pt x="3806364" y="249753"/>
                  <a:pt x="3797150" y="247444"/>
                </a:cubicBezTo>
                <a:cubicBezTo>
                  <a:pt x="3786934" y="245017"/>
                  <a:pt x="3777746" y="242886"/>
                  <a:pt x="3768531" y="240577"/>
                </a:cubicBezTo>
                <a:cubicBezTo>
                  <a:pt x="3765190" y="240187"/>
                  <a:pt x="3774938" y="246084"/>
                  <a:pt x="3778282" y="246473"/>
                </a:cubicBezTo>
                <a:cubicBezTo>
                  <a:pt x="3796870" y="252169"/>
                  <a:pt x="3815105" y="256590"/>
                  <a:pt x="3833694" y="262286"/>
                </a:cubicBezTo>
                <a:cubicBezTo>
                  <a:pt x="3850953" y="266769"/>
                  <a:pt x="3869186" y="271189"/>
                  <a:pt x="3887613" y="275810"/>
                </a:cubicBezTo>
                <a:cubicBezTo>
                  <a:pt x="3887801" y="277065"/>
                  <a:pt x="3893832" y="280061"/>
                  <a:pt x="3897362" y="281706"/>
                </a:cubicBezTo>
                <a:cubicBezTo>
                  <a:pt x="3875592" y="276695"/>
                  <a:pt x="3875592" y="276695"/>
                  <a:pt x="3875592" y="276695"/>
                </a:cubicBezTo>
                <a:cubicBezTo>
                  <a:pt x="3834069" y="264797"/>
                  <a:pt x="3792545" y="252898"/>
                  <a:pt x="3751925" y="248154"/>
                </a:cubicBezTo>
                <a:cubicBezTo>
                  <a:pt x="3748581" y="247763"/>
                  <a:pt x="3751084" y="249113"/>
                  <a:pt x="3753444" y="250622"/>
                </a:cubicBezTo>
                <a:cubicBezTo>
                  <a:pt x="3745400" y="248449"/>
                  <a:pt x="3736212" y="246318"/>
                  <a:pt x="3734040" y="246065"/>
                </a:cubicBezTo>
                <a:cubicBezTo>
                  <a:pt x="3731595" y="244546"/>
                  <a:pt x="3727737" y="242905"/>
                  <a:pt x="3725560" y="242210"/>
                </a:cubicBezTo>
                <a:lnTo>
                  <a:pt x="3726919" y="243749"/>
                </a:lnTo>
                <a:lnTo>
                  <a:pt x="3728235" y="244291"/>
                </a:lnTo>
                <a:lnTo>
                  <a:pt x="3728328" y="244480"/>
                </a:lnTo>
                <a:lnTo>
                  <a:pt x="3746825" y="251680"/>
                </a:lnTo>
                <a:lnTo>
                  <a:pt x="3752744" y="252062"/>
                </a:lnTo>
                <a:lnTo>
                  <a:pt x="3761141" y="253038"/>
                </a:lnTo>
                <a:lnTo>
                  <a:pt x="3762084" y="253712"/>
                </a:lnTo>
                <a:lnTo>
                  <a:pt x="3764889" y="255416"/>
                </a:lnTo>
                <a:lnTo>
                  <a:pt x="3762208" y="255194"/>
                </a:lnTo>
                <a:lnTo>
                  <a:pt x="3756276" y="254701"/>
                </a:lnTo>
                <a:lnTo>
                  <a:pt x="3780424" y="260822"/>
                </a:lnTo>
                <a:cubicBezTo>
                  <a:pt x="3787874" y="262310"/>
                  <a:pt x="3795619" y="264139"/>
                  <a:pt x="3803512" y="266119"/>
                </a:cubicBezTo>
                <a:lnTo>
                  <a:pt x="3826996" y="272186"/>
                </a:lnTo>
                <a:lnTo>
                  <a:pt x="3823581" y="271701"/>
                </a:lnTo>
                <a:cubicBezTo>
                  <a:pt x="3821740" y="271331"/>
                  <a:pt x="3820022" y="270822"/>
                  <a:pt x="3818257" y="269999"/>
                </a:cubicBezTo>
                <a:cubicBezTo>
                  <a:pt x="3812573" y="269336"/>
                  <a:pt x="3823493" y="275369"/>
                  <a:pt x="3824663" y="275506"/>
                </a:cubicBezTo>
                <a:cubicBezTo>
                  <a:pt x="3829365" y="277288"/>
                  <a:pt x="3834065" y="279071"/>
                  <a:pt x="3838572" y="280655"/>
                </a:cubicBezTo>
                <a:cubicBezTo>
                  <a:pt x="3825038" y="278017"/>
                  <a:pt x="3811124" y="273925"/>
                  <a:pt x="3797235" y="270011"/>
                </a:cubicBezTo>
                <a:cubicBezTo>
                  <a:pt x="3783676" y="267195"/>
                  <a:pt x="3768778" y="264221"/>
                  <a:pt x="3755077" y="261563"/>
                </a:cubicBezTo>
                <a:cubicBezTo>
                  <a:pt x="3750565" y="261036"/>
                  <a:pt x="3763629" y="267144"/>
                  <a:pt x="3766159" y="268673"/>
                </a:cubicBezTo>
                <a:cubicBezTo>
                  <a:pt x="3777732" y="272492"/>
                  <a:pt x="3790262" y="275012"/>
                  <a:pt x="3803007" y="278969"/>
                </a:cubicBezTo>
                <a:cubicBezTo>
                  <a:pt x="3814394" y="281532"/>
                  <a:pt x="3827112" y="285308"/>
                  <a:pt x="3839858" y="289265"/>
                </a:cubicBezTo>
                <a:cubicBezTo>
                  <a:pt x="3826297" y="286446"/>
                  <a:pt x="3812383" y="282354"/>
                  <a:pt x="3798681" y="279697"/>
                </a:cubicBezTo>
                <a:cubicBezTo>
                  <a:pt x="3797679" y="279579"/>
                  <a:pt x="3797679" y="279579"/>
                  <a:pt x="3796509" y="279443"/>
                </a:cubicBezTo>
                <a:cubicBezTo>
                  <a:pt x="3778268" y="276078"/>
                  <a:pt x="3778268" y="276078"/>
                  <a:pt x="3778268" y="276078"/>
                </a:cubicBezTo>
                <a:cubicBezTo>
                  <a:pt x="3772396" y="274160"/>
                  <a:pt x="3766880" y="273515"/>
                  <a:pt x="3760027" y="272715"/>
                </a:cubicBezTo>
                <a:cubicBezTo>
                  <a:pt x="3758262" y="271892"/>
                  <a:pt x="3760156" y="273302"/>
                  <a:pt x="3763056" y="274985"/>
                </a:cubicBezTo>
                <a:lnTo>
                  <a:pt x="3771725" y="278716"/>
                </a:lnTo>
                <a:lnTo>
                  <a:pt x="3773576" y="278893"/>
                </a:lnTo>
                <a:lnTo>
                  <a:pt x="3774252" y="279271"/>
                </a:lnTo>
                <a:lnTo>
                  <a:pt x="3788955" y="281931"/>
                </a:lnTo>
                <a:cubicBezTo>
                  <a:pt x="3791360" y="282367"/>
                  <a:pt x="3791360" y="282367"/>
                  <a:pt x="3791360" y="282367"/>
                </a:cubicBezTo>
                <a:cubicBezTo>
                  <a:pt x="3821150" y="289370"/>
                  <a:pt x="3849766" y="296237"/>
                  <a:pt x="3877850" y="299517"/>
                </a:cubicBezTo>
                <a:cubicBezTo>
                  <a:pt x="3881361" y="299927"/>
                  <a:pt x="3868267" y="293640"/>
                  <a:pt x="3867097" y="293503"/>
                </a:cubicBezTo>
                <a:cubicBezTo>
                  <a:pt x="3857723" y="290117"/>
                  <a:pt x="3857723" y="290117"/>
                  <a:pt x="3857723" y="290117"/>
                </a:cubicBezTo>
                <a:cubicBezTo>
                  <a:pt x="3872614" y="294148"/>
                  <a:pt x="3887698" y="298376"/>
                  <a:pt x="3903760" y="302544"/>
                </a:cubicBezTo>
                <a:cubicBezTo>
                  <a:pt x="3907103" y="302934"/>
                  <a:pt x="3896350" y="296920"/>
                  <a:pt x="3892846" y="295453"/>
                </a:cubicBezTo>
                <a:cubicBezTo>
                  <a:pt x="3877761" y="291224"/>
                  <a:pt x="3861514" y="285802"/>
                  <a:pt x="3845265" y="280380"/>
                </a:cubicBezTo>
                <a:cubicBezTo>
                  <a:pt x="3862496" y="284683"/>
                  <a:pt x="3879915" y="290242"/>
                  <a:pt x="3897172" y="294726"/>
                </a:cubicBezTo>
                <a:cubicBezTo>
                  <a:pt x="3904046" y="296762"/>
                  <a:pt x="3892123" y="290611"/>
                  <a:pt x="3888426" y="288945"/>
                </a:cubicBezTo>
                <a:cubicBezTo>
                  <a:pt x="3884894" y="287299"/>
                  <a:pt x="3882722" y="287045"/>
                  <a:pt x="3879191" y="285399"/>
                </a:cubicBezTo>
                <a:cubicBezTo>
                  <a:pt x="3882722" y="287045"/>
                  <a:pt x="3884894" y="287299"/>
                  <a:pt x="3887236" y="287572"/>
                </a:cubicBezTo>
                <a:cubicBezTo>
                  <a:pt x="3892938" y="289472"/>
                  <a:pt x="3886886" y="285240"/>
                  <a:pt x="3882186" y="283457"/>
                </a:cubicBezTo>
                <a:cubicBezTo>
                  <a:pt x="3886700" y="283985"/>
                  <a:pt x="3886700" y="283985"/>
                  <a:pt x="3886700" y="283985"/>
                </a:cubicBezTo>
                <a:cubicBezTo>
                  <a:pt x="3922380" y="294144"/>
                  <a:pt x="3922380" y="294144"/>
                  <a:pt x="3922380" y="294144"/>
                </a:cubicBezTo>
                <a:cubicBezTo>
                  <a:pt x="3919037" y="293754"/>
                  <a:pt x="3931119" y="300981"/>
                  <a:pt x="3933459" y="301254"/>
                </a:cubicBezTo>
                <a:cubicBezTo>
                  <a:pt x="3964439" y="309631"/>
                  <a:pt x="3995958" y="320537"/>
                  <a:pt x="4027266" y="330010"/>
                </a:cubicBezTo>
                <a:cubicBezTo>
                  <a:pt x="4023756" y="329600"/>
                  <a:pt x="4023756" y="329600"/>
                  <a:pt x="4023756" y="329600"/>
                </a:cubicBezTo>
                <a:cubicBezTo>
                  <a:pt x="4003180" y="324906"/>
                  <a:pt x="3982580" y="320033"/>
                  <a:pt x="3960647" y="313946"/>
                </a:cubicBezTo>
                <a:cubicBezTo>
                  <a:pt x="3940234" y="310328"/>
                  <a:pt x="3918657" y="305517"/>
                  <a:pt x="3899246" y="302016"/>
                </a:cubicBezTo>
                <a:cubicBezTo>
                  <a:pt x="3893730" y="301372"/>
                  <a:pt x="3905653" y="307523"/>
                  <a:pt x="3908014" y="309033"/>
                </a:cubicBezTo>
                <a:cubicBezTo>
                  <a:pt x="3917387" y="312417"/>
                  <a:pt x="3917387" y="312417"/>
                  <a:pt x="3917387" y="312417"/>
                </a:cubicBezTo>
                <a:cubicBezTo>
                  <a:pt x="3914044" y="312028"/>
                  <a:pt x="3909531" y="311500"/>
                  <a:pt x="3908550" y="312620"/>
                </a:cubicBezTo>
                <a:cubicBezTo>
                  <a:pt x="3906376" y="312365"/>
                  <a:pt x="3904035" y="312092"/>
                  <a:pt x="3903033" y="311975"/>
                </a:cubicBezTo>
                <a:cubicBezTo>
                  <a:pt x="3866202" y="302915"/>
                  <a:pt x="3828558" y="294993"/>
                  <a:pt x="3792244" y="288286"/>
                </a:cubicBezTo>
                <a:cubicBezTo>
                  <a:pt x="3787732" y="287758"/>
                  <a:pt x="3800823" y="294046"/>
                  <a:pt x="3803165" y="294319"/>
                </a:cubicBezTo>
                <a:cubicBezTo>
                  <a:pt x="3818269" y="299784"/>
                  <a:pt x="3833515" y="305089"/>
                  <a:pt x="3848406" y="309119"/>
                </a:cubicBezTo>
                <a:cubicBezTo>
                  <a:pt x="3847235" y="308983"/>
                  <a:pt x="3847424" y="310239"/>
                  <a:pt x="3846420" y="310121"/>
                </a:cubicBezTo>
                <a:cubicBezTo>
                  <a:pt x="3825680" y="305407"/>
                  <a:pt x="3805077" y="300534"/>
                  <a:pt x="3783848" y="298054"/>
                </a:cubicBezTo>
                <a:cubicBezTo>
                  <a:pt x="3779147" y="296272"/>
                  <a:pt x="3791070" y="302423"/>
                  <a:pt x="3794601" y="304069"/>
                </a:cubicBezTo>
                <a:cubicBezTo>
                  <a:pt x="3805146" y="307591"/>
                  <a:pt x="3815363" y="310018"/>
                  <a:pt x="3826911" y="313658"/>
                </a:cubicBezTo>
                <a:cubicBezTo>
                  <a:pt x="3822752" y="314406"/>
                  <a:pt x="3818239" y="313879"/>
                  <a:pt x="3813913" y="314607"/>
                </a:cubicBezTo>
                <a:cubicBezTo>
                  <a:pt x="3805869" y="312434"/>
                  <a:pt x="3805869" y="312434"/>
                  <a:pt x="3805869" y="312434"/>
                </a:cubicBezTo>
                <a:cubicBezTo>
                  <a:pt x="3804511" y="311042"/>
                  <a:pt x="3798480" y="308046"/>
                  <a:pt x="3794948" y="306400"/>
                </a:cubicBezTo>
                <a:cubicBezTo>
                  <a:pt x="3772390" y="302709"/>
                  <a:pt x="3750618" y="297698"/>
                  <a:pt x="3729222" y="295198"/>
                </a:cubicBezTo>
                <a:cubicBezTo>
                  <a:pt x="3724708" y="294672"/>
                  <a:pt x="3735628" y="300704"/>
                  <a:pt x="3736631" y="300823"/>
                </a:cubicBezTo>
                <a:lnTo>
                  <a:pt x="3732828" y="300378"/>
                </a:lnTo>
                <a:cubicBezTo>
                  <a:pt x="3732118" y="300296"/>
                  <a:pt x="3732118" y="300296"/>
                  <a:pt x="3732118" y="300296"/>
                </a:cubicBezTo>
                <a:cubicBezTo>
                  <a:pt x="3729945" y="300041"/>
                  <a:pt x="3729945" y="300041"/>
                  <a:pt x="3731302" y="301434"/>
                </a:cubicBezTo>
                <a:lnTo>
                  <a:pt x="3681565" y="290609"/>
                </a:lnTo>
                <a:lnTo>
                  <a:pt x="3681280" y="290901"/>
                </a:lnTo>
                <a:lnTo>
                  <a:pt x="3674312" y="290370"/>
                </a:lnTo>
                <a:lnTo>
                  <a:pt x="3677938" y="292734"/>
                </a:lnTo>
                <a:lnTo>
                  <a:pt x="3684062" y="294916"/>
                </a:lnTo>
                <a:lnTo>
                  <a:pt x="3688555" y="295485"/>
                </a:lnTo>
                <a:cubicBezTo>
                  <a:pt x="3691462" y="295906"/>
                  <a:pt x="3693780" y="296397"/>
                  <a:pt x="3695332" y="297196"/>
                </a:cubicBezTo>
                <a:cubicBezTo>
                  <a:pt x="3707748" y="300617"/>
                  <a:pt x="3716594" y="301265"/>
                  <a:pt x="3728963" y="304820"/>
                </a:cubicBezTo>
                <a:cubicBezTo>
                  <a:pt x="3723519" y="304908"/>
                  <a:pt x="3718333" y="304151"/>
                  <a:pt x="3713087" y="303248"/>
                </a:cubicBezTo>
                <a:lnTo>
                  <a:pt x="3703286" y="301766"/>
                </a:lnTo>
                <a:lnTo>
                  <a:pt x="3717664" y="306890"/>
                </a:lnTo>
                <a:lnTo>
                  <a:pt x="3685398" y="299627"/>
                </a:lnTo>
                <a:lnTo>
                  <a:pt x="3681675" y="299854"/>
                </a:lnTo>
                <a:cubicBezTo>
                  <a:pt x="3680377" y="301060"/>
                  <a:pt x="3680100" y="301856"/>
                  <a:pt x="3678289" y="302017"/>
                </a:cubicBezTo>
                <a:lnTo>
                  <a:pt x="3672380" y="300856"/>
                </a:lnTo>
                <a:lnTo>
                  <a:pt x="3719570" y="314426"/>
                </a:lnTo>
                <a:cubicBezTo>
                  <a:pt x="3738427" y="319449"/>
                  <a:pt x="3757344" y="324037"/>
                  <a:pt x="3776165" y="327997"/>
                </a:cubicBezTo>
                <a:cubicBezTo>
                  <a:pt x="3776354" y="329254"/>
                  <a:pt x="3781046" y="332093"/>
                  <a:pt x="3785748" y="333875"/>
                </a:cubicBezTo>
                <a:lnTo>
                  <a:pt x="3732322" y="322877"/>
                </a:lnTo>
                <a:lnTo>
                  <a:pt x="3733374" y="323000"/>
                </a:lnTo>
                <a:cubicBezTo>
                  <a:pt x="3728860" y="322472"/>
                  <a:pt x="3724346" y="321946"/>
                  <a:pt x="3718475" y="320026"/>
                </a:cubicBezTo>
                <a:lnTo>
                  <a:pt x="3732322" y="322877"/>
                </a:lnTo>
                <a:lnTo>
                  <a:pt x="3700776" y="319192"/>
                </a:lnTo>
                <a:cubicBezTo>
                  <a:pt x="3703137" y="320702"/>
                  <a:pt x="3710339" y="323835"/>
                  <a:pt x="3712699" y="325343"/>
                </a:cubicBezTo>
                <a:cubicBezTo>
                  <a:pt x="3714872" y="325597"/>
                  <a:pt x="3717213" y="325871"/>
                  <a:pt x="3719574" y="327380"/>
                </a:cubicBezTo>
                <a:cubicBezTo>
                  <a:pt x="3710714" y="326345"/>
                  <a:pt x="3710714" y="326345"/>
                  <a:pt x="3710714" y="326345"/>
                </a:cubicBezTo>
                <a:cubicBezTo>
                  <a:pt x="3727945" y="330650"/>
                  <a:pt x="3746020" y="333993"/>
                  <a:pt x="3764420" y="338433"/>
                </a:cubicBezTo>
                <a:cubicBezTo>
                  <a:pt x="3761077" y="338043"/>
                  <a:pt x="3757733" y="337653"/>
                  <a:pt x="3754223" y="337243"/>
                </a:cubicBezTo>
                <a:cubicBezTo>
                  <a:pt x="3776976" y="341133"/>
                  <a:pt x="3799724" y="346081"/>
                  <a:pt x="3821496" y="351091"/>
                </a:cubicBezTo>
                <a:lnTo>
                  <a:pt x="3822665" y="351228"/>
                </a:lnTo>
                <a:cubicBezTo>
                  <a:pt x="3824024" y="352621"/>
                  <a:pt x="3832415" y="357125"/>
                  <a:pt x="3834589" y="357379"/>
                </a:cubicBezTo>
                <a:cubicBezTo>
                  <a:pt x="3855163" y="362073"/>
                  <a:pt x="3877094" y="368159"/>
                  <a:pt x="3897856" y="374108"/>
                </a:cubicBezTo>
                <a:cubicBezTo>
                  <a:pt x="3874126" y="370279"/>
                  <a:pt x="3849200" y="366135"/>
                  <a:pt x="3826633" y="363499"/>
                </a:cubicBezTo>
                <a:cubicBezTo>
                  <a:pt x="3822120" y="362972"/>
                  <a:pt x="3834210" y="369142"/>
                  <a:pt x="3837552" y="369532"/>
                </a:cubicBezTo>
                <a:cubicBezTo>
                  <a:pt x="3845757" y="372782"/>
                  <a:pt x="3853801" y="374955"/>
                  <a:pt x="3863015" y="377264"/>
                </a:cubicBezTo>
                <a:cubicBezTo>
                  <a:pt x="3861844" y="377128"/>
                  <a:pt x="3859672" y="376874"/>
                  <a:pt x="3858501" y="376738"/>
                </a:cubicBezTo>
                <a:cubicBezTo>
                  <a:pt x="3835748" y="372846"/>
                  <a:pt x="3813001" y="367899"/>
                  <a:pt x="3790435" y="365263"/>
                </a:cubicBezTo>
                <a:cubicBezTo>
                  <a:pt x="3784918" y="364619"/>
                  <a:pt x="3798011" y="370906"/>
                  <a:pt x="3800345" y="372237"/>
                </a:cubicBezTo>
                <a:cubicBezTo>
                  <a:pt x="3809557" y="374546"/>
                  <a:pt x="3818933" y="377931"/>
                  <a:pt x="3826978" y="380105"/>
                </a:cubicBezTo>
                <a:cubicBezTo>
                  <a:pt x="3817763" y="377795"/>
                  <a:pt x="3808577" y="375665"/>
                  <a:pt x="3799716" y="374630"/>
                </a:cubicBezTo>
                <a:cubicBezTo>
                  <a:pt x="3797189" y="373101"/>
                  <a:pt x="3793657" y="371455"/>
                  <a:pt x="3792489" y="371319"/>
                </a:cubicBezTo>
                <a:lnTo>
                  <a:pt x="3748894" y="360184"/>
                </a:lnTo>
                <a:lnTo>
                  <a:pt x="3753016" y="362016"/>
                </a:lnTo>
                <a:lnTo>
                  <a:pt x="3746338" y="359531"/>
                </a:lnTo>
                <a:lnTo>
                  <a:pt x="3731105" y="355640"/>
                </a:lnTo>
                <a:lnTo>
                  <a:pt x="3747385" y="362970"/>
                </a:lnTo>
                <a:lnTo>
                  <a:pt x="3744623" y="362562"/>
                </a:lnTo>
                <a:lnTo>
                  <a:pt x="3744503" y="362556"/>
                </a:lnTo>
                <a:lnTo>
                  <a:pt x="3743649" y="362233"/>
                </a:lnTo>
                <a:cubicBezTo>
                  <a:pt x="3741511" y="361242"/>
                  <a:pt x="3730482" y="356137"/>
                  <a:pt x="3730088" y="356705"/>
                </a:cubicBezTo>
                <a:cubicBezTo>
                  <a:pt x="3728841" y="358506"/>
                  <a:pt x="3740266" y="363044"/>
                  <a:pt x="3739164" y="362059"/>
                </a:cubicBezTo>
                <a:lnTo>
                  <a:pt x="3740136" y="362434"/>
                </a:lnTo>
                <a:lnTo>
                  <a:pt x="3739284" y="363390"/>
                </a:lnTo>
                <a:cubicBezTo>
                  <a:pt x="3739808" y="363725"/>
                  <a:pt x="3741028" y="364056"/>
                  <a:pt x="3742565" y="364367"/>
                </a:cubicBezTo>
                <a:lnTo>
                  <a:pt x="3746490" y="365030"/>
                </a:lnTo>
                <a:lnTo>
                  <a:pt x="3749186" y="366262"/>
                </a:lnTo>
                <a:cubicBezTo>
                  <a:pt x="3750444" y="368308"/>
                  <a:pt x="3740423" y="364105"/>
                  <a:pt x="3740423" y="364105"/>
                </a:cubicBezTo>
                <a:lnTo>
                  <a:pt x="3728626" y="359147"/>
                </a:lnTo>
                <a:lnTo>
                  <a:pt x="3725590" y="359981"/>
                </a:lnTo>
                <a:lnTo>
                  <a:pt x="3725471" y="359966"/>
                </a:lnTo>
                <a:lnTo>
                  <a:pt x="3729404" y="361771"/>
                </a:lnTo>
                <a:cubicBezTo>
                  <a:pt x="3729331" y="363164"/>
                  <a:pt x="3726986" y="362526"/>
                  <a:pt x="3724659" y="361537"/>
                </a:cubicBezTo>
                <a:lnTo>
                  <a:pt x="3723735" y="361094"/>
                </a:lnTo>
                <a:lnTo>
                  <a:pt x="3722178" y="361109"/>
                </a:lnTo>
                <a:cubicBezTo>
                  <a:pt x="3718821" y="360916"/>
                  <a:pt x="3713449" y="360211"/>
                  <a:pt x="3712455" y="360227"/>
                </a:cubicBezTo>
                <a:lnTo>
                  <a:pt x="3703845" y="359308"/>
                </a:lnTo>
                <a:lnTo>
                  <a:pt x="3720630" y="364159"/>
                </a:lnTo>
                <a:lnTo>
                  <a:pt x="3689229" y="358373"/>
                </a:lnTo>
                <a:lnTo>
                  <a:pt x="3689071" y="358363"/>
                </a:lnTo>
                <a:lnTo>
                  <a:pt x="3687435" y="358236"/>
                </a:lnTo>
                <a:lnTo>
                  <a:pt x="3693717" y="361016"/>
                </a:lnTo>
                <a:cubicBezTo>
                  <a:pt x="3701761" y="363189"/>
                  <a:pt x="3701761" y="363189"/>
                  <a:pt x="3701761" y="363189"/>
                </a:cubicBezTo>
                <a:lnTo>
                  <a:pt x="3686013" y="361349"/>
                </a:lnTo>
                <a:lnTo>
                  <a:pt x="3687788" y="362998"/>
                </a:lnTo>
                <a:cubicBezTo>
                  <a:pt x="3687857" y="362798"/>
                  <a:pt x="3687256" y="362734"/>
                  <a:pt x="3686274" y="362758"/>
                </a:cubicBezTo>
                <a:lnTo>
                  <a:pt x="3685213" y="362840"/>
                </a:lnTo>
                <a:lnTo>
                  <a:pt x="3689749" y="364546"/>
                </a:lnTo>
                <a:lnTo>
                  <a:pt x="3688236" y="364561"/>
                </a:lnTo>
                <a:lnTo>
                  <a:pt x="3695611" y="365996"/>
                </a:lnTo>
                <a:cubicBezTo>
                  <a:pt x="3689927" y="365331"/>
                  <a:pt x="3689927" y="365331"/>
                  <a:pt x="3689927" y="365331"/>
                </a:cubicBezTo>
                <a:lnTo>
                  <a:pt x="3692780" y="368013"/>
                </a:lnTo>
                <a:lnTo>
                  <a:pt x="3692861" y="368021"/>
                </a:lnTo>
                <a:lnTo>
                  <a:pt x="3701208" y="369049"/>
                </a:lnTo>
                <a:lnTo>
                  <a:pt x="3707009" y="371361"/>
                </a:lnTo>
                <a:lnTo>
                  <a:pt x="3707709" y="371636"/>
                </a:lnTo>
                <a:lnTo>
                  <a:pt x="3704399" y="371441"/>
                </a:lnTo>
                <a:lnTo>
                  <a:pt x="3699989" y="371011"/>
                </a:lnTo>
                <a:lnTo>
                  <a:pt x="3700848" y="371365"/>
                </a:lnTo>
                <a:cubicBezTo>
                  <a:pt x="3719270" y="377042"/>
                  <a:pt x="3738867" y="381798"/>
                  <a:pt x="3758083" y="385099"/>
                </a:cubicBezTo>
                <a:lnTo>
                  <a:pt x="3696791" y="375198"/>
                </a:lnTo>
                <a:lnTo>
                  <a:pt x="3697280" y="375550"/>
                </a:lnTo>
                <a:cubicBezTo>
                  <a:pt x="3698218" y="376169"/>
                  <a:pt x="3699396" y="376775"/>
                  <a:pt x="3700738" y="376919"/>
                </a:cubicBezTo>
                <a:cubicBezTo>
                  <a:pt x="3703247" y="377274"/>
                  <a:pt x="3709736" y="376708"/>
                  <a:pt x="3714729" y="378340"/>
                </a:cubicBezTo>
                <a:cubicBezTo>
                  <a:pt x="3722975" y="380710"/>
                  <a:pt x="3710474" y="380056"/>
                  <a:pt x="3707838" y="379637"/>
                </a:cubicBezTo>
                <a:cubicBezTo>
                  <a:pt x="3704137" y="379764"/>
                  <a:pt x="3700138" y="378641"/>
                  <a:pt x="3698247" y="378606"/>
                </a:cubicBezTo>
                <a:cubicBezTo>
                  <a:pt x="3697737" y="378813"/>
                  <a:pt x="3697330" y="379346"/>
                  <a:pt x="3696834" y="379832"/>
                </a:cubicBezTo>
                <a:lnTo>
                  <a:pt x="3695798" y="380324"/>
                </a:lnTo>
                <a:lnTo>
                  <a:pt x="3698101" y="380957"/>
                </a:lnTo>
                <a:cubicBezTo>
                  <a:pt x="3699328" y="381359"/>
                  <a:pt x="3700169" y="381754"/>
                  <a:pt x="3700306" y="382097"/>
                </a:cubicBezTo>
                <a:cubicBezTo>
                  <a:pt x="3700365" y="382245"/>
                  <a:pt x="3700278" y="382363"/>
                  <a:pt x="3700075" y="382458"/>
                </a:cubicBezTo>
                <a:lnTo>
                  <a:pt x="3699949" y="382486"/>
                </a:lnTo>
                <a:lnTo>
                  <a:pt x="3703029" y="382943"/>
                </a:lnTo>
                <a:cubicBezTo>
                  <a:pt x="3705664" y="383362"/>
                  <a:pt x="3708765" y="384958"/>
                  <a:pt x="3712889" y="386143"/>
                </a:cubicBezTo>
                <a:cubicBezTo>
                  <a:pt x="3718035" y="386916"/>
                  <a:pt x="3720123" y="385961"/>
                  <a:pt x="3722949" y="388352"/>
                </a:cubicBezTo>
                <a:cubicBezTo>
                  <a:pt x="3724983" y="390492"/>
                  <a:pt x="3724152" y="392878"/>
                  <a:pt x="3725642" y="393645"/>
                </a:cubicBezTo>
                <a:cubicBezTo>
                  <a:pt x="3729489" y="395625"/>
                  <a:pt x="3742267" y="395484"/>
                  <a:pt x="3747458" y="396124"/>
                </a:cubicBezTo>
                <a:lnTo>
                  <a:pt x="3755855" y="397100"/>
                </a:lnTo>
                <a:lnTo>
                  <a:pt x="3756799" y="397773"/>
                </a:lnTo>
                <a:lnTo>
                  <a:pt x="3759603" y="399477"/>
                </a:lnTo>
                <a:lnTo>
                  <a:pt x="3756922" y="399257"/>
                </a:lnTo>
                <a:cubicBezTo>
                  <a:pt x="3744067" y="398089"/>
                  <a:pt x="3730878" y="396887"/>
                  <a:pt x="3716663" y="395899"/>
                </a:cubicBezTo>
                <a:cubicBezTo>
                  <a:pt x="3714154" y="395543"/>
                  <a:pt x="3707988" y="395182"/>
                  <a:pt x="3700906" y="394506"/>
                </a:cubicBezTo>
                <a:cubicBezTo>
                  <a:pt x="3698273" y="394088"/>
                  <a:pt x="3678345" y="391643"/>
                  <a:pt x="3689148" y="394235"/>
                </a:cubicBezTo>
                <a:cubicBezTo>
                  <a:pt x="3699285" y="396641"/>
                  <a:pt x="3683680" y="394390"/>
                  <a:pt x="3681915" y="394418"/>
                </a:cubicBezTo>
                <a:cubicBezTo>
                  <a:pt x="3681628" y="394505"/>
                  <a:pt x="3681202" y="394705"/>
                  <a:pt x="3680731" y="394975"/>
                </a:cubicBezTo>
                <a:lnTo>
                  <a:pt x="3680260" y="395293"/>
                </a:lnTo>
                <a:lnTo>
                  <a:pt x="3681715" y="395927"/>
                </a:lnTo>
                <a:lnTo>
                  <a:pt x="3655849" y="388867"/>
                </a:lnTo>
                <a:cubicBezTo>
                  <a:pt x="3636278" y="384290"/>
                  <a:pt x="3615517" y="378341"/>
                  <a:pt x="3596085" y="373605"/>
                </a:cubicBezTo>
                <a:cubicBezTo>
                  <a:pt x="3552757" y="365019"/>
                  <a:pt x="3508238" y="355061"/>
                  <a:pt x="3464095" y="347615"/>
                </a:cubicBezTo>
                <a:cubicBezTo>
                  <a:pt x="3458413" y="346950"/>
                  <a:pt x="3448662" y="341053"/>
                  <a:pt x="3452006" y="341443"/>
                </a:cubicBezTo>
                <a:cubicBezTo>
                  <a:pt x="3492805" y="348501"/>
                  <a:pt x="3533960" y="356831"/>
                  <a:pt x="3574975" y="365323"/>
                </a:cubicBezTo>
                <a:cubicBezTo>
                  <a:pt x="3573618" y="363931"/>
                  <a:pt x="3574788" y="364067"/>
                  <a:pt x="3577148" y="365576"/>
                </a:cubicBezTo>
                <a:cubicBezTo>
                  <a:pt x="3580660" y="365987"/>
                  <a:pt x="3582832" y="366241"/>
                  <a:pt x="3586336" y="367707"/>
                </a:cubicBezTo>
                <a:cubicBezTo>
                  <a:pt x="3604578" y="371072"/>
                  <a:pt x="3624008" y="375807"/>
                  <a:pt x="3643412" y="380366"/>
                </a:cubicBezTo>
                <a:cubicBezTo>
                  <a:pt x="3643412" y="380366"/>
                  <a:pt x="3643412" y="380366"/>
                  <a:pt x="3666326" y="385332"/>
                </a:cubicBezTo>
                <a:cubicBezTo>
                  <a:pt x="3663993" y="384003"/>
                  <a:pt x="3659291" y="382219"/>
                  <a:pt x="3656765" y="380691"/>
                </a:cubicBezTo>
                <a:cubicBezTo>
                  <a:pt x="3620102" y="371651"/>
                  <a:pt x="3582832" y="366241"/>
                  <a:pt x="3546330" y="358276"/>
                </a:cubicBezTo>
                <a:cubicBezTo>
                  <a:pt x="3546330" y="358276"/>
                  <a:pt x="3546330" y="358276"/>
                  <a:pt x="3491803" y="348383"/>
                </a:cubicBezTo>
                <a:cubicBezTo>
                  <a:pt x="3473588" y="345198"/>
                  <a:pt x="3454158" y="340461"/>
                  <a:pt x="3436104" y="338353"/>
                </a:cubicBezTo>
                <a:cubicBezTo>
                  <a:pt x="3436104" y="338353"/>
                  <a:pt x="3436104" y="338353"/>
                  <a:pt x="3326395" y="320781"/>
                </a:cubicBezTo>
                <a:cubicBezTo>
                  <a:pt x="3308341" y="318672"/>
                  <a:pt x="3290101" y="315309"/>
                  <a:pt x="3272215" y="313219"/>
                </a:cubicBezTo>
                <a:cubicBezTo>
                  <a:pt x="3272215" y="313219"/>
                  <a:pt x="3272215" y="313219"/>
                  <a:pt x="3217053" y="306775"/>
                </a:cubicBezTo>
                <a:cubicBezTo>
                  <a:pt x="3217053" y="306775"/>
                  <a:pt x="3217053" y="306775"/>
                  <a:pt x="3107898" y="294027"/>
                </a:cubicBezTo>
                <a:cubicBezTo>
                  <a:pt x="3107898" y="294027"/>
                  <a:pt x="3107898" y="294027"/>
                  <a:pt x="2999473" y="285064"/>
                </a:cubicBezTo>
                <a:cubicBezTo>
                  <a:pt x="2999473" y="285064"/>
                  <a:pt x="2999473" y="285064"/>
                  <a:pt x="2944471" y="279697"/>
                </a:cubicBezTo>
                <a:cubicBezTo>
                  <a:pt x="2944471" y="279697"/>
                  <a:pt x="2944471" y="279697"/>
                  <a:pt x="2891041" y="277159"/>
                </a:cubicBezTo>
                <a:cubicBezTo>
                  <a:pt x="2891041" y="277159"/>
                  <a:pt x="2891041" y="277159"/>
                  <a:pt x="2783126" y="271602"/>
                </a:cubicBezTo>
                <a:cubicBezTo>
                  <a:pt x="2749708" y="269991"/>
                  <a:pt x="2717674" y="269950"/>
                  <a:pt x="2685614" y="269731"/>
                </a:cubicBezTo>
                <a:cubicBezTo>
                  <a:pt x="2685614" y="269731"/>
                  <a:pt x="2685614" y="269731"/>
                  <a:pt x="2636859" y="268795"/>
                </a:cubicBezTo>
                <a:lnTo>
                  <a:pt x="2597299" y="268908"/>
                </a:lnTo>
                <a:lnTo>
                  <a:pt x="2616800" y="273927"/>
                </a:lnTo>
                <a:cubicBezTo>
                  <a:pt x="2630221" y="275883"/>
                  <a:pt x="2644387" y="277353"/>
                  <a:pt x="2652260" y="278982"/>
                </a:cubicBezTo>
                <a:cubicBezTo>
                  <a:pt x="2704846" y="290134"/>
                  <a:pt x="2755539" y="299904"/>
                  <a:pt x="2815674" y="308319"/>
                </a:cubicBezTo>
                <a:lnTo>
                  <a:pt x="2819993" y="309380"/>
                </a:lnTo>
                <a:lnTo>
                  <a:pt x="2814983" y="311151"/>
                </a:lnTo>
                <a:cubicBezTo>
                  <a:pt x="2813987" y="312220"/>
                  <a:pt x="2815923" y="313121"/>
                  <a:pt x="2822534" y="313690"/>
                </a:cubicBezTo>
                <a:lnTo>
                  <a:pt x="2836488" y="312926"/>
                </a:lnTo>
                <a:lnTo>
                  <a:pt x="2842554" y="314584"/>
                </a:lnTo>
                <a:cubicBezTo>
                  <a:pt x="2844980" y="315585"/>
                  <a:pt x="2846221" y="316693"/>
                  <a:pt x="2845279" y="317910"/>
                </a:cubicBezTo>
                <a:cubicBezTo>
                  <a:pt x="2841198" y="323186"/>
                  <a:pt x="2804349" y="311474"/>
                  <a:pt x="2796478" y="310162"/>
                </a:cubicBezTo>
                <a:cubicBezTo>
                  <a:pt x="2716507" y="298672"/>
                  <a:pt x="2642511" y="283925"/>
                  <a:pt x="2554354" y="270892"/>
                </a:cubicBezTo>
                <a:lnTo>
                  <a:pt x="2547301" y="269667"/>
                </a:lnTo>
                <a:lnTo>
                  <a:pt x="2491454" y="270667"/>
                </a:lnTo>
                <a:cubicBezTo>
                  <a:pt x="2491454" y="270667"/>
                  <a:pt x="2491454" y="270667"/>
                  <a:pt x="2444244" y="272379"/>
                </a:cubicBezTo>
                <a:lnTo>
                  <a:pt x="2444059" y="272389"/>
                </a:lnTo>
                <a:lnTo>
                  <a:pt x="2463675" y="276515"/>
                </a:lnTo>
                <a:cubicBezTo>
                  <a:pt x="2481506" y="280189"/>
                  <a:pt x="2500083" y="283933"/>
                  <a:pt x="2504019" y="284907"/>
                </a:cubicBezTo>
                <a:cubicBezTo>
                  <a:pt x="2523233" y="291340"/>
                  <a:pt x="2541182" y="296215"/>
                  <a:pt x="2554727" y="302315"/>
                </a:cubicBezTo>
                <a:cubicBezTo>
                  <a:pt x="2556620" y="303699"/>
                  <a:pt x="2560723" y="310517"/>
                  <a:pt x="2562615" y="311902"/>
                </a:cubicBezTo>
                <a:cubicBezTo>
                  <a:pt x="2582149" y="322386"/>
                  <a:pt x="2624941" y="314292"/>
                  <a:pt x="2620866" y="323388"/>
                </a:cubicBezTo>
                <a:cubicBezTo>
                  <a:pt x="2620866" y="323388"/>
                  <a:pt x="2611426" y="324106"/>
                  <a:pt x="2603874" y="326208"/>
                </a:cubicBezTo>
                <a:cubicBezTo>
                  <a:pt x="2605759" y="323774"/>
                  <a:pt x="2605759" y="323774"/>
                  <a:pt x="2607649" y="325157"/>
                </a:cubicBezTo>
                <a:lnTo>
                  <a:pt x="2600191" y="324758"/>
                </a:lnTo>
                <a:lnTo>
                  <a:pt x="2597299" y="323620"/>
                </a:lnTo>
                <a:cubicBezTo>
                  <a:pt x="2595293" y="323265"/>
                  <a:pt x="2593798" y="323282"/>
                  <a:pt x="2593798" y="323282"/>
                </a:cubicBezTo>
                <a:cubicBezTo>
                  <a:pt x="2593798" y="323282"/>
                  <a:pt x="2588144" y="330588"/>
                  <a:pt x="2581848" y="330430"/>
                </a:cubicBezTo>
                <a:lnTo>
                  <a:pt x="2571356" y="329776"/>
                </a:lnTo>
                <a:lnTo>
                  <a:pt x="2563908" y="327186"/>
                </a:lnTo>
                <a:cubicBezTo>
                  <a:pt x="2557998" y="325244"/>
                  <a:pt x="2551885" y="323369"/>
                  <a:pt x="2545401" y="321586"/>
                </a:cubicBezTo>
                <a:cubicBezTo>
                  <a:pt x="2530841" y="317364"/>
                  <a:pt x="2519108" y="315447"/>
                  <a:pt x="2503307" y="312515"/>
                </a:cubicBezTo>
                <a:cubicBezTo>
                  <a:pt x="2495406" y="311050"/>
                  <a:pt x="2481591" y="307822"/>
                  <a:pt x="2471882" y="307137"/>
                </a:cubicBezTo>
                <a:cubicBezTo>
                  <a:pt x="2471537" y="306677"/>
                  <a:pt x="2461238" y="306673"/>
                  <a:pt x="2460588" y="307281"/>
                </a:cubicBezTo>
                <a:cubicBezTo>
                  <a:pt x="2459940" y="307888"/>
                  <a:pt x="2464116" y="308799"/>
                  <a:pt x="2464460" y="309260"/>
                </a:cubicBezTo>
                <a:cubicBezTo>
                  <a:pt x="2490657" y="313797"/>
                  <a:pt x="2517122" y="315741"/>
                  <a:pt x="2541607" y="322661"/>
                </a:cubicBezTo>
                <a:lnTo>
                  <a:pt x="2557704" y="327279"/>
                </a:lnTo>
                <a:lnTo>
                  <a:pt x="2552962" y="326292"/>
                </a:lnTo>
                <a:cubicBezTo>
                  <a:pt x="2542019" y="323686"/>
                  <a:pt x="2531311" y="320776"/>
                  <a:pt x="2525488" y="320327"/>
                </a:cubicBezTo>
                <a:cubicBezTo>
                  <a:pt x="2523597" y="318943"/>
                  <a:pt x="2519515" y="324220"/>
                  <a:pt x="2515740" y="325271"/>
                </a:cubicBezTo>
                <a:lnTo>
                  <a:pt x="2510534" y="325050"/>
                </a:lnTo>
                <a:lnTo>
                  <a:pt x="2493892" y="321316"/>
                </a:lnTo>
                <a:lnTo>
                  <a:pt x="2478235" y="319306"/>
                </a:lnTo>
                <a:lnTo>
                  <a:pt x="2449303" y="312241"/>
                </a:lnTo>
                <a:cubicBezTo>
                  <a:pt x="2431666" y="306961"/>
                  <a:pt x="2410247" y="298914"/>
                  <a:pt x="2383171" y="294988"/>
                </a:cubicBezTo>
                <a:cubicBezTo>
                  <a:pt x="2383171" y="294988"/>
                  <a:pt x="2377190" y="294424"/>
                  <a:pt x="2374991" y="297265"/>
                </a:cubicBezTo>
                <a:cubicBezTo>
                  <a:pt x="2375546" y="299579"/>
                  <a:pt x="2379130" y="301646"/>
                  <a:pt x="2384347" y="303497"/>
                </a:cubicBezTo>
                <a:lnTo>
                  <a:pt x="2392055" y="305485"/>
                </a:lnTo>
                <a:lnTo>
                  <a:pt x="2374480" y="303038"/>
                </a:lnTo>
                <a:cubicBezTo>
                  <a:pt x="2354775" y="301282"/>
                  <a:pt x="2335486" y="298358"/>
                  <a:pt x="2313504" y="296258"/>
                </a:cubicBezTo>
                <a:cubicBezTo>
                  <a:pt x="2308678" y="295953"/>
                  <a:pt x="2303107" y="294652"/>
                  <a:pt x="2298281" y="294348"/>
                </a:cubicBezTo>
                <a:cubicBezTo>
                  <a:pt x="2295951" y="294182"/>
                  <a:pt x="2290419" y="294407"/>
                  <a:pt x="2294996" y="295856"/>
                </a:cubicBezTo>
                <a:cubicBezTo>
                  <a:pt x="2300402" y="297182"/>
                  <a:pt x="2307723" y="297627"/>
                  <a:pt x="2311448" y="298180"/>
                </a:cubicBezTo>
                <a:cubicBezTo>
                  <a:pt x="2332437" y="300426"/>
                  <a:pt x="2350332" y="302963"/>
                  <a:pt x="2369279" y="305428"/>
                </a:cubicBezTo>
                <a:cubicBezTo>
                  <a:pt x="2381011" y="307346"/>
                  <a:pt x="2395851" y="307271"/>
                  <a:pt x="2407476" y="309291"/>
                </a:cubicBezTo>
                <a:cubicBezTo>
                  <a:pt x="2414492" y="310802"/>
                  <a:pt x="2418452" y="311916"/>
                  <a:pt x="2426352" y="313382"/>
                </a:cubicBezTo>
                <a:lnTo>
                  <a:pt x="2436792" y="314979"/>
                </a:lnTo>
                <a:lnTo>
                  <a:pt x="2437661" y="315165"/>
                </a:lnTo>
                <a:lnTo>
                  <a:pt x="2441749" y="316127"/>
                </a:lnTo>
                <a:lnTo>
                  <a:pt x="2443834" y="317086"/>
                </a:lnTo>
                <a:cubicBezTo>
                  <a:pt x="2442299" y="317122"/>
                  <a:pt x="2439204" y="316794"/>
                  <a:pt x="2437839" y="316443"/>
                </a:cubicBezTo>
                <a:cubicBezTo>
                  <a:pt x="2417605" y="313489"/>
                  <a:pt x="2400054" y="311414"/>
                  <a:pt x="2381757" y="308341"/>
                </a:cubicBezTo>
                <a:cubicBezTo>
                  <a:pt x="2359321" y="305883"/>
                  <a:pt x="2338389" y="303714"/>
                  <a:pt x="2317801" y="302003"/>
                </a:cubicBezTo>
                <a:cubicBezTo>
                  <a:pt x="2296360" y="299399"/>
                  <a:pt x="2275810" y="299214"/>
                  <a:pt x="2254024" y="296150"/>
                </a:cubicBezTo>
                <a:cubicBezTo>
                  <a:pt x="2240684" y="294172"/>
                  <a:pt x="2225900" y="293030"/>
                  <a:pt x="2212434" y="289157"/>
                </a:cubicBezTo>
                <a:lnTo>
                  <a:pt x="2210478" y="288413"/>
                </a:lnTo>
                <a:lnTo>
                  <a:pt x="2208895" y="288527"/>
                </a:lnTo>
                <a:lnTo>
                  <a:pt x="2206654" y="290623"/>
                </a:lnTo>
                <a:cubicBezTo>
                  <a:pt x="2204999" y="293082"/>
                  <a:pt x="2208086" y="292538"/>
                  <a:pt x="2208086" y="292538"/>
                </a:cubicBezTo>
                <a:cubicBezTo>
                  <a:pt x="2208086" y="292538"/>
                  <a:pt x="2205686" y="294000"/>
                  <a:pt x="2204426" y="296741"/>
                </a:cubicBezTo>
                <a:lnTo>
                  <a:pt x="2174083" y="292629"/>
                </a:lnTo>
                <a:lnTo>
                  <a:pt x="2163058" y="291834"/>
                </a:lnTo>
                <a:lnTo>
                  <a:pt x="2152047" y="292628"/>
                </a:lnTo>
                <a:lnTo>
                  <a:pt x="2121703" y="296740"/>
                </a:lnTo>
                <a:cubicBezTo>
                  <a:pt x="2120443" y="293999"/>
                  <a:pt x="2118043" y="292537"/>
                  <a:pt x="2118043" y="292537"/>
                </a:cubicBezTo>
                <a:cubicBezTo>
                  <a:pt x="2118043" y="292537"/>
                  <a:pt x="2121131" y="293081"/>
                  <a:pt x="2119476" y="290622"/>
                </a:cubicBezTo>
                <a:lnTo>
                  <a:pt x="2117237" y="288529"/>
                </a:lnTo>
                <a:lnTo>
                  <a:pt x="2115647" y="288414"/>
                </a:lnTo>
                <a:lnTo>
                  <a:pt x="2113696" y="289156"/>
                </a:lnTo>
                <a:cubicBezTo>
                  <a:pt x="2100229" y="293029"/>
                  <a:pt x="2085446" y="294171"/>
                  <a:pt x="2072106" y="296149"/>
                </a:cubicBezTo>
                <a:cubicBezTo>
                  <a:pt x="2050320" y="299213"/>
                  <a:pt x="2029770" y="299398"/>
                  <a:pt x="2008328" y="302002"/>
                </a:cubicBezTo>
                <a:cubicBezTo>
                  <a:pt x="1987741" y="303713"/>
                  <a:pt x="1966808" y="305882"/>
                  <a:pt x="1944372" y="308340"/>
                </a:cubicBezTo>
                <a:cubicBezTo>
                  <a:pt x="1926076" y="311413"/>
                  <a:pt x="1908525" y="313488"/>
                  <a:pt x="1888291" y="316442"/>
                </a:cubicBezTo>
                <a:cubicBezTo>
                  <a:pt x="1886925" y="316793"/>
                  <a:pt x="1883831" y="317121"/>
                  <a:pt x="1882295" y="317085"/>
                </a:cubicBezTo>
                <a:lnTo>
                  <a:pt x="1884381" y="316126"/>
                </a:lnTo>
                <a:lnTo>
                  <a:pt x="1888469" y="315164"/>
                </a:lnTo>
                <a:lnTo>
                  <a:pt x="1889338" y="314978"/>
                </a:lnTo>
                <a:lnTo>
                  <a:pt x="1899778" y="313381"/>
                </a:lnTo>
                <a:cubicBezTo>
                  <a:pt x="1907678" y="311915"/>
                  <a:pt x="1911638" y="310801"/>
                  <a:pt x="1918654" y="309290"/>
                </a:cubicBezTo>
                <a:cubicBezTo>
                  <a:pt x="1930279" y="307270"/>
                  <a:pt x="1945119" y="307345"/>
                  <a:pt x="1956851" y="305427"/>
                </a:cubicBezTo>
                <a:cubicBezTo>
                  <a:pt x="1975798" y="302962"/>
                  <a:pt x="1993693" y="300425"/>
                  <a:pt x="2014682" y="298179"/>
                </a:cubicBezTo>
                <a:cubicBezTo>
                  <a:pt x="2018407" y="297626"/>
                  <a:pt x="2025728" y="297181"/>
                  <a:pt x="2031134" y="295855"/>
                </a:cubicBezTo>
                <a:cubicBezTo>
                  <a:pt x="2035711" y="294406"/>
                  <a:pt x="2030179" y="294181"/>
                  <a:pt x="2027849" y="294347"/>
                </a:cubicBezTo>
                <a:cubicBezTo>
                  <a:pt x="2023023" y="294651"/>
                  <a:pt x="2017452" y="295952"/>
                  <a:pt x="2012626" y="296257"/>
                </a:cubicBezTo>
                <a:cubicBezTo>
                  <a:pt x="1990644" y="298357"/>
                  <a:pt x="1971355" y="301281"/>
                  <a:pt x="1951650" y="303037"/>
                </a:cubicBezTo>
                <a:lnTo>
                  <a:pt x="1934074" y="305484"/>
                </a:lnTo>
                <a:lnTo>
                  <a:pt x="1941783" y="303496"/>
                </a:lnTo>
                <a:cubicBezTo>
                  <a:pt x="1947000" y="301645"/>
                  <a:pt x="1950584" y="299578"/>
                  <a:pt x="1951139" y="297264"/>
                </a:cubicBezTo>
                <a:cubicBezTo>
                  <a:pt x="1948940" y="294423"/>
                  <a:pt x="1942959" y="294987"/>
                  <a:pt x="1942959" y="294987"/>
                </a:cubicBezTo>
                <a:cubicBezTo>
                  <a:pt x="1915883" y="298913"/>
                  <a:pt x="1894464" y="306960"/>
                  <a:pt x="1876827" y="312240"/>
                </a:cubicBezTo>
                <a:lnTo>
                  <a:pt x="1847895" y="319305"/>
                </a:lnTo>
                <a:lnTo>
                  <a:pt x="1832238" y="321315"/>
                </a:lnTo>
                <a:lnTo>
                  <a:pt x="1815596" y="325049"/>
                </a:lnTo>
                <a:lnTo>
                  <a:pt x="1810390" y="325270"/>
                </a:lnTo>
                <a:cubicBezTo>
                  <a:pt x="1806615" y="324219"/>
                  <a:pt x="1802532" y="318942"/>
                  <a:pt x="1800642" y="320326"/>
                </a:cubicBezTo>
                <a:cubicBezTo>
                  <a:pt x="1794818" y="320775"/>
                  <a:pt x="1784110" y="323685"/>
                  <a:pt x="1773167" y="326291"/>
                </a:cubicBezTo>
                <a:lnTo>
                  <a:pt x="1768426" y="327278"/>
                </a:lnTo>
                <a:lnTo>
                  <a:pt x="1784522" y="322660"/>
                </a:lnTo>
                <a:cubicBezTo>
                  <a:pt x="1809008" y="315740"/>
                  <a:pt x="1835473" y="313796"/>
                  <a:pt x="1861669" y="309259"/>
                </a:cubicBezTo>
                <a:cubicBezTo>
                  <a:pt x="1862014" y="308798"/>
                  <a:pt x="1866190" y="307887"/>
                  <a:pt x="1865542" y="307280"/>
                </a:cubicBezTo>
                <a:cubicBezTo>
                  <a:pt x="1864891" y="306672"/>
                  <a:pt x="1854592" y="306676"/>
                  <a:pt x="1854247" y="307136"/>
                </a:cubicBezTo>
                <a:cubicBezTo>
                  <a:pt x="1844539" y="307821"/>
                  <a:pt x="1830724" y="311049"/>
                  <a:pt x="1822823" y="312514"/>
                </a:cubicBezTo>
                <a:cubicBezTo>
                  <a:pt x="1807021" y="315446"/>
                  <a:pt x="1795289" y="317363"/>
                  <a:pt x="1780729" y="321585"/>
                </a:cubicBezTo>
                <a:cubicBezTo>
                  <a:pt x="1774245" y="323368"/>
                  <a:pt x="1768132" y="325243"/>
                  <a:pt x="1762222" y="327185"/>
                </a:cubicBezTo>
                <a:lnTo>
                  <a:pt x="1754774" y="329775"/>
                </a:lnTo>
                <a:lnTo>
                  <a:pt x="1744281" y="330429"/>
                </a:lnTo>
                <a:cubicBezTo>
                  <a:pt x="1737986" y="330587"/>
                  <a:pt x="1732332" y="323281"/>
                  <a:pt x="1732332" y="323281"/>
                </a:cubicBezTo>
                <a:cubicBezTo>
                  <a:pt x="1732332" y="323281"/>
                  <a:pt x="1730837" y="323264"/>
                  <a:pt x="1728831" y="323619"/>
                </a:cubicBezTo>
                <a:lnTo>
                  <a:pt x="1725939" y="324757"/>
                </a:lnTo>
                <a:lnTo>
                  <a:pt x="1718481" y="325156"/>
                </a:lnTo>
                <a:cubicBezTo>
                  <a:pt x="1720371" y="323773"/>
                  <a:pt x="1720371" y="323773"/>
                  <a:pt x="1722255" y="326207"/>
                </a:cubicBezTo>
                <a:cubicBezTo>
                  <a:pt x="1714704" y="324105"/>
                  <a:pt x="1705263" y="323387"/>
                  <a:pt x="1705263" y="323387"/>
                </a:cubicBezTo>
                <a:cubicBezTo>
                  <a:pt x="1701189" y="314291"/>
                  <a:pt x="1743980" y="322385"/>
                  <a:pt x="1763515" y="311901"/>
                </a:cubicBezTo>
                <a:cubicBezTo>
                  <a:pt x="1765407" y="310516"/>
                  <a:pt x="1769510" y="303698"/>
                  <a:pt x="1771402" y="302314"/>
                </a:cubicBezTo>
                <a:cubicBezTo>
                  <a:pt x="1784948" y="296214"/>
                  <a:pt x="1802897" y="291339"/>
                  <a:pt x="1822110" y="284906"/>
                </a:cubicBezTo>
                <a:cubicBezTo>
                  <a:pt x="1826046" y="283932"/>
                  <a:pt x="1844624" y="280188"/>
                  <a:pt x="1862454" y="276514"/>
                </a:cubicBezTo>
                <a:lnTo>
                  <a:pt x="1882063" y="272390"/>
                </a:lnTo>
                <a:lnTo>
                  <a:pt x="1881886" y="272380"/>
                </a:lnTo>
                <a:cubicBezTo>
                  <a:pt x="1834676" y="270668"/>
                  <a:pt x="1834676" y="270668"/>
                  <a:pt x="1834676" y="270668"/>
                </a:cubicBezTo>
                <a:lnTo>
                  <a:pt x="1778819" y="269668"/>
                </a:lnTo>
                <a:lnTo>
                  <a:pt x="1771776" y="270891"/>
                </a:lnTo>
                <a:cubicBezTo>
                  <a:pt x="1683619" y="283924"/>
                  <a:pt x="1609623" y="298671"/>
                  <a:pt x="1529652" y="310161"/>
                </a:cubicBezTo>
                <a:cubicBezTo>
                  <a:pt x="1521780" y="311473"/>
                  <a:pt x="1484932" y="323185"/>
                  <a:pt x="1480851" y="317909"/>
                </a:cubicBezTo>
                <a:cubicBezTo>
                  <a:pt x="1479909" y="316692"/>
                  <a:pt x="1481150" y="315584"/>
                  <a:pt x="1483576" y="314583"/>
                </a:cubicBezTo>
                <a:lnTo>
                  <a:pt x="1489642" y="312925"/>
                </a:lnTo>
                <a:lnTo>
                  <a:pt x="1503596" y="313689"/>
                </a:lnTo>
                <a:cubicBezTo>
                  <a:pt x="1510207" y="313120"/>
                  <a:pt x="1512143" y="312219"/>
                  <a:pt x="1511147" y="311150"/>
                </a:cubicBezTo>
                <a:lnTo>
                  <a:pt x="1506137" y="309379"/>
                </a:lnTo>
                <a:lnTo>
                  <a:pt x="1510455" y="308318"/>
                </a:lnTo>
                <a:cubicBezTo>
                  <a:pt x="1570590" y="299903"/>
                  <a:pt x="1621284" y="290133"/>
                  <a:pt x="1673870" y="278981"/>
                </a:cubicBezTo>
                <a:cubicBezTo>
                  <a:pt x="1681742" y="277352"/>
                  <a:pt x="1695909" y="275882"/>
                  <a:pt x="1709329" y="273926"/>
                </a:cubicBezTo>
                <a:lnTo>
                  <a:pt x="1728823" y="268909"/>
                </a:lnTo>
                <a:lnTo>
                  <a:pt x="1689270" y="268796"/>
                </a:lnTo>
                <a:cubicBezTo>
                  <a:pt x="1640516" y="269732"/>
                  <a:pt x="1640516" y="269732"/>
                  <a:pt x="1640516" y="269732"/>
                </a:cubicBezTo>
                <a:cubicBezTo>
                  <a:pt x="1608456" y="269951"/>
                  <a:pt x="1576422" y="269992"/>
                  <a:pt x="1543004" y="271603"/>
                </a:cubicBezTo>
                <a:cubicBezTo>
                  <a:pt x="1435088" y="277160"/>
                  <a:pt x="1435088" y="277160"/>
                  <a:pt x="1435088" y="277160"/>
                </a:cubicBezTo>
                <a:cubicBezTo>
                  <a:pt x="1381659" y="279698"/>
                  <a:pt x="1381659" y="279698"/>
                  <a:pt x="1381659" y="279698"/>
                </a:cubicBezTo>
                <a:cubicBezTo>
                  <a:pt x="1326657" y="285065"/>
                  <a:pt x="1326657" y="285065"/>
                  <a:pt x="1326657" y="285065"/>
                </a:cubicBezTo>
                <a:cubicBezTo>
                  <a:pt x="1218232" y="294028"/>
                  <a:pt x="1218232" y="294028"/>
                  <a:pt x="1218232" y="294028"/>
                </a:cubicBezTo>
                <a:cubicBezTo>
                  <a:pt x="1109077" y="306776"/>
                  <a:pt x="1109077" y="306776"/>
                  <a:pt x="1109077" y="306776"/>
                </a:cubicBezTo>
                <a:cubicBezTo>
                  <a:pt x="1053915" y="313220"/>
                  <a:pt x="1053915" y="313220"/>
                  <a:pt x="1053915" y="313220"/>
                </a:cubicBezTo>
                <a:cubicBezTo>
                  <a:pt x="1036029" y="315310"/>
                  <a:pt x="1017788" y="318673"/>
                  <a:pt x="999735" y="320782"/>
                </a:cubicBezTo>
                <a:cubicBezTo>
                  <a:pt x="890025" y="338354"/>
                  <a:pt x="890025" y="338354"/>
                  <a:pt x="890025" y="338354"/>
                </a:cubicBezTo>
                <a:cubicBezTo>
                  <a:pt x="871972" y="340462"/>
                  <a:pt x="852541" y="345199"/>
                  <a:pt x="834327" y="348384"/>
                </a:cubicBezTo>
                <a:cubicBezTo>
                  <a:pt x="779799" y="358277"/>
                  <a:pt x="779799" y="358277"/>
                  <a:pt x="779799" y="358277"/>
                </a:cubicBezTo>
                <a:cubicBezTo>
                  <a:pt x="743298" y="366242"/>
                  <a:pt x="706028" y="371652"/>
                  <a:pt x="669364" y="380692"/>
                </a:cubicBezTo>
                <a:cubicBezTo>
                  <a:pt x="666839" y="382220"/>
                  <a:pt x="662136" y="384004"/>
                  <a:pt x="659803" y="385333"/>
                </a:cubicBezTo>
                <a:cubicBezTo>
                  <a:pt x="682717" y="380367"/>
                  <a:pt x="682717" y="380367"/>
                  <a:pt x="682717" y="380367"/>
                </a:cubicBezTo>
                <a:cubicBezTo>
                  <a:pt x="702122" y="375808"/>
                  <a:pt x="721552" y="371073"/>
                  <a:pt x="739793" y="367708"/>
                </a:cubicBezTo>
                <a:cubicBezTo>
                  <a:pt x="743298" y="366242"/>
                  <a:pt x="745470" y="365988"/>
                  <a:pt x="748982" y="365577"/>
                </a:cubicBezTo>
                <a:cubicBezTo>
                  <a:pt x="751341" y="364068"/>
                  <a:pt x="752512" y="363932"/>
                  <a:pt x="751154" y="365324"/>
                </a:cubicBezTo>
                <a:cubicBezTo>
                  <a:pt x="792169" y="356832"/>
                  <a:pt x="833324" y="348502"/>
                  <a:pt x="874124" y="341444"/>
                </a:cubicBezTo>
                <a:cubicBezTo>
                  <a:pt x="877467" y="341054"/>
                  <a:pt x="867717" y="346951"/>
                  <a:pt x="862034" y="347616"/>
                </a:cubicBezTo>
                <a:cubicBezTo>
                  <a:pt x="817891" y="355062"/>
                  <a:pt x="773373" y="365020"/>
                  <a:pt x="730044" y="373606"/>
                </a:cubicBezTo>
                <a:cubicBezTo>
                  <a:pt x="710612" y="378342"/>
                  <a:pt x="689851" y="384291"/>
                  <a:pt x="670280" y="388868"/>
                </a:cubicBezTo>
                <a:lnTo>
                  <a:pt x="644415" y="395928"/>
                </a:lnTo>
                <a:lnTo>
                  <a:pt x="645870" y="395294"/>
                </a:lnTo>
                <a:lnTo>
                  <a:pt x="645398" y="394976"/>
                </a:lnTo>
                <a:cubicBezTo>
                  <a:pt x="644928" y="394706"/>
                  <a:pt x="644501" y="394506"/>
                  <a:pt x="644215" y="394419"/>
                </a:cubicBezTo>
                <a:cubicBezTo>
                  <a:pt x="642449" y="394391"/>
                  <a:pt x="626844" y="396642"/>
                  <a:pt x="636982" y="394236"/>
                </a:cubicBezTo>
                <a:cubicBezTo>
                  <a:pt x="647785" y="391644"/>
                  <a:pt x="627857" y="394089"/>
                  <a:pt x="625224" y="394507"/>
                </a:cubicBezTo>
                <a:cubicBezTo>
                  <a:pt x="618142" y="395183"/>
                  <a:pt x="611976" y="395544"/>
                  <a:pt x="609467" y="395900"/>
                </a:cubicBezTo>
                <a:cubicBezTo>
                  <a:pt x="595251" y="396888"/>
                  <a:pt x="582063" y="398090"/>
                  <a:pt x="569208" y="399258"/>
                </a:cubicBezTo>
                <a:lnTo>
                  <a:pt x="566527" y="399478"/>
                </a:lnTo>
                <a:lnTo>
                  <a:pt x="569331" y="397774"/>
                </a:lnTo>
                <a:lnTo>
                  <a:pt x="570274" y="397101"/>
                </a:lnTo>
                <a:lnTo>
                  <a:pt x="578671" y="396125"/>
                </a:lnTo>
                <a:cubicBezTo>
                  <a:pt x="583862" y="395485"/>
                  <a:pt x="596640" y="395626"/>
                  <a:pt x="600487" y="393646"/>
                </a:cubicBezTo>
                <a:cubicBezTo>
                  <a:pt x="601978" y="392879"/>
                  <a:pt x="601147" y="390493"/>
                  <a:pt x="603181" y="388353"/>
                </a:cubicBezTo>
                <a:cubicBezTo>
                  <a:pt x="606006" y="385962"/>
                  <a:pt x="608095" y="386917"/>
                  <a:pt x="613241" y="386144"/>
                </a:cubicBezTo>
                <a:cubicBezTo>
                  <a:pt x="617365" y="384959"/>
                  <a:pt x="620466" y="383363"/>
                  <a:pt x="623100" y="382944"/>
                </a:cubicBezTo>
                <a:lnTo>
                  <a:pt x="626181" y="382487"/>
                </a:lnTo>
                <a:lnTo>
                  <a:pt x="626054" y="382459"/>
                </a:lnTo>
                <a:cubicBezTo>
                  <a:pt x="625852" y="382364"/>
                  <a:pt x="625764" y="382246"/>
                  <a:pt x="625824" y="382098"/>
                </a:cubicBezTo>
                <a:cubicBezTo>
                  <a:pt x="625960" y="381755"/>
                  <a:pt x="626802" y="381360"/>
                  <a:pt x="628029" y="380958"/>
                </a:cubicBezTo>
                <a:lnTo>
                  <a:pt x="630332" y="380325"/>
                </a:lnTo>
                <a:lnTo>
                  <a:pt x="629296" y="379833"/>
                </a:lnTo>
                <a:cubicBezTo>
                  <a:pt x="628799" y="379347"/>
                  <a:pt x="628393" y="378814"/>
                  <a:pt x="627882" y="378607"/>
                </a:cubicBezTo>
                <a:cubicBezTo>
                  <a:pt x="625992" y="378642"/>
                  <a:pt x="621992" y="379765"/>
                  <a:pt x="618292" y="379638"/>
                </a:cubicBezTo>
                <a:cubicBezTo>
                  <a:pt x="615656" y="380057"/>
                  <a:pt x="603155" y="380711"/>
                  <a:pt x="611401" y="378341"/>
                </a:cubicBezTo>
                <a:cubicBezTo>
                  <a:pt x="616394" y="376709"/>
                  <a:pt x="622883" y="377275"/>
                  <a:pt x="625392" y="376920"/>
                </a:cubicBezTo>
                <a:cubicBezTo>
                  <a:pt x="626733" y="376776"/>
                  <a:pt x="627911" y="376170"/>
                  <a:pt x="628850" y="375551"/>
                </a:cubicBezTo>
                <a:lnTo>
                  <a:pt x="629338" y="375199"/>
                </a:lnTo>
                <a:lnTo>
                  <a:pt x="568046" y="385100"/>
                </a:lnTo>
                <a:cubicBezTo>
                  <a:pt x="587263" y="381799"/>
                  <a:pt x="606860" y="377043"/>
                  <a:pt x="625282" y="371366"/>
                </a:cubicBezTo>
                <a:lnTo>
                  <a:pt x="626141" y="371012"/>
                </a:lnTo>
                <a:lnTo>
                  <a:pt x="621730" y="371442"/>
                </a:lnTo>
                <a:lnTo>
                  <a:pt x="618421" y="371637"/>
                </a:lnTo>
                <a:lnTo>
                  <a:pt x="619121" y="371362"/>
                </a:lnTo>
                <a:lnTo>
                  <a:pt x="624921" y="369050"/>
                </a:lnTo>
                <a:lnTo>
                  <a:pt x="633268" y="368022"/>
                </a:lnTo>
                <a:lnTo>
                  <a:pt x="633350" y="368014"/>
                </a:lnTo>
                <a:lnTo>
                  <a:pt x="636202" y="365332"/>
                </a:lnTo>
                <a:cubicBezTo>
                  <a:pt x="636202" y="365332"/>
                  <a:pt x="636202" y="365332"/>
                  <a:pt x="630519" y="365997"/>
                </a:cubicBezTo>
                <a:lnTo>
                  <a:pt x="637894" y="364562"/>
                </a:lnTo>
                <a:lnTo>
                  <a:pt x="636381" y="364547"/>
                </a:lnTo>
                <a:lnTo>
                  <a:pt x="640916" y="362841"/>
                </a:lnTo>
                <a:lnTo>
                  <a:pt x="639856" y="362759"/>
                </a:lnTo>
                <a:cubicBezTo>
                  <a:pt x="638873" y="362735"/>
                  <a:pt x="638272" y="362799"/>
                  <a:pt x="638342" y="362999"/>
                </a:cubicBezTo>
                <a:lnTo>
                  <a:pt x="640117" y="361350"/>
                </a:lnTo>
                <a:lnTo>
                  <a:pt x="624369" y="363190"/>
                </a:lnTo>
                <a:cubicBezTo>
                  <a:pt x="624369" y="363190"/>
                  <a:pt x="624369" y="363190"/>
                  <a:pt x="632413" y="361017"/>
                </a:cubicBezTo>
                <a:lnTo>
                  <a:pt x="638694" y="358237"/>
                </a:lnTo>
                <a:lnTo>
                  <a:pt x="637058" y="358364"/>
                </a:lnTo>
                <a:lnTo>
                  <a:pt x="636900" y="358374"/>
                </a:lnTo>
                <a:lnTo>
                  <a:pt x="605500" y="364160"/>
                </a:lnTo>
                <a:lnTo>
                  <a:pt x="622285" y="359309"/>
                </a:lnTo>
                <a:lnTo>
                  <a:pt x="613674" y="360228"/>
                </a:lnTo>
                <a:cubicBezTo>
                  <a:pt x="612680" y="360212"/>
                  <a:pt x="607309" y="360917"/>
                  <a:pt x="603951" y="361110"/>
                </a:cubicBezTo>
                <a:lnTo>
                  <a:pt x="602394" y="361095"/>
                </a:lnTo>
                <a:lnTo>
                  <a:pt x="601470" y="361538"/>
                </a:lnTo>
                <a:cubicBezTo>
                  <a:pt x="599143" y="362527"/>
                  <a:pt x="596799" y="363165"/>
                  <a:pt x="596725" y="361772"/>
                </a:cubicBezTo>
                <a:lnTo>
                  <a:pt x="600658" y="359967"/>
                </a:lnTo>
                <a:lnTo>
                  <a:pt x="600540" y="359982"/>
                </a:lnTo>
                <a:lnTo>
                  <a:pt x="597503" y="359148"/>
                </a:lnTo>
                <a:lnTo>
                  <a:pt x="585707" y="364106"/>
                </a:lnTo>
                <a:cubicBezTo>
                  <a:pt x="585707" y="364106"/>
                  <a:pt x="575686" y="368309"/>
                  <a:pt x="576944" y="366263"/>
                </a:cubicBezTo>
                <a:lnTo>
                  <a:pt x="579639" y="365031"/>
                </a:lnTo>
                <a:lnTo>
                  <a:pt x="583565" y="364368"/>
                </a:lnTo>
                <a:cubicBezTo>
                  <a:pt x="585101" y="364057"/>
                  <a:pt x="586322" y="363726"/>
                  <a:pt x="586846" y="363391"/>
                </a:cubicBezTo>
                <a:lnTo>
                  <a:pt x="585994" y="362435"/>
                </a:lnTo>
                <a:lnTo>
                  <a:pt x="586966" y="362060"/>
                </a:lnTo>
                <a:cubicBezTo>
                  <a:pt x="585864" y="363045"/>
                  <a:pt x="597288" y="358507"/>
                  <a:pt x="596042" y="356706"/>
                </a:cubicBezTo>
                <a:cubicBezTo>
                  <a:pt x="595648" y="356138"/>
                  <a:pt x="584618" y="361243"/>
                  <a:pt x="582480" y="362234"/>
                </a:cubicBezTo>
                <a:lnTo>
                  <a:pt x="581627" y="362557"/>
                </a:lnTo>
                <a:lnTo>
                  <a:pt x="581506" y="362563"/>
                </a:lnTo>
                <a:lnTo>
                  <a:pt x="578744" y="362971"/>
                </a:lnTo>
                <a:lnTo>
                  <a:pt x="595025" y="355641"/>
                </a:lnTo>
                <a:lnTo>
                  <a:pt x="579792" y="359532"/>
                </a:lnTo>
                <a:lnTo>
                  <a:pt x="573113" y="362017"/>
                </a:lnTo>
                <a:lnTo>
                  <a:pt x="577236" y="360185"/>
                </a:lnTo>
                <a:lnTo>
                  <a:pt x="533641" y="371320"/>
                </a:lnTo>
                <a:cubicBezTo>
                  <a:pt x="532472" y="371456"/>
                  <a:pt x="528940" y="373102"/>
                  <a:pt x="526413" y="374631"/>
                </a:cubicBezTo>
                <a:cubicBezTo>
                  <a:pt x="517552" y="375666"/>
                  <a:pt x="508366" y="377796"/>
                  <a:pt x="499151" y="380106"/>
                </a:cubicBezTo>
                <a:cubicBezTo>
                  <a:pt x="507196" y="377932"/>
                  <a:pt x="516572" y="374547"/>
                  <a:pt x="525785" y="372238"/>
                </a:cubicBezTo>
                <a:cubicBezTo>
                  <a:pt x="528119" y="370907"/>
                  <a:pt x="541211" y="364620"/>
                  <a:pt x="535695" y="365264"/>
                </a:cubicBezTo>
                <a:cubicBezTo>
                  <a:pt x="513129" y="367900"/>
                  <a:pt x="490381" y="372847"/>
                  <a:pt x="467628" y="376739"/>
                </a:cubicBezTo>
                <a:cubicBezTo>
                  <a:pt x="466458" y="376875"/>
                  <a:pt x="464285" y="377129"/>
                  <a:pt x="463115" y="377265"/>
                </a:cubicBezTo>
                <a:cubicBezTo>
                  <a:pt x="472329" y="374956"/>
                  <a:pt x="480372" y="372783"/>
                  <a:pt x="488578" y="369533"/>
                </a:cubicBezTo>
                <a:cubicBezTo>
                  <a:pt x="491920" y="369143"/>
                  <a:pt x="504010" y="362973"/>
                  <a:pt x="499497" y="363500"/>
                </a:cubicBezTo>
                <a:cubicBezTo>
                  <a:pt x="476929" y="366136"/>
                  <a:pt x="452004" y="370280"/>
                  <a:pt x="428273" y="374109"/>
                </a:cubicBezTo>
                <a:cubicBezTo>
                  <a:pt x="449036" y="368160"/>
                  <a:pt x="470967" y="362074"/>
                  <a:pt x="491540" y="357380"/>
                </a:cubicBezTo>
                <a:cubicBezTo>
                  <a:pt x="493714" y="357126"/>
                  <a:pt x="502106" y="352622"/>
                  <a:pt x="503464" y="351229"/>
                </a:cubicBezTo>
                <a:lnTo>
                  <a:pt x="504634" y="351092"/>
                </a:lnTo>
                <a:cubicBezTo>
                  <a:pt x="526406" y="346082"/>
                  <a:pt x="549154" y="341134"/>
                  <a:pt x="571907" y="337244"/>
                </a:cubicBezTo>
                <a:cubicBezTo>
                  <a:pt x="568397" y="337654"/>
                  <a:pt x="565053" y="338044"/>
                  <a:pt x="561710" y="338434"/>
                </a:cubicBezTo>
                <a:cubicBezTo>
                  <a:pt x="580110" y="333994"/>
                  <a:pt x="598184" y="330651"/>
                  <a:pt x="615416" y="326346"/>
                </a:cubicBezTo>
                <a:cubicBezTo>
                  <a:pt x="615416" y="326346"/>
                  <a:pt x="615416" y="326346"/>
                  <a:pt x="606556" y="327381"/>
                </a:cubicBezTo>
                <a:cubicBezTo>
                  <a:pt x="608917" y="325872"/>
                  <a:pt x="611258" y="325598"/>
                  <a:pt x="613430" y="325344"/>
                </a:cubicBezTo>
                <a:cubicBezTo>
                  <a:pt x="615790" y="323836"/>
                  <a:pt x="622992" y="320703"/>
                  <a:pt x="625353" y="319193"/>
                </a:cubicBezTo>
                <a:lnTo>
                  <a:pt x="593808" y="322878"/>
                </a:lnTo>
                <a:lnTo>
                  <a:pt x="607655" y="320027"/>
                </a:lnTo>
                <a:cubicBezTo>
                  <a:pt x="601784" y="321947"/>
                  <a:pt x="597270" y="322473"/>
                  <a:pt x="592756" y="323001"/>
                </a:cubicBezTo>
                <a:lnTo>
                  <a:pt x="593808" y="322878"/>
                </a:lnTo>
                <a:lnTo>
                  <a:pt x="540381" y="333876"/>
                </a:lnTo>
                <a:cubicBezTo>
                  <a:pt x="545083" y="332094"/>
                  <a:pt x="549776" y="329255"/>
                  <a:pt x="549965" y="327998"/>
                </a:cubicBezTo>
                <a:cubicBezTo>
                  <a:pt x="568786" y="324038"/>
                  <a:pt x="587703" y="319450"/>
                  <a:pt x="606560" y="314427"/>
                </a:cubicBezTo>
                <a:lnTo>
                  <a:pt x="653750" y="300857"/>
                </a:lnTo>
                <a:lnTo>
                  <a:pt x="647841" y="302018"/>
                </a:lnTo>
                <a:cubicBezTo>
                  <a:pt x="646030" y="301857"/>
                  <a:pt x="645752" y="301061"/>
                  <a:pt x="644454" y="299855"/>
                </a:cubicBezTo>
                <a:lnTo>
                  <a:pt x="640731" y="299628"/>
                </a:lnTo>
                <a:lnTo>
                  <a:pt x="608466" y="306891"/>
                </a:lnTo>
                <a:lnTo>
                  <a:pt x="622844" y="301767"/>
                </a:lnTo>
                <a:lnTo>
                  <a:pt x="613043" y="303249"/>
                </a:lnTo>
                <a:cubicBezTo>
                  <a:pt x="607797" y="304152"/>
                  <a:pt x="602610" y="304909"/>
                  <a:pt x="597166" y="304821"/>
                </a:cubicBezTo>
                <a:cubicBezTo>
                  <a:pt x="609535" y="301266"/>
                  <a:pt x="618382" y="300618"/>
                  <a:pt x="630798" y="297197"/>
                </a:cubicBezTo>
                <a:cubicBezTo>
                  <a:pt x="632350" y="296398"/>
                  <a:pt x="634668" y="295907"/>
                  <a:pt x="637574" y="295486"/>
                </a:cubicBezTo>
                <a:lnTo>
                  <a:pt x="642068" y="294917"/>
                </a:lnTo>
                <a:lnTo>
                  <a:pt x="648192" y="292735"/>
                </a:lnTo>
                <a:lnTo>
                  <a:pt x="651818" y="290371"/>
                </a:lnTo>
                <a:lnTo>
                  <a:pt x="644850" y="290902"/>
                </a:lnTo>
                <a:lnTo>
                  <a:pt x="644565" y="290610"/>
                </a:lnTo>
                <a:lnTo>
                  <a:pt x="594828" y="301435"/>
                </a:lnTo>
                <a:cubicBezTo>
                  <a:pt x="596184" y="300042"/>
                  <a:pt x="596184" y="300042"/>
                  <a:pt x="594011" y="300297"/>
                </a:cubicBezTo>
                <a:cubicBezTo>
                  <a:pt x="594011" y="300297"/>
                  <a:pt x="594011" y="300297"/>
                  <a:pt x="593302" y="300379"/>
                </a:cubicBezTo>
                <a:lnTo>
                  <a:pt x="589498" y="300824"/>
                </a:lnTo>
                <a:cubicBezTo>
                  <a:pt x="590502" y="300705"/>
                  <a:pt x="601421" y="294673"/>
                  <a:pt x="596908" y="295199"/>
                </a:cubicBezTo>
                <a:cubicBezTo>
                  <a:pt x="575511" y="297699"/>
                  <a:pt x="553739" y="302710"/>
                  <a:pt x="531181" y="306401"/>
                </a:cubicBezTo>
                <a:cubicBezTo>
                  <a:pt x="527650" y="308047"/>
                  <a:pt x="521619" y="311043"/>
                  <a:pt x="520260" y="312435"/>
                </a:cubicBezTo>
                <a:cubicBezTo>
                  <a:pt x="520260" y="312435"/>
                  <a:pt x="520260" y="312435"/>
                  <a:pt x="512217" y="314608"/>
                </a:cubicBezTo>
                <a:cubicBezTo>
                  <a:pt x="507890" y="313880"/>
                  <a:pt x="503377" y="314407"/>
                  <a:pt x="499219" y="313659"/>
                </a:cubicBezTo>
                <a:cubicBezTo>
                  <a:pt x="510767" y="310019"/>
                  <a:pt x="520984" y="307592"/>
                  <a:pt x="531528" y="304070"/>
                </a:cubicBezTo>
                <a:cubicBezTo>
                  <a:pt x="535059" y="302424"/>
                  <a:pt x="546982" y="296273"/>
                  <a:pt x="542282" y="298055"/>
                </a:cubicBezTo>
                <a:cubicBezTo>
                  <a:pt x="521052" y="300535"/>
                  <a:pt x="500450" y="305408"/>
                  <a:pt x="479709" y="310122"/>
                </a:cubicBezTo>
                <a:cubicBezTo>
                  <a:pt x="478706" y="310240"/>
                  <a:pt x="478895" y="308984"/>
                  <a:pt x="477723" y="309120"/>
                </a:cubicBezTo>
                <a:cubicBezTo>
                  <a:pt x="492614" y="305090"/>
                  <a:pt x="507860" y="299785"/>
                  <a:pt x="522965" y="294320"/>
                </a:cubicBezTo>
                <a:cubicBezTo>
                  <a:pt x="525307" y="294047"/>
                  <a:pt x="538398" y="287759"/>
                  <a:pt x="533886" y="288287"/>
                </a:cubicBezTo>
                <a:cubicBezTo>
                  <a:pt x="497571" y="294994"/>
                  <a:pt x="459927" y="302916"/>
                  <a:pt x="423097" y="311976"/>
                </a:cubicBezTo>
                <a:cubicBezTo>
                  <a:pt x="422094" y="312093"/>
                  <a:pt x="419754" y="312366"/>
                  <a:pt x="417580" y="312621"/>
                </a:cubicBezTo>
                <a:cubicBezTo>
                  <a:pt x="416599" y="311501"/>
                  <a:pt x="412085" y="312029"/>
                  <a:pt x="408742" y="312418"/>
                </a:cubicBezTo>
                <a:cubicBezTo>
                  <a:pt x="408742" y="312418"/>
                  <a:pt x="408742" y="312418"/>
                  <a:pt x="418115" y="309034"/>
                </a:cubicBezTo>
                <a:cubicBezTo>
                  <a:pt x="420477" y="307524"/>
                  <a:pt x="432400" y="301373"/>
                  <a:pt x="426883" y="302017"/>
                </a:cubicBezTo>
                <a:cubicBezTo>
                  <a:pt x="407472" y="305518"/>
                  <a:pt x="385895" y="310329"/>
                  <a:pt x="365483" y="313947"/>
                </a:cubicBezTo>
                <a:cubicBezTo>
                  <a:pt x="343550" y="320034"/>
                  <a:pt x="322949" y="324907"/>
                  <a:pt x="302374" y="329601"/>
                </a:cubicBezTo>
                <a:cubicBezTo>
                  <a:pt x="302374" y="329601"/>
                  <a:pt x="302374" y="329601"/>
                  <a:pt x="298864" y="330011"/>
                </a:cubicBezTo>
                <a:cubicBezTo>
                  <a:pt x="330172" y="320538"/>
                  <a:pt x="361691" y="309632"/>
                  <a:pt x="392671" y="301255"/>
                </a:cubicBezTo>
                <a:cubicBezTo>
                  <a:pt x="395011" y="300982"/>
                  <a:pt x="407093" y="293755"/>
                  <a:pt x="403750" y="294145"/>
                </a:cubicBezTo>
                <a:cubicBezTo>
                  <a:pt x="403750" y="294145"/>
                  <a:pt x="403750" y="294145"/>
                  <a:pt x="439430" y="283986"/>
                </a:cubicBezTo>
                <a:cubicBezTo>
                  <a:pt x="439430" y="283986"/>
                  <a:pt x="439430" y="283986"/>
                  <a:pt x="443943" y="283458"/>
                </a:cubicBezTo>
                <a:cubicBezTo>
                  <a:pt x="439243" y="285241"/>
                  <a:pt x="433192" y="289473"/>
                  <a:pt x="438894" y="287573"/>
                </a:cubicBezTo>
                <a:cubicBezTo>
                  <a:pt x="441235" y="287300"/>
                  <a:pt x="443407" y="287046"/>
                  <a:pt x="446938" y="285400"/>
                </a:cubicBezTo>
                <a:cubicBezTo>
                  <a:pt x="443407" y="287046"/>
                  <a:pt x="441235" y="287300"/>
                  <a:pt x="437703" y="288946"/>
                </a:cubicBezTo>
                <a:cubicBezTo>
                  <a:pt x="434006" y="290612"/>
                  <a:pt x="422083" y="296763"/>
                  <a:pt x="428957" y="294727"/>
                </a:cubicBezTo>
                <a:cubicBezTo>
                  <a:pt x="446215" y="290243"/>
                  <a:pt x="463633" y="284684"/>
                  <a:pt x="480865" y="280381"/>
                </a:cubicBezTo>
                <a:cubicBezTo>
                  <a:pt x="464616" y="285803"/>
                  <a:pt x="448368" y="291225"/>
                  <a:pt x="433284" y="295454"/>
                </a:cubicBezTo>
                <a:cubicBezTo>
                  <a:pt x="429779" y="296921"/>
                  <a:pt x="419027" y="302935"/>
                  <a:pt x="422370" y="302545"/>
                </a:cubicBezTo>
                <a:cubicBezTo>
                  <a:pt x="438431" y="298377"/>
                  <a:pt x="453516" y="294149"/>
                  <a:pt x="468407" y="290118"/>
                </a:cubicBezTo>
                <a:cubicBezTo>
                  <a:pt x="468407" y="290118"/>
                  <a:pt x="468407" y="290118"/>
                  <a:pt x="459033" y="293504"/>
                </a:cubicBezTo>
                <a:cubicBezTo>
                  <a:pt x="457862" y="293641"/>
                  <a:pt x="444769" y="299928"/>
                  <a:pt x="448280" y="299518"/>
                </a:cubicBezTo>
                <a:cubicBezTo>
                  <a:pt x="476364" y="296238"/>
                  <a:pt x="504980" y="289371"/>
                  <a:pt x="534769" y="282368"/>
                </a:cubicBezTo>
                <a:cubicBezTo>
                  <a:pt x="534769" y="282368"/>
                  <a:pt x="534769" y="282368"/>
                  <a:pt x="537175" y="281932"/>
                </a:cubicBezTo>
                <a:lnTo>
                  <a:pt x="551878" y="279272"/>
                </a:lnTo>
                <a:lnTo>
                  <a:pt x="552553" y="278894"/>
                </a:lnTo>
                <a:lnTo>
                  <a:pt x="554404" y="278717"/>
                </a:lnTo>
                <a:lnTo>
                  <a:pt x="563074" y="274986"/>
                </a:lnTo>
                <a:cubicBezTo>
                  <a:pt x="565973" y="273303"/>
                  <a:pt x="567867" y="271893"/>
                  <a:pt x="566102" y="272716"/>
                </a:cubicBezTo>
                <a:cubicBezTo>
                  <a:pt x="559249" y="273516"/>
                  <a:pt x="553733" y="274161"/>
                  <a:pt x="547862" y="276079"/>
                </a:cubicBezTo>
                <a:cubicBezTo>
                  <a:pt x="547862" y="276079"/>
                  <a:pt x="547862" y="276079"/>
                  <a:pt x="529621" y="279444"/>
                </a:cubicBezTo>
                <a:cubicBezTo>
                  <a:pt x="528451" y="279580"/>
                  <a:pt x="528451" y="279580"/>
                  <a:pt x="527448" y="279698"/>
                </a:cubicBezTo>
                <a:cubicBezTo>
                  <a:pt x="513747" y="282355"/>
                  <a:pt x="499833" y="286447"/>
                  <a:pt x="486272" y="289266"/>
                </a:cubicBezTo>
                <a:cubicBezTo>
                  <a:pt x="499017" y="285309"/>
                  <a:pt x="511735" y="281533"/>
                  <a:pt x="523123" y="278970"/>
                </a:cubicBezTo>
                <a:cubicBezTo>
                  <a:pt x="535868" y="275013"/>
                  <a:pt x="548398" y="272493"/>
                  <a:pt x="559971" y="268674"/>
                </a:cubicBezTo>
                <a:cubicBezTo>
                  <a:pt x="562500" y="267145"/>
                  <a:pt x="575565" y="261037"/>
                  <a:pt x="571052" y="261564"/>
                </a:cubicBezTo>
                <a:cubicBezTo>
                  <a:pt x="557352" y="264222"/>
                  <a:pt x="542453" y="267196"/>
                  <a:pt x="528894" y="270012"/>
                </a:cubicBezTo>
                <a:cubicBezTo>
                  <a:pt x="515006" y="273926"/>
                  <a:pt x="501091" y="278018"/>
                  <a:pt x="487558" y="280656"/>
                </a:cubicBezTo>
                <a:cubicBezTo>
                  <a:pt x="492065" y="279072"/>
                  <a:pt x="496765" y="277289"/>
                  <a:pt x="501466" y="275507"/>
                </a:cubicBezTo>
                <a:cubicBezTo>
                  <a:pt x="502637" y="275370"/>
                  <a:pt x="513556" y="269337"/>
                  <a:pt x="507873" y="270000"/>
                </a:cubicBezTo>
                <a:cubicBezTo>
                  <a:pt x="506108" y="270823"/>
                  <a:pt x="504390" y="271332"/>
                  <a:pt x="502548" y="271702"/>
                </a:cubicBezTo>
                <a:lnTo>
                  <a:pt x="499134" y="272187"/>
                </a:lnTo>
                <a:lnTo>
                  <a:pt x="522618" y="266120"/>
                </a:lnTo>
                <a:cubicBezTo>
                  <a:pt x="530510" y="264140"/>
                  <a:pt x="538256" y="262311"/>
                  <a:pt x="545706" y="260823"/>
                </a:cubicBezTo>
                <a:lnTo>
                  <a:pt x="569853" y="254702"/>
                </a:lnTo>
                <a:lnTo>
                  <a:pt x="563922" y="255195"/>
                </a:lnTo>
                <a:lnTo>
                  <a:pt x="561241" y="255417"/>
                </a:lnTo>
                <a:lnTo>
                  <a:pt x="564046" y="253713"/>
                </a:lnTo>
                <a:lnTo>
                  <a:pt x="564989" y="253039"/>
                </a:lnTo>
                <a:lnTo>
                  <a:pt x="573385" y="252063"/>
                </a:lnTo>
                <a:lnTo>
                  <a:pt x="579304" y="251681"/>
                </a:lnTo>
                <a:lnTo>
                  <a:pt x="597802" y="244481"/>
                </a:lnTo>
                <a:lnTo>
                  <a:pt x="597894" y="244292"/>
                </a:lnTo>
                <a:lnTo>
                  <a:pt x="599210" y="243750"/>
                </a:lnTo>
                <a:lnTo>
                  <a:pt x="600570" y="242211"/>
                </a:lnTo>
                <a:cubicBezTo>
                  <a:pt x="598393" y="242906"/>
                  <a:pt x="594535" y="244547"/>
                  <a:pt x="592090" y="246066"/>
                </a:cubicBezTo>
                <a:cubicBezTo>
                  <a:pt x="589918" y="246319"/>
                  <a:pt x="580730" y="248450"/>
                  <a:pt x="572685" y="250623"/>
                </a:cubicBezTo>
                <a:cubicBezTo>
                  <a:pt x="575045" y="249114"/>
                  <a:pt x="577548" y="247764"/>
                  <a:pt x="574204" y="248155"/>
                </a:cubicBezTo>
                <a:cubicBezTo>
                  <a:pt x="533584" y="252899"/>
                  <a:pt x="492061" y="264798"/>
                  <a:pt x="450538" y="276696"/>
                </a:cubicBezTo>
                <a:cubicBezTo>
                  <a:pt x="450538" y="276696"/>
                  <a:pt x="450538" y="276696"/>
                  <a:pt x="428768" y="281707"/>
                </a:cubicBezTo>
                <a:cubicBezTo>
                  <a:pt x="432297" y="280062"/>
                  <a:pt x="438328" y="277066"/>
                  <a:pt x="438516" y="275811"/>
                </a:cubicBezTo>
                <a:cubicBezTo>
                  <a:pt x="456944" y="271190"/>
                  <a:pt x="475177" y="266770"/>
                  <a:pt x="492435" y="262287"/>
                </a:cubicBezTo>
                <a:cubicBezTo>
                  <a:pt x="511024" y="256591"/>
                  <a:pt x="529259" y="252170"/>
                  <a:pt x="547847" y="246474"/>
                </a:cubicBezTo>
                <a:cubicBezTo>
                  <a:pt x="551191" y="246085"/>
                  <a:pt x="560939" y="240188"/>
                  <a:pt x="557598" y="240578"/>
                </a:cubicBezTo>
                <a:cubicBezTo>
                  <a:pt x="548383" y="242887"/>
                  <a:pt x="539196" y="245018"/>
                  <a:pt x="528979" y="247445"/>
                </a:cubicBezTo>
                <a:cubicBezTo>
                  <a:pt x="519765" y="249754"/>
                  <a:pt x="509381" y="252202"/>
                  <a:pt x="500193" y="254333"/>
                </a:cubicBezTo>
                <a:cubicBezTo>
                  <a:pt x="503864" y="252846"/>
                  <a:pt x="507583" y="249944"/>
                  <a:pt x="504240" y="250334"/>
                </a:cubicBezTo>
                <a:cubicBezTo>
                  <a:pt x="500730" y="250744"/>
                  <a:pt x="497199" y="252390"/>
                  <a:pt x="493854" y="252781"/>
                </a:cubicBezTo>
                <a:cubicBezTo>
                  <a:pt x="489343" y="253309"/>
                  <a:pt x="485811" y="254954"/>
                  <a:pt x="482469" y="255345"/>
                </a:cubicBezTo>
                <a:cubicBezTo>
                  <a:pt x="483471" y="255227"/>
                  <a:pt x="483659" y="253972"/>
                  <a:pt x="484828" y="253835"/>
                </a:cubicBezTo>
                <a:cubicBezTo>
                  <a:pt x="533046" y="242212"/>
                  <a:pt x="581890" y="232982"/>
                  <a:pt x="630267" y="220282"/>
                </a:cubicBezTo>
                <a:cubicBezTo>
                  <a:pt x="633610" y="219892"/>
                  <a:pt x="643360" y="213996"/>
                  <a:pt x="642189" y="214132"/>
                </a:cubicBezTo>
                <a:lnTo>
                  <a:pt x="645265" y="212698"/>
                </a:lnTo>
                <a:lnTo>
                  <a:pt x="631043" y="217591"/>
                </a:lnTo>
                <a:cubicBezTo>
                  <a:pt x="621178" y="220734"/>
                  <a:pt x="631292" y="215374"/>
                  <a:pt x="635632" y="213487"/>
                </a:cubicBezTo>
                <a:lnTo>
                  <a:pt x="642462" y="210750"/>
                </a:lnTo>
                <a:lnTo>
                  <a:pt x="612777" y="218624"/>
                </a:lnTo>
                <a:lnTo>
                  <a:pt x="617890" y="216084"/>
                </a:lnTo>
                <a:lnTo>
                  <a:pt x="618527" y="215607"/>
                </a:lnTo>
                <a:lnTo>
                  <a:pt x="618995" y="214374"/>
                </a:lnTo>
                <a:cubicBezTo>
                  <a:pt x="598414" y="218011"/>
                  <a:pt x="578169" y="221610"/>
                  <a:pt x="557426" y="226322"/>
                </a:cubicBezTo>
                <a:cubicBezTo>
                  <a:pt x="547209" y="228750"/>
                  <a:pt x="537012" y="229941"/>
                  <a:pt x="527965" y="232231"/>
                </a:cubicBezTo>
                <a:cubicBezTo>
                  <a:pt x="517608" y="234498"/>
                  <a:pt x="507223" y="236944"/>
                  <a:pt x="496847" y="240447"/>
                </a:cubicBezTo>
                <a:cubicBezTo>
                  <a:pt x="485292" y="243031"/>
                  <a:pt x="475076" y="245458"/>
                  <a:pt x="463528" y="249097"/>
                </a:cubicBezTo>
                <a:cubicBezTo>
                  <a:pt x="464691" y="247904"/>
                  <a:pt x="466049" y="246513"/>
                  <a:pt x="463875" y="246766"/>
                </a:cubicBezTo>
                <a:cubicBezTo>
                  <a:pt x="452321" y="249350"/>
                  <a:pt x="439792" y="251870"/>
                  <a:pt x="427213" y="255806"/>
                </a:cubicBezTo>
                <a:cubicBezTo>
                  <a:pt x="453865" y="246701"/>
                  <a:pt x="481482" y="239951"/>
                  <a:pt x="509118" y="231966"/>
                </a:cubicBezTo>
                <a:cubicBezTo>
                  <a:pt x="509118" y="231966"/>
                  <a:pt x="509118" y="231966"/>
                  <a:pt x="529879" y="226016"/>
                </a:cubicBezTo>
                <a:cubicBezTo>
                  <a:pt x="536566" y="225236"/>
                  <a:pt x="543607" y="223179"/>
                  <a:pt x="550480" y="221143"/>
                </a:cubicBezTo>
                <a:lnTo>
                  <a:pt x="567460" y="217699"/>
                </a:lnTo>
                <a:lnTo>
                  <a:pt x="569195" y="217347"/>
                </a:lnTo>
                <a:lnTo>
                  <a:pt x="591841" y="207284"/>
                </a:lnTo>
                <a:lnTo>
                  <a:pt x="568826" y="212259"/>
                </a:lnTo>
                <a:cubicBezTo>
                  <a:pt x="550985" y="216105"/>
                  <a:pt x="533046" y="219654"/>
                  <a:pt x="517251" y="221499"/>
                </a:cubicBezTo>
                <a:cubicBezTo>
                  <a:pt x="524291" y="219443"/>
                  <a:pt x="530135" y="217704"/>
                  <a:pt x="535838" y="215804"/>
                </a:cubicBezTo>
                <a:cubicBezTo>
                  <a:pt x="553892" y="213695"/>
                  <a:pt x="572126" y="209274"/>
                  <a:pt x="590554" y="204655"/>
                </a:cubicBezTo>
                <a:lnTo>
                  <a:pt x="591991" y="204109"/>
                </a:lnTo>
                <a:lnTo>
                  <a:pt x="592307" y="203855"/>
                </a:lnTo>
                <a:lnTo>
                  <a:pt x="592560" y="203893"/>
                </a:lnTo>
                <a:lnTo>
                  <a:pt x="594601" y="203120"/>
                </a:lnTo>
                <a:lnTo>
                  <a:pt x="596224" y="202213"/>
                </a:lnTo>
                <a:cubicBezTo>
                  <a:pt x="597079" y="201813"/>
                  <a:pt x="597844" y="201628"/>
                  <a:pt x="598821" y="201751"/>
                </a:cubicBezTo>
                <a:lnTo>
                  <a:pt x="596210" y="202760"/>
                </a:lnTo>
                <a:lnTo>
                  <a:pt x="599768" y="202345"/>
                </a:lnTo>
                <a:cubicBezTo>
                  <a:pt x="599768" y="202345"/>
                  <a:pt x="599768" y="202345"/>
                  <a:pt x="601629" y="201841"/>
                </a:cubicBezTo>
                <a:lnTo>
                  <a:pt x="611950" y="199049"/>
                </a:lnTo>
                <a:lnTo>
                  <a:pt x="626275" y="193314"/>
                </a:lnTo>
                <a:cubicBezTo>
                  <a:pt x="627769" y="192898"/>
                  <a:pt x="634709" y="189609"/>
                  <a:pt x="633856" y="188378"/>
                </a:cubicBezTo>
                <a:lnTo>
                  <a:pt x="625027" y="191515"/>
                </a:lnTo>
                <a:cubicBezTo>
                  <a:pt x="616502" y="195301"/>
                  <a:pt x="607190" y="199025"/>
                  <a:pt x="598821" y="201751"/>
                </a:cubicBezTo>
                <a:cubicBezTo>
                  <a:pt x="605725" y="198415"/>
                  <a:pt x="613241" y="195262"/>
                  <a:pt x="621063" y="192067"/>
                </a:cubicBezTo>
                <a:lnTo>
                  <a:pt x="630745" y="188070"/>
                </a:lnTo>
                <a:lnTo>
                  <a:pt x="607671" y="193822"/>
                </a:lnTo>
                <a:cubicBezTo>
                  <a:pt x="584763" y="199164"/>
                  <a:pt x="561836" y="204484"/>
                  <a:pt x="539903" y="210570"/>
                </a:cubicBezTo>
                <a:cubicBezTo>
                  <a:pt x="524986" y="214780"/>
                  <a:pt x="509742" y="220085"/>
                  <a:pt x="497024" y="223862"/>
                </a:cubicBezTo>
                <a:cubicBezTo>
                  <a:pt x="494663" y="225371"/>
                  <a:pt x="481570" y="231659"/>
                  <a:pt x="484915" y="231268"/>
                </a:cubicBezTo>
                <a:cubicBezTo>
                  <a:pt x="491601" y="230487"/>
                  <a:pt x="497095" y="231080"/>
                  <a:pt x="505140" y="228906"/>
                </a:cubicBezTo>
                <a:cubicBezTo>
                  <a:pt x="486715" y="234053"/>
                  <a:pt x="468840" y="239093"/>
                  <a:pt x="451631" y="244209"/>
                </a:cubicBezTo>
                <a:lnTo>
                  <a:pt x="403223" y="259620"/>
                </a:lnTo>
                <a:lnTo>
                  <a:pt x="402480" y="257195"/>
                </a:lnTo>
                <a:cubicBezTo>
                  <a:pt x="398788" y="255667"/>
                  <a:pt x="387131" y="257228"/>
                  <a:pt x="373596" y="259601"/>
                </a:cubicBezTo>
                <a:lnTo>
                  <a:pt x="370821" y="260199"/>
                </a:lnTo>
                <a:lnTo>
                  <a:pt x="374249" y="259305"/>
                </a:lnTo>
                <a:cubicBezTo>
                  <a:pt x="383454" y="257706"/>
                  <a:pt x="408083" y="250106"/>
                  <a:pt x="401582" y="249959"/>
                </a:cubicBezTo>
                <a:lnTo>
                  <a:pt x="396220" y="250497"/>
                </a:lnTo>
                <a:lnTo>
                  <a:pt x="534389" y="211214"/>
                </a:lnTo>
                <a:lnTo>
                  <a:pt x="632380" y="187395"/>
                </a:lnTo>
                <a:lnTo>
                  <a:pt x="645135" y="182128"/>
                </a:lnTo>
                <a:lnTo>
                  <a:pt x="650200" y="180287"/>
                </a:lnTo>
                <a:lnTo>
                  <a:pt x="667208" y="176941"/>
                </a:lnTo>
                <a:lnTo>
                  <a:pt x="666777" y="178105"/>
                </a:lnTo>
                <a:cubicBezTo>
                  <a:pt x="666777" y="178105"/>
                  <a:pt x="666065" y="178741"/>
                  <a:pt x="665304" y="179305"/>
                </a:cubicBezTo>
                <a:lnTo>
                  <a:pt x="664864" y="179498"/>
                </a:lnTo>
                <a:lnTo>
                  <a:pt x="675333" y="176954"/>
                </a:lnTo>
                <a:lnTo>
                  <a:pt x="664519" y="179649"/>
                </a:lnTo>
                <a:lnTo>
                  <a:pt x="663537" y="180080"/>
                </a:lnTo>
                <a:cubicBezTo>
                  <a:pt x="663930" y="180649"/>
                  <a:pt x="671656" y="178497"/>
                  <a:pt x="678438" y="176269"/>
                </a:cubicBezTo>
                <a:lnTo>
                  <a:pt x="678036" y="177176"/>
                </a:lnTo>
                <a:lnTo>
                  <a:pt x="677245" y="177337"/>
                </a:lnTo>
                <a:cubicBezTo>
                  <a:pt x="677440" y="177621"/>
                  <a:pt x="677700" y="177620"/>
                  <a:pt x="677930" y="177414"/>
                </a:cubicBezTo>
                <a:lnTo>
                  <a:pt x="678036" y="177176"/>
                </a:lnTo>
                <a:lnTo>
                  <a:pt x="682532" y="176260"/>
                </a:lnTo>
                <a:lnTo>
                  <a:pt x="692480" y="171970"/>
                </a:lnTo>
                <a:lnTo>
                  <a:pt x="825002" y="145902"/>
                </a:lnTo>
                <a:cubicBezTo>
                  <a:pt x="898283" y="134575"/>
                  <a:pt x="972165" y="125432"/>
                  <a:pt x="1046201" y="116209"/>
                </a:cubicBezTo>
                <a:cubicBezTo>
                  <a:pt x="1069736" y="114767"/>
                  <a:pt x="1091836" y="116100"/>
                  <a:pt x="1113044" y="112598"/>
                </a:cubicBezTo>
                <a:lnTo>
                  <a:pt x="1130843" y="108013"/>
                </a:lnTo>
                <a:lnTo>
                  <a:pt x="1131318" y="108670"/>
                </a:lnTo>
                <a:cubicBezTo>
                  <a:pt x="1132267" y="108995"/>
                  <a:pt x="1133280" y="108550"/>
                  <a:pt x="1133975" y="107205"/>
                </a:cubicBezTo>
                <a:lnTo>
                  <a:pt x="1130843" y="108013"/>
                </a:lnTo>
                <a:lnTo>
                  <a:pt x="1129041" y="105516"/>
                </a:lnTo>
                <a:cubicBezTo>
                  <a:pt x="1156099" y="101585"/>
                  <a:pt x="1186827" y="95744"/>
                  <a:pt x="1188219" y="93053"/>
                </a:cubicBezTo>
                <a:cubicBezTo>
                  <a:pt x="1186827" y="95744"/>
                  <a:pt x="1175061" y="91714"/>
                  <a:pt x="1175061" y="91714"/>
                </a:cubicBezTo>
                <a:cubicBezTo>
                  <a:pt x="1168229" y="89374"/>
                  <a:pt x="1177845" y="86333"/>
                  <a:pt x="1168358" y="83083"/>
                </a:cubicBezTo>
                <a:cubicBezTo>
                  <a:pt x="1160133" y="83434"/>
                  <a:pt x="1136744" y="85455"/>
                  <a:pt x="1119914" y="86026"/>
                </a:cubicBezTo>
                <a:cubicBezTo>
                  <a:pt x="1018749" y="94139"/>
                  <a:pt x="901364" y="102506"/>
                  <a:pt x="800346" y="120697"/>
                </a:cubicBezTo>
                <a:cubicBezTo>
                  <a:pt x="689054" y="138013"/>
                  <a:pt x="579677" y="172348"/>
                  <a:pt x="466253" y="198962"/>
                </a:cubicBezTo>
                <a:cubicBezTo>
                  <a:pt x="465683" y="198768"/>
                  <a:pt x="464104" y="198853"/>
                  <a:pt x="462074" y="199049"/>
                </a:cubicBezTo>
                <a:lnTo>
                  <a:pt x="461426" y="199120"/>
                </a:lnTo>
                <a:lnTo>
                  <a:pt x="464285" y="197549"/>
                </a:lnTo>
                <a:cubicBezTo>
                  <a:pt x="466722" y="196075"/>
                  <a:pt x="468867" y="194636"/>
                  <a:pt x="469462" y="193950"/>
                </a:cubicBezTo>
                <a:cubicBezTo>
                  <a:pt x="469462" y="193950"/>
                  <a:pt x="469462" y="193950"/>
                  <a:pt x="471803" y="193676"/>
                </a:cubicBezTo>
                <a:cubicBezTo>
                  <a:pt x="469275" y="195205"/>
                  <a:pt x="469275" y="195205"/>
                  <a:pt x="470446" y="195068"/>
                </a:cubicBezTo>
                <a:cubicBezTo>
                  <a:pt x="484359" y="190976"/>
                  <a:pt x="497921" y="188159"/>
                  <a:pt x="511807" y="184246"/>
                </a:cubicBezTo>
                <a:cubicBezTo>
                  <a:pt x="511807" y="184246"/>
                  <a:pt x="511807" y="184246"/>
                  <a:pt x="532570" y="178295"/>
                </a:cubicBezTo>
                <a:cubicBezTo>
                  <a:pt x="532570" y="178295"/>
                  <a:pt x="532570" y="178295"/>
                  <a:pt x="552983" y="174677"/>
                </a:cubicBezTo>
                <a:cubicBezTo>
                  <a:pt x="556325" y="174287"/>
                  <a:pt x="567246" y="168253"/>
                  <a:pt x="566264" y="167135"/>
                </a:cubicBezTo>
                <a:cubicBezTo>
                  <a:pt x="569936" y="165649"/>
                  <a:pt x="577156" y="161281"/>
                  <a:pt x="570311" y="163137"/>
                </a:cubicBezTo>
                <a:cubicBezTo>
                  <a:pt x="565608" y="164921"/>
                  <a:pt x="560909" y="166703"/>
                  <a:pt x="556046" y="169562"/>
                </a:cubicBezTo>
                <a:cubicBezTo>
                  <a:pt x="554877" y="169698"/>
                  <a:pt x="553706" y="169836"/>
                  <a:pt x="552703" y="169952"/>
                </a:cubicBezTo>
                <a:cubicBezTo>
                  <a:pt x="536802" y="173044"/>
                  <a:pt x="519572" y="177347"/>
                  <a:pt x="503129" y="182968"/>
                </a:cubicBezTo>
                <a:cubicBezTo>
                  <a:pt x="504487" y="181575"/>
                  <a:pt x="504487" y="181575"/>
                  <a:pt x="504487" y="181575"/>
                </a:cubicBezTo>
                <a:cubicBezTo>
                  <a:pt x="513888" y="178010"/>
                  <a:pt x="521906" y="176017"/>
                  <a:pt x="531119" y="173707"/>
                </a:cubicBezTo>
                <a:cubicBezTo>
                  <a:pt x="539163" y="171534"/>
                  <a:pt x="548378" y="169224"/>
                  <a:pt x="556395" y="167230"/>
                </a:cubicBezTo>
                <a:cubicBezTo>
                  <a:pt x="558567" y="166976"/>
                  <a:pt x="561096" y="165447"/>
                  <a:pt x="563457" y="163938"/>
                </a:cubicBezTo>
                <a:cubicBezTo>
                  <a:pt x="593056" y="158190"/>
                  <a:pt x="622684" y="152262"/>
                  <a:pt x="652473" y="145258"/>
                </a:cubicBezTo>
                <a:cubicBezTo>
                  <a:pt x="652473" y="145258"/>
                  <a:pt x="652473" y="145258"/>
                  <a:pt x="696991" y="135300"/>
                </a:cubicBezTo>
                <a:cubicBezTo>
                  <a:pt x="711888" y="132327"/>
                  <a:pt x="726592" y="129552"/>
                  <a:pt x="741489" y="126579"/>
                </a:cubicBezTo>
                <a:lnTo>
                  <a:pt x="749325" y="123655"/>
                </a:lnTo>
                <a:lnTo>
                  <a:pt x="813359" y="111958"/>
                </a:lnTo>
                <a:cubicBezTo>
                  <a:pt x="930829" y="93064"/>
                  <a:pt x="1027713" y="87180"/>
                  <a:pt x="1142546" y="74245"/>
                </a:cubicBezTo>
                <a:cubicBezTo>
                  <a:pt x="1176816" y="72784"/>
                  <a:pt x="1197546" y="69854"/>
                  <a:pt x="1236880" y="63792"/>
                </a:cubicBezTo>
                <a:cubicBezTo>
                  <a:pt x="1259003" y="58172"/>
                  <a:pt x="1243335" y="56501"/>
                  <a:pt x="1222456" y="58853"/>
                </a:cubicBezTo>
                <a:cubicBezTo>
                  <a:pt x="1214230" y="59203"/>
                  <a:pt x="1212606" y="62342"/>
                  <a:pt x="1197170" y="60223"/>
                </a:cubicBezTo>
                <a:cubicBezTo>
                  <a:pt x="1177307" y="50253"/>
                  <a:pt x="1135697" y="55536"/>
                  <a:pt x="1101428" y="56996"/>
                </a:cubicBezTo>
                <a:cubicBezTo>
                  <a:pt x="1011819" y="62205"/>
                  <a:pt x="922189" y="72421"/>
                  <a:pt x="833035" y="86892"/>
                </a:cubicBezTo>
                <a:lnTo>
                  <a:pt x="678924" y="119062"/>
                </a:lnTo>
                <a:lnTo>
                  <a:pt x="734720" y="104812"/>
                </a:lnTo>
                <a:cubicBezTo>
                  <a:pt x="778050" y="96226"/>
                  <a:pt x="822568" y="86268"/>
                  <a:pt x="866711" y="78822"/>
                </a:cubicBezTo>
                <a:cubicBezTo>
                  <a:pt x="869553" y="78490"/>
                  <a:pt x="873411" y="76850"/>
                  <a:pt x="876141" y="75341"/>
                </a:cubicBezTo>
                <a:lnTo>
                  <a:pt x="877965" y="74127"/>
                </a:lnTo>
                <a:lnTo>
                  <a:pt x="964397" y="62528"/>
                </a:lnTo>
                <a:cubicBezTo>
                  <a:pt x="1018569" y="56071"/>
                  <a:pt x="1072252" y="49908"/>
                  <a:pt x="1126063" y="42205"/>
                </a:cubicBezTo>
                <a:cubicBezTo>
                  <a:pt x="1126948" y="45676"/>
                  <a:pt x="1130618" y="43766"/>
                  <a:pt x="1130618" y="43766"/>
                </a:cubicBezTo>
                <a:cubicBezTo>
                  <a:pt x="1135552" y="45457"/>
                  <a:pt x="1137830" y="46236"/>
                  <a:pt x="1139222" y="43546"/>
                </a:cubicBezTo>
                <a:cubicBezTo>
                  <a:pt x="1138338" y="40075"/>
                  <a:pt x="1133403" y="38385"/>
                  <a:pt x="1130618" y="43766"/>
                </a:cubicBezTo>
                <a:cubicBezTo>
                  <a:pt x="1129733" y="40297"/>
                  <a:pt x="1126063" y="42205"/>
                  <a:pt x="1126063" y="42205"/>
                </a:cubicBezTo>
                <a:lnTo>
                  <a:pt x="1064648" y="43720"/>
                </a:lnTo>
                <a:lnTo>
                  <a:pt x="1065487" y="43621"/>
                </a:lnTo>
                <a:cubicBezTo>
                  <a:pt x="1072383" y="42816"/>
                  <a:pt x="1086173" y="41206"/>
                  <a:pt x="1113754" y="37984"/>
                </a:cubicBezTo>
                <a:cubicBezTo>
                  <a:pt x="1113754" y="37984"/>
                  <a:pt x="1113754" y="37984"/>
                  <a:pt x="1222909" y="25236"/>
                </a:cubicBezTo>
                <a:cubicBezTo>
                  <a:pt x="1222909" y="25236"/>
                  <a:pt x="1222909" y="25236"/>
                  <a:pt x="1331333" y="16272"/>
                </a:cubicBezTo>
                <a:cubicBezTo>
                  <a:pt x="1331333" y="16272"/>
                  <a:pt x="1331333" y="16272"/>
                  <a:pt x="1386335" y="10905"/>
                </a:cubicBezTo>
                <a:cubicBezTo>
                  <a:pt x="1386335" y="10905"/>
                  <a:pt x="1386335" y="10905"/>
                  <a:pt x="1439765" y="8366"/>
                </a:cubicBezTo>
                <a:cubicBezTo>
                  <a:pt x="1439765" y="8366"/>
                  <a:pt x="1439765" y="8366"/>
                  <a:pt x="1547682" y="2810"/>
                </a:cubicBezTo>
                <a:cubicBezTo>
                  <a:pt x="1581099" y="1198"/>
                  <a:pt x="1613132" y="1159"/>
                  <a:pt x="1645193" y="937"/>
                </a:cubicBezTo>
                <a:cubicBezTo>
                  <a:pt x="1645193" y="937"/>
                  <a:pt x="1645193" y="937"/>
                  <a:pt x="1693949" y="1"/>
                </a:cubicBezTo>
                <a:cubicBezTo>
                  <a:pt x="1710484" y="361"/>
                  <a:pt x="1726008" y="-218"/>
                  <a:pt x="1742544" y="141"/>
                </a:cubicBezTo>
                <a:cubicBezTo>
                  <a:pt x="1774417" y="1177"/>
                  <a:pt x="1806477" y="956"/>
                  <a:pt x="1839353" y="1874"/>
                </a:cubicBezTo>
                <a:cubicBezTo>
                  <a:pt x="1839353" y="1874"/>
                  <a:pt x="1839353" y="1874"/>
                  <a:pt x="1886563" y="3587"/>
                </a:cubicBezTo>
                <a:cubicBezTo>
                  <a:pt x="1903098" y="3946"/>
                  <a:pt x="1919607" y="4485"/>
                  <a:pt x="1934783" y="6237"/>
                </a:cubicBezTo>
                <a:lnTo>
                  <a:pt x="2163058" y="22704"/>
                </a:lnTo>
                <a:lnTo>
                  <a:pt x="2391346" y="6236"/>
                </a:lnTo>
                <a:cubicBezTo>
                  <a:pt x="2406523" y="4484"/>
                  <a:pt x="2423032" y="3945"/>
                  <a:pt x="2439567" y="3586"/>
                </a:cubicBezTo>
                <a:cubicBezTo>
                  <a:pt x="2486777" y="1873"/>
                  <a:pt x="2486777" y="1873"/>
                  <a:pt x="2486777" y="1873"/>
                </a:cubicBezTo>
                <a:cubicBezTo>
                  <a:pt x="2519653" y="955"/>
                  <a:pt x="2551712" y="1176"/>
                  <a:pt x="2583585" y="140"/>
                </a:cubicBezTo>
                <a:cubicBezTo>
                  <a:pt x="2600121" y="-219"/>
                  <a:pt x="2615646" y="360"/>
                  <a:pt x="26321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55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471738" y="-2044700"/>
            <a:ext cx="3571875" cy="4762500"/>
          </a:xfrm>
          <a:prstGeom prst="diamond">
            <a:avLst/>
          </a:prstGeom>
          <a:solidFill>
            <a:schemeClr val="bg1">
              <a:lumMod val="95000"/>
              <a:alpha val="29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329113" y="457200"/>
            <a:ext cx="3571875" cy="4762500"/>
          </a:xfrm>
          <a:prstGeom prst="diamond">
            <a:avLst/>
          </a:prstGeom>
          <a:solidFill>
            <a:schemeClr val="bg1">
              <a:lumMod val="95000"/>
              <a:alpha val="29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186488" y="-2044700"/>
            <a:ext cx="3571875" cy="4762500"/>
          </a:xfrm>
          <a:prstGeom prst="diamond">
            <a:avLst/>
          </a:prstGeom>
          <a:solidFill>
            <a:schemeClr val="bg1">
              <a:lumMod val="95000"/>
              <a:alpha val="29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186488" y="2959100"/>
            <a:ext cx="3571875" cy="4762500"/>
          </a:xfrm>
          <a:prstGeom prst="diamond">
            <a:avLst/>
          </a:prstGeom>
          <a:solidFill>
            <a:schemeClr val="bg1">
              <a:lumMod val="95000"/>
              <a:alpha val="29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Isosceles Triangle 11"/>
          <p:cNvSpPr/>
          <p:nvPr userDrawn="1"/>
        </p:nvSpPr>
        <p:spPr>
          <a:xfrm rot="16200000">
            <a:off x="7130974" y="2284375"/>
            <a:ext cx="2925916" cy="110013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34000" y="2348986"/>
            <a:ext cx="3271320" cy="19484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3000" b="0" spc="-113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Your Creative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769490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80350-C921-498F-B337-EB610A744217}" type="datetimeFigureOut">
              <a:rPr lang="en-US" smtClean="0"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BA02C-823A-4972-B384-0E1DFB640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6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7" r:id="rId12"/>
    <p:sldLayoutId id="2147483779" r:id="rId13"/>
    <p:sldLayoutId id="2147483780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" y="267629"/>
            <a:ext cx="7284720" cy="5846064"/>
          </a:xfrm>
          <a:prstGeom prst="rect">
            <a:avLst/>
          </a:prstGeom>
          <a:ln>
            <a:solidFill>
              <a:srgbClr val="F6F6F6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994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3277383" y="1891336"/>
            <a:ext cx="3571875" cy="3686607"/>
          </a:xfrm>
        </p:spPr>
      </p:pic>
      <p:pic>
        <p:nvPicPr>
          <p:cNvPr id="2" name="Picture Placeholder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1620079" y="876737"/>
            <a:ext cx="2052875" cy="2118816"/>
          </a:xfrm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5859062" y="723330"/>
            <a:ext cx="2033350" cy="2098663"/>
          </a:xfrm>
        </p:spPr>
      </p:pic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6486471" y="3973771"/>
            <a:ext cx="2250869" cy="2323169"/>
          </a:xfrm>
        </p:spPr>
      </p:pic>
      <p:sp>
        <p:nvSpPr>
          <p:cNvPr id="12" name="Shape 66"/>
          <p:cNvSpPr txBox="1">
            <a:spLocks/>
          </p:cNvSpPr>
          <p:nvPr/>
        </p:nvSpPr>
        <p:spPr>
          <a:xfrm>
            <a:off x="-381577" y="2576009"/>
            <a:ext cx="5281806" cy="1708847"/>
          </a:xfrm>
          <a:prstGeom prst="rect">
            <a:avLst/>
          </a:prstGeom>
        </p:spPr>
        <p:txBody>
          <a:bodyPr spcFirstLastPara="1" wrap="square" lIns="82921" tIns="82921" rIns="82921" bIns="82921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  <a:defRPr/>
            </a:pPr>
            <a:endParaRPr lang="fa-IR" sz="4000" b="1" dirty="0">
              <a:solidFill>
                <a:schemeClr val="accent3">
                  <a:lumMod val="75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50766" y="290741"/>
            <a:ext cx="2778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dirty="0" smtClean="0">
                <a:cs typeface="B Lotus"/>
              </a:rPr>
              <a:t>ضوابط محدوده ناکارآمد شهر قزوین </a:t>
            </a:r>
            <a:endParaRPr lang="en-US" sz="2400" dirty="0"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233802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9144000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9830" y="1190267"/>
            <a:ext cx="818104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3200" b="1" dirty="0" smtClean="0">
                <a:latin typeface="B Titr"/>
                <a:cs typeface="B Mitra" panose="00000400000000000000" pitchFamily="2" charset="-78"/>
              </a:rPr>
              <a:t>مقدمه</a:t>
            </a:r>
          </a:p>
          <a:p>
            <a:pPr algn="just" rtl="1"/>
            <a:r>
              <a:rPr lang="fa-IR" dirty="0" smtClean="0"/>
              <a:t> </a:t>
            </a:r>
            <a:endParaRPr lang="fa-IR" sz="3200" dirty="0" smtClean="0">
              <a:cs typeface="B Mitra" panose="00000400000000000000" pitchFamily="2" charset="-78"/>
            </a:endParaRPr>
          </a:p>
          <a:p>
            <a:pPr algn="just" rtl="1"/>
            <a:r>
              <a:rPr lang="fa-IR" sz="2400" dirty="0" smtClean="0">
                <a:latin typeface="B Titr"/>
                <a:cs typeface="B Mitra" panose="00000400000000000000" pitchFamily="2" charset="-78"/>
              </a:rPr>
              <a:t>بافت </a:t>
            </a:r>
            <a:r>
              <a:rPr lang="fa-IR" sz="2400" dirty="0">
                <a:latin typeface="B Titr"/>
                <a:cs typeface="B Mitra" panose="00000400000000000000" pitchFamily="2" charset="-78"/>
              </a:rPr>
              <a:t>تاريخي شهرها دربردارنده مهم ترين فضاهاي شهري هستند كه علاوه بر ويژگي هاي معماري و شهرسازي، واجدارزش هاي فرهنگي، اجتماعي، اقتصادي و ... مي باشند. بنابراين حفظ، احياء و معرفي آنها </a:t>
            </a:r>
            <a:r>
              <a:rPr lang="fa-IR" sz="2400" dirty="0">
                <a:cs typeface="B Mitra" panose="00000400000000000000" pitchFamily="2" charset="-78"/>
              </a:rPr>
              <a:t>گامي مؤثر جهت حفظ هويت ملي وتاريخي كشورهاست. </a:t>
            </a:r>
            <a:endParaRPr lang="en-US" sz="2400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8665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/>
          <p:cNvSpPr/>
          <p:nvPr/>
        </p:nvSpPr>
        <p:spPr>
          <a:xfrm>
            <a:off x="3875879" y="3048944"/>
            <a:ext cx="1583056" cy="720670"/>
          </a:xfrm>
          <a:prstGeom prst="roundRect">
            <a:avLst>
              <a:gd name="adj" fmla="val 20455"/>
            </a:avLst>
          </a:prstGeom>
          <a:solidFill>
            <a:srgbClr val="FFFFFF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endParaRPr lang="fa-IR" b="1" dirty="0" smtClean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b="1" dirty="0" smtClean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میراث </a:t>
            </a:r>
            <a:r>
              <a:rPr lang="fa-IR" b="1" dirty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فرهنگی</a:t>
            </a:r>
          </a:p>
          <a:p>
            <a:pPr algn="ctr" rtl="1">
              <a:lnSpc>
                <a:spcPct val="150000"/>
              </a:lnSpc>
            </a:pPr>
            <a:endParaRPr lang="fa-IR" b="1" dirty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875879" y="1149243"/>
            <a:ext cx="1583056" cy="720670"/>
          </a:xfrm>
          <a:prstGeom prst="roundRect">
            <a:avLst>
              <a:gd name="adj" fmla="val 29924"/>
            </a:avLst>
          </a:prstGeom>
          <a:solidFill>
            <a:srgbClr val="FFFFFF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fa-IR" b="1" dirty="0" smtClean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دفترطراحی</a:t>
            </a:r>
            <a:endParaRPr lang="fa-IR" b="1" dirty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875879" y="3928234"/>
            <a:ext cx="1583056" cy="720670"/>
          </a:xfrm>
          <a:prstGeom prst="roundRect">
            <a:avLst>
              <a:gd name="adj" fmla="val 20455"/>
            </a:avLst>
          </a:prstGeom>
          <a:solidFill>
            <a:schemeClr val="bg1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  <a:defRPr/>
            </a:pPr>
            <a:r>
              <a:rPr lang="fa-IR" b="1" dirty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تایید 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704760" y="4916929"/>
            <a:ext cx="1924335" cy="847495"/>
          </a:xfrm>
          <a:prstGeom prst="roundRect">
            <a:avLst>
              <a:gd name="adj" fmla="val 20455"/>
            </a:avLst>
          </a:prstGeom>
          <a:solidFill>
            <a:schemeClr val="bg1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endParaRPr lang="fa-IR" b="1" dirty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b="1" dirty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برگشت به کنترل نقشه مناطق </a:t>
            </a:r>
          </a:p>
          <a:p>
            <a:pPr algn="ctr" rtl="1">
              <a:lnSpc>
                <a:spcPct val="150000"/>
              </a:lnSpc>
            </a:pPr>
            <a:endParaRPr lang="fa-IR" b="1" dirty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501706" y="234672"/>
            <a:ext cx="2016220" cy="720670"/>
          </a:xfrm>
          <a:prstGeom prst="roundRect">
            <a:avLst>
              <a:gd name="adj" fmla="val 29924"/>
            </a:avLst>
          </a:prstGeom>
          <a:solidFill>
            <a:srgbClr val="FFFFFF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fa-IR" b="1" dirty="0" smtClean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روند تایید نقشه های معماری </a:t>
            </a:r>
            <a:endParaRPr lang="fa-IR" b="1" dirty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1555759" y="5021042"/>
            <a:ext cx="1924335" cy="847496"/>
          </a:xfrm>
          <a:prstGeom prst="roundRect">
            <a:avLst>
              <a:gd name="adj" fmla="val 20455"/>
            </a:avLst>
          </a:prstGeom>
          <a:solidFill>
            <a:srgbClr val="FFFFFF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  <a:defRPr/>
            </a:pPr>
            <a:endParaRPr lang="fa-IR" dirty="0" smtClean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  <a:p>
            <a:pPr algn="ctr" rtl="1">
              <a:lnSpc>
                <a:spcPct val="150000"/>
              </a:lnSpc>
              <a:defRPr/>
            </a:pPr>
            <a:r>
              <a:rPr lang="fa-IR" b="1" dirty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تایید و ارسال به دفاتر مهندسی</a:t>
            </a:r>
            <a:r>
              <a:rPr lang="fa-IR" dirty="0"/>
              <a:t>  </a:t>
            </a:r>
          </a:p>
          <a:p>
            <a:pPr algn="ctr" rtl="1">
              <a:lnSpc>
                <a:spcPct val="150000"/>
              </a:lnSpc>
              <a:defRPr/>
            </a:pPr>
            <a:endParaRPr lang="fa-IR" b="1" dirty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</p:txBody>
      </p:sp>
      <p:cxnSp>
        <p:nvCxnSpPr>
          <p:cNvPr id="4" name="Elbow Connector 3"/>
          <p:cNvCxnSpPr/>
          <p:nvPr/>
        </p:nvCxnSpPr>
        <p:spPr>
          <a:xfrm>
            <a:off x="2517926" y="692043"/>
            <a:ext cx="1310014" cy="914400"/>
          </a:xfrm>
          <a:prstGeom prst="bentConnector3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3875879" y="2090939"/>
            <a:ext cx="1583056" cy="720670"/>
          </a:xfrm>
          <a:prstGeom prst="roundRect">
            <a:avLst>
              <a:gd name="adj" fmla="val 29924"/>
            </a:avLst>
          </a:prstGeom>
          <a:solidFill>
            <a:srgbClr val="FFFFFF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fa-IR" b="1" dirty="0" smtClean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کنترل نقشه مناطق </a:t>
            </a:r>
            <a:endParaRPr lang="fa-IR" b="1" dirty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</p:txBody>
      </p:sp>
      <p:cxnSp>
        <p:nvCxnSpPr>
          <p:cNvPr id="10" name="Straight Arrow Connector 9"/>
          <p:cNvCxnSpPr>
            <a:stCxn id="26" idx="2"/>
            <a:endCxn id="20" idx="0"/>
          </p:cNvCxnSpPr>
          <p:nvPr/>
        </p:nvCxnSpPr>
        <p:spPr>
          <a:xfrm>
            <a:off x="4667407" y="1869913"/>
            <a:ext cx="0" cy="221026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667407" y="2811609"/>
            <a:ext cx="0" cy="221026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667407" y="3761800"/>
            <a:ext cx="0" cy="221026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27" idx="2"/>
          </p:cNvCxnSpPr>
          <p:nvPr/>
        </p:nvCxnSpPr>
        <p:spPr>
          <a:xfrm rot="16200000" flipH="1">
            <a:off x="4847441" y="4468870"/>
            <a:ext cx="691773" cy="1051840"/>
          </a:xfrm>
          <a:prstGeom prst="bentConnector2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 flipV="1">
            <a:off x="2565611" y="6037480"/>
            <a:ext cx="4203592" cy="29343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2592735" y="5868543"/>
            <a:ext cx="0" cy="462367"/>
          </a:xfrm>
          <a:prstGeom prst="straightConnector1">
            <a:avLst/>
          </a:prstGeom>
          <a:ln w="3810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6782850" y="5764424"/>
            <a:ext cx="0" cy="293428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160367" y="3048944"/>
            <a:ext cx="1583056" cy="720670"/>
          </a:xfrm>
          <a:prstGeom prst="roundRect">
            <a:avLst>
              <a:gd name="adj" fmla="val 20455"/>
            </a:avLst>
          </a:prstGeom>
          <a:solidFill>
            <a:srgbClr val="FFFFFF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endParaRPr lang="fa-IR" b="1" dirty="0" smtClean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b="1" dirty="0" smtClean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تایید </a:t>
            </a:r>
            <a:endParaRPr lang="fa-IR" b="1" dirty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endParaRPr lang="fa-IR" b="1" dirty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</p:txBody>
      </p:sp>
      <p:cxnSp>
        <p:nvCxnSpPr>
          <p:cNvPr id="7" name="Elbow Connector 6"/>
          <p:cNvCxnSpPr>
            <a:stCxn id="20" idx="1"/>
            <a:endCxn id="18" idx="0"/>
          </p:cNvCxnSpPr>
          <p:nvPr/>
        </p:nvCxnSpPr>
        <p:spPr>
          <a:xfrm rot="10800000" flipV="1">
            <a:off x="2951895" y="2451274"/>
            <a:ext cx="923984" cy="597670"/>
          </a:xfrm>
          <a:prstGeom prst="bentConnector2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18" idx="1"/>
          </p:cNvCxnSpPr>
          <p:nvPr/>
        </p:nvCxnSpPr>
        <p:spPr>
          <a:xfrm rot="10800000" flipV="1">
            <a:off x="1796433" y="3409278"/>
            <a:ext cx="363935" cy="1611763"/>
          </a:xfrm>
          <a:prstGeom prst="bentConnector2">
            <a:avLst/>
          </a:prstGeom>
          <a:ln w="381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505996"/>
            <a:ext cx="9144000" cy="3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20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916" y="0"/>
            <a:ext cx="4686353" cy="662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4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>
                <a:cs typeface="B Mitra" panose="00000400000000000000" pitchFamily="2" charset="-78"/>
              </a:rPr>
              <a:t>محدوده بافت تاریخی </a:t>
            </a:r>
            <a:endParaRPr lang="en-US" dirty="0">
              <a:cs typeface="B Mitra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6" t="6084" r="13505" b="28026"/>
          <a:stretch/>
        </p:blipFill>
        <p:spPr>
          <a:xfrm>
            <a:off x="1059366" y="1166582"/>
            <a:ext cx="3738361" cy="49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851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59" y="1086507"/>
            <a:ext cx="3076384" cy="462111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805565" y="493883"/>
            <a:ext cx="2781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 algn="r" rtl="1">
              <a:buFont typeface="Wingdings" panose="05000000000000000000" pitchFamily="2" charset="2"/>
              <a:buChar char="v"/>
              <a:defRPr/>
            </a:pPr>
            <a:r>
              <a:rPr lang="fa-IR" b="1" dirty="0" smtClean="0">
                <a:solidFill>
                  <a:schemeClr val="accent4">
                    <a:lumMod val="50000"/>
                  </a:schemeClr>
                </a:solidFill>
                <a:cs typeface="B Titr" panose="00000700000000000000" pitchFamily="2" charset="-78"/>
              </a:rPr>
              <a:t>پلاک های واقع در محدوده میراث فرهنگی 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6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881" y="574535"/>
            <a:ext cx="4151429" cy="54216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95915" y="0"/>
            <a:ext cx="73394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fa-IR" b="1" dirty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پلاک های که در محدوده میراث فرهنگی قرار دارند قبل از هر کاری از میراث فرهنگی استعلام گرفته می شود</a:t>
            </a:r>
            <a:r>
              <a:rPr lang="en-US" dirty="0"/>
              <a:t/>
            </a:r>
            <a:br>
              <a:rPr lang="en-US" dirty="0"/>
            </a:br>
            <a:endParaRPr lang="fa-IR" b="1" dirty="0">
              <a:solidFill>
                <a:schemeClr val="accent2">
                  <a:lumMod val="50000"/>
                </a:schemeClr>
              </a:solidFill>
              <a:latin typeface="IranNastaliq" panose="02020505000000020003" pitchFamily="18" charset="0"/>
              <a:cs typeface="B Lotus" panose="00000400000000000000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44906" y="929594"/>
            <a:ext cx="54418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1600" dirty="0" smtClean="0">
                <a:cs typeface="B Lotus"/>
              </a:rPr>
              <a:t>تراکم پایه کل شهر 100 </a:t>
            </a:r>
          </a:p>
          <a:p>
            <a:pPr algn="r"/>
            <a:r>
              <a:rPr lang="fa-IR" sz="1600" dirty="0" smtClean="0">
                <a:cs typeface="B Lotus"/>
              </a:rPr>
              <a:t>بر اساس نامه میراث فرهنگی ارتفاع 7 متر</a:t>
            </a:r>
          </a:p>
          <a:p>
            <a:pPr algn="r"/>
            <a:r>
              <a:rPr lang="fa-IR" sz="1600" dirty="0" smtClean="0">
                <a:cs typeface="B Lotus"/>
              </a:rPr>
              <a:t>همکف و اول مسکونی</a:t>
            </a:r>
          </a:p>
          <a:p>
            <a:endParaRPr lang="en-US" sz="1600" dirty="0">
              <a:cs typeface="B Lotus"/>
            </a:endParaRPr>
          </a:p>
        </p:txBody>
      </p:sp>
    </p:spTree>
    <p:extLst>
      <p:ext uri="{BB962C8B-B14F-4D97-AF65-F5344CB8AC3E}">
        <p14:creationId xmlns:p14="http://schemas.microsoft.com/office/powerpoint/2010/main" val="340641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8064974" cy="484537"/>
          </a:xfrm>
        </p:spPr>
        <p:txBody>
          <a:bodyPr>
            <a:normAutofit fontScale="90000"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fa-IR" sz="2000" b="1" dirty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نمونه نقشه معماری پلاک های واقع در محدوده میراث فرهنگی</a:t>
            </a:r>
            <a:r>
              <a:rPr lang="fa-IR" sz="2000" dirty="0"/>
              <a:t> </a:t>
            </a:r>
            <a:endParaRPr lang="en-US" sz="20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13" y="1184183"/>
            <a:ext cx="6810233" cy="464228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4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2045" r="3941" b="24011"/>
          <a:stretch/>
        </p:blipFill>
        <p:spPr>
          <a:xfrm>
            <a:off x="423082" y="1753738"/>
            <a:ext cx="3671246" cy="41254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0" t="3910" r="4179" b="24382"/>
          <a:stretch/>
        </p:blipFill>
        <p:spPr>
          <a:xfrm>
            <a:off x="5008726" y="1214651"/>
            <a:ext cx="3545957" cy="34255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638135" y="342872"/>
            <a:ext cx="24632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fa-IR" b="1" dirty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نمونه نما و برش مورد تایید میراث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04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2124" y="365126"/>
            <a:ext cx="3293458" cy="2313337"/>
          </a:xfrm>
        </p:spPr>
        <p:txBody>
          <a:bodyPr>
            <a:normAutofit/>
          </a:bodyPr>
          <a:lstStyle/>
          <a:p>
            <a:pPr algn="r"/>
            <a:r>
              <a:rPr lang="fa-IR" sz="1800" dirty="0" smtClean="0"/>
              <a:t> به منظور تشویق و رونق ساخت ساز در بافت فرسوده 5 درصد سطح اشغال جهت تعبیه و اجرای آسانسور افزوده شده </a:t>
            </a:r>
            <a:r>
              <a:rPr lang="fa-IR" sz="1800" dirty="0"/>
              <a:t/>
            </a:r>
            <a:br>
              <a:rPr lang="fa-IR" sz="1800" dirty="0"/>
            </a:br>
            <a:r>
              <a:rPr lang="fa-IR" sz="1800" dirty="0" smtClean="0"/>
              <a:t>مطابق بند 19 مورخ 95/10/22  </a:t>
            </a:r>
            <a:endParaRPr lang="en-US" sz="18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58" y="631867"/>
            <a:ext cx="3673784" cy="516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79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5502" y="26076"/>
            <a:ext cx="6138723" cy="1633608"/>
          </a:xfrm>
        </p:spPr>
        <p:txBody>
          <a:bodyPr>
            <a:normAutofit/>
          </a:bodyPr>
          <a:lstStyle/>
          <a:p>
            <a:pPr algn="r"/>
            <a:r>
              <a:rPr lang="fa-IR" sz="2400" b="1" dirty="0">
                <a:cs typeface="B Mitra" panose="00000400000000000000" pitchFamily="2" charset="-78"/>
              </a:rPr>
              <a:t>پلاک های زیر 100 متر مربع </a:t>
            </a:r>
            <a:br>
              <a:rPr lang="fa-IR" sz="2400" b="1" dirty="0">
                <a:cs typeface="B Mitra" panose="00000400000000000000" pitchFamily="2" charset="-78"/>
              </a:rPr>
            </a:br>
            <a:r>
              <a:rPr lang="fa-IR" sz="2400" b="1" dirty="0">
                <a:cs typeface="B Mitra" panose="00000400000000000000" pitchFamily="2" charset="-78"/>
              </a:rPr>
              <a:t>(بند </a:t>
            </a:r>
            <a:r>
              <a:rPr lang="fa-IR" sz="2400" b="1" dirty="0" smtClean="0">
                <a:cs typeface="B Mitra" panose="00000400000000000000" pitchFamily="2" charset="-78"/>
              </a:rPr>
              <a:t>4 </a:t>
            </a:r>
            <a:r>
              <a:rPr lang="fa-IR" sz="2400" b="1" dirty="0">
                <a:cs typeface="B Mitra" panose="00000400000000000000" pitchFamily="2" charset="-78"/>
              </a:rPr>
              <a:t>مصوبه </a:t>
            </a:r>
            <a:r>
              <a:rPr lang="fa-IR" sz="2400" b="1" dirty="0" smtClean="0">
                <a:cs typeface="B Mitra" panose="00000400000000000000" pitchFamily="2" charset="-78"/>
              </a:rPr>
              <a:t>87/2/29 )  75درصد با </a:t>
            </a:r>
            <a:r>
              <a:rPr lang="fa-IR" sz="2400" b="1" dirty="0">
                <a:cs typeface="B Mitra" panose="00000400000000000000" pitchFamily="2" charset="-78"/>
              </a:rPr>
              <a:t>رعایت همجوار ها</a:t>
            </a:r>
            <a:endParaRPr lang="en-US" sz="2400" b="1" dirty="0">
              <a:latin typeface="B Titr"/>
              <a:cs typeface="B Mitra" panose="00000400000000000000" pitchFamily="2" charset="-78"/>
            </a:endParaRPr>
          </a:p>
        </p:txBody>
      </p:sp>
      <p:pic>
        <p:nvPicPr>
          <p:cNvPr id="4098" name="Picture 2" descr="D:\ضوابط\مصوبات منطقه\اسكن مصوبات\اسکن مصوبات 89\صورتجلسات مورخ 14-6-89\بند 1 مورخ 14-6-89-احداث بنا در پلاكهاي زير صد متر مربع-صددرصد سطح اشغال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48" y="1266356"/>
            <a:ext cx="3008176" cy="460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390" y="1448653"/>
            <a:ext cx="3343941" cy="44248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13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2141218"/>
            <a:ext cx="9144000" cy="1994282"/>
          </a:xfrm>
          <a:prstGeom prst="rect">
            <a:avLst/>
          </a:prstGeom>
          <a:solidFill>
            <a:srgbClr val="F2F2F2"/>
          </a:solidFill>
          <a:ln w="63500" cap="flat">
            <a:noFill/>
            <a:prstDash val="solid"/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35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33819" y="1039006"/>
            <a:ext cx="18633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 algn="r" rtl="1">
              <a:buFont typeface="Wingdings" panose="05000000000000000000" pitchFamily="2" charset="2"/>
              <a:buChar char="v"/>
              <a:defRPr/>
            </a:pPr>
            <a:r>
              <a:rPr lang="fa-IR" sz="1350" dirty="0">
                <a:solidFill>
                  <a:schemeClr val="accent4">
                    <a:lumMod val="50000"/>
                  </a:schemeClr>
                </a:solidFill>
                <a:cs typeface="B Titr" panose="00000700000000000000" pitchFamily="2" charset="-78"/>
              </a:rPr>
              <a:t>تعیین محدوده‏های هدف</a:t>
            </a:r>
            <a:endParaRPr lang="en-US" sz="1350" dirty="0">
              <a:solidFill>
                <a:schemeClr val="accent4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67676" y="2637561"/>
            <a:ext cx="3771900" cy="300082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 rtl="1">
              <a:buClr>
                <a:srgbClr val="000000"/>
              </a:buClr>
              <a:defRPr/>
            </a:pPr>
            <a:r>
              <a:rPr lang="fa-IR" sz="1350" b="1" kern="0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  <a:sym typeface="Arial"/>
              </a:rPr>
              <a:t>مساحت بافت‏های فرسوده = 649 هکتار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67676" y="3056291"/>
            <a:ext cx="3771900" cy="300082"/>
          </a:xfrm>
          <a:prstGeom prst="rect">
            <a:avLst/>
          </a:prstGeom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 rtl="1">
              <a:buClr>
                <a:srgbClr val="000000"/>
              </a:buClr>
              <a:defRPr/>
            </a:pPr>
            <a:r>
              <a:rPr lang="fa-IR" sz="1350" b="1" kern="0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  <a:sym typeface="Arial"/>
              </a:rPr>
              <a:t>مساحت سکونتگاه‏های غیررسمی = 355 هکتار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8" t="7619" r="19660" b="26259"/>
          <a:stretch/>
        </p:blipFill>
        <p:spPr>
          <a:xfrm>
            <a:off x="5507303" y="1401267"/>
            <a:ext cx="2988220" cy="45669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2" t="77959" r="24086" b="10476"/>
          <a:stretch/>
        </p:blipFill>
        <p:spPr>
          <a:xfrm>
            <a:off x="7683760" y="5283857"/>
            <a:ext cx="811763" cy="5948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67676" y="3527553"/>
            <a:ext cx="3771900" cy="300082"/>
          </a:xfrm>
          <a:prstGeom prst="rect">
            <a:avLst/>
          </a:prstGeom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 rtl="1">
              <a:buClr>
                <a:srgbClr val="000000"/>
              </a:buClr>
              <a:defRPr/>
            </a:pPr>
            <a:r>
              <a:rPr lang="fa-IR" sz="1350" b="1" kern="0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  <a:sym typeface="Arial"/>
              </a:rPr>
              <a:t>مساحت </a:t>
            </a:r>
            <a:r>
              <a:rPr lang="fa-IR" sz="1350" b="1" kern="0" dirty="0" smtClean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  <a:sym typeface="Arial"/>
              </a:rPr>
              <a:t>محدوده ناکارآمد شهری= 1004 </a:t>
            </a:r>
            <a:r>
              <a:rPr lang="fa-IR" sz="1350" b="1" kern="0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  <a:sym typeface="Arial"/>
              </a:rPr>
              <a:t>هکتار</a:t>
            </a:r>
          </a:p>
        </p:txBody>
      </p:sp>
      <p:sp>
        <p:nvSpPr>
          <p:cNvPr id="5" name="Rectangle 4"/>
          <p:cNvSpPr/>
          <p:nvPr/>
        </p:nvSpPr>
        <p:spPr>
          <a:xfrm>
            <a:off x="1011504" y="265235"/>
            <a:ext cx="7250464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fa-IR" b="1" dirty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/>
              </a:rPr>
              <a:t>تدقیق محدوده‏های بازآفرینی شهری وسیاست‏ها ضوابط تشویقی کالبدی در بافت فرسوده و ناکارآمد شهری</a:t>
            </a:r>
          </a:p>
        </p:txBody>
      </p:sp>
    </p:spTree>
    <p:extLst>
      <p:ext uri="{BB962C8B-B14F-4D97-AF65-F5344CB8AC3E}">
        <p14:creationId xmlns:p14="http://schemas.microsoft.com/office/powerpoint/2010/main" val="98340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872654" y="1005891"/>
            <a:ext cx="173156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a-IR" sz="1350" dirty="0">
                <a:solidFill>
                  <a:schemeClr val="accent2">
                    <a:lumMod val="50000"/>
                  </a:schemeClr>
                </a:solidFill>
                <a:cs typeface="B Titr" panose="00000700000000000000" pitchFamily="2" charset="-78"/>
              </a:rPr>
              <a:t>1) بسته تشویقی شهرسازی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30075190"/>
              </p:ext>
            </p:extLst>
          </p:nvPr>
        </p:nvGraphicFramePr>
        <p:xfrm>
          <a:off x="1058816" y="1763595"/>
          <a:ext cx="6836441" cy="3691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2638586" y="3141312"/>
            <a:ext cx="2382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168666" y="232602"/>
            <a:ext cx="608521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fa-IR" b="1" dirty="0">
                <a:solidFill>
                  <a:schemeClr val="accent2">
                    <a:lumMod val="50000"/>
                  </a:schemeClr>
                </a:solidFill>
                <a:latin typeface="IranNastaliq" panose="02020505000000020003" pitchFamily="18" charset="0"/>
                <a:cs typeface="B Lotus" panose="00000400000000000000" pitchFamily="2" charset="-78"/>
              </a:rPr>
              <a:t>تدقیق محدوده‏های بازآفرینی شهری وسیاست‏ها ضوابط تشویقی کالبدی در بافت فرسوده و ناکارآمد شهری</a:t>
            </a:r>
          </a:p>
        </p:txBody>
      </p:sp>
      <p:sp>
        <p:nvSpPr>
          <p:cNvPr id="30" name="Rounded Rectangle 4"/>
          <p:cNvSpPr/>
          <p:nvPr/>
        </p:nvSpPr>
        <p:spPr>
          <a:xfrm rot="21367047">
            <a:off x="8654692" y="6032124"/>
            <a:ext cx="175500" cy="2454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kern="1200" dirty="0">
              <a:cs typeface="B Nazanin" panose="00000400000000000000" pitchFamily="2" charset="-78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8022975" y="5367890"/>
            <a:ext cx="878264" cy="352175"/>
            <a:chOff x="225673" y="-87077"/>
            <a:chExt cx="2634691" cy="352175"/>
          </a:xfrm>
        </p:grpSpPr>
        <p:sp>
          <p:nvSpPr>
            <p:cNvPr id="35" name="Rounded Rectangle 34"/>
            <p:cNvSpPr/>
            <p:nvPr/>
          </p:nvSpPr>
          <p:spPr>
            <a:xfrm>
              <a:off x="225673" y="4415"/>
              <a:ext cx="2634691" cy="260683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a-IR" sz="800" b="1" dirty="0" smtClean="0"/>
                <a:t>منطقه یک</a:t>
              </a:r>
              <a:endParaRPr lang="en-US" sz="800" b="1" dirty="0"/>
            </a:p>
          </p:txBody>
        </p:sp>
        <p:sp>
          <p:nvSpPr>
            <p:cNvPr id="36" name="Rounded Rectangle 4"/>
            <p:cNvSpPr/>
            <p:nvPr/>
          </p:nvSpPr>
          <p:spPr>
            <a:xfrm>
              <a:off x="2133555" y="-87077"/>
              <a:ext cx="526480" cy="2454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 dirty="0">
                <a:cs typeface="B Nazanin" panose="00000400000000000000" pitchFamily="2" charset="-78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029426" y="5773415"/>
            <a:ext cx="902539" cy="260683"/>
            <a:chOff x="1733987" y="2410338"/>
            <a:chExt cx="1068227" cy="260683"/>
          </a:xfrm>
        </p:grpSpPr>
        <p:sp>
          <p:nvSpPr>
            <p:cNvPr id="38" name="Rounded Rectangle 37"/>
            <p:cNvSpPr/>
            <p:nvPr/>
          </p:nvSpPr>
          <p:spPr>
            <a:xfrm>
              <a:off x="1733987" y="2410338"/>
              <a:ext cx="1068227" cy="26068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sp>
        <p:sp>
          <p:nvSpPr>
            <p:cNvPr id="39" name="Rounded Rectangle 4"/>
            <p:cNvSpPr/>
            <p:nvPr/>
          </p:nvSpPr>
          <p:spPr>
            <a:xfrm>
              <a:off x="1733987" y="2410338"/>
              <a:ext cx="1052957" cy="2454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algn="ctr"/>
              <a:r>
                <a:rPr lang="fa-IR" sz="800" b="1" dirty="0"/>
                <a:t>منطقه </a:t>
              </a:r>
              <a:r>
                <a:rPr lang="fa-IR" sz="800" b="1" dirty="0" smtClean="0"/>
                <a:t>چهار</a:t>
              </a:r>
              <a:endParaRPr lang="en-US" sz="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1364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872654" y="1005891"/>
            <a:ext cx="173156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a-IR" sz="1350" dirty="0">
                <a:solidFill>
                  <a:schemeClr val="accent2">
                    <a:lumMod val="50000"/>
                  </a:schemeClr>
                </a:solidFill>
                <a:cs typeface="B Titr" panose="00000700000000000000" pitchFamily="2" charset="-78"/>
              </a:rPr>
              <a:t>1) بسته تشویقی شهرسازی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6" t="6084" r="13505" b="28026"/>
          <a:stretch/>
        </p:blipFill>
        <p:spPr>
          <a:xfrm>
            <a:off x="673464" y="1197577"/>
            <a:ext cx="3267240" cy="4353469"/>
          </a:xfrm>
          <a:prstGeom prst="rect">
            <a:avLst/>
          </a:prstGeom>
        </p:spPr>
      </p:pic>
      <p:sp>
        <p:nvSpPr>
          <p:cNvPr id="4" name="Right Triangle 3"/>
          <p:cNvSpPr/>
          <p:nvPr/>
        </p:nvSpPr>
        <p:spPr>
          <a:xfrm rot="5400000">
            <a:off x="673464" y="1197577"/>
            <a:ext cx="842597" cy="842597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5" name="Right Triangle 14"/>
          <p:cNvSpPr/>
          <p:nvPr/>
        </p:nvSpPr>
        <p:spPr>
          <a:xfrm rot="16200000">
            <a:off x="3249253" y="4874115"/>
            <a:ext cx="842597" cy="842597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28457" y="2621360"/>
            <a:ext cx="3560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just" rtl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fa-IR" sz="160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قرارگیری در محدوده تاریخی مصوب شهر و معذوریت قانونی جهت اعمال ضوابط تشویقی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13572" y="1463866"/>
            <a:ext cx="314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r" rtl="1">
              <a:buFont typeface="Wingdings" panose="05000000000000000000" pitchFamily="2" charset="2"/>
              <a:buChar char="ü"/>
              <a:defRPr/>
            </a:pPr>
            <a:r>
              <a:rPr lang="fa-IR" sz="1600" b="1" dirty="0">
                <a:solidFill>
                  <a:schemeClr val="accent2">
                    <a:lumMod val="50000"/>
                  </a:schemeClr>
                </a:solidFill>
                <a:latin typeface="Montserrat Light" charset="0"/>
                <a:ea typeface="Montserrat Light" charset="0"/>
                <a:cs typeface="B Titr" panose="00000700000000000000" pitchFamily="2" charset="-78"/>
              </a:rPr>
              <a:t>بافت فرسوده متداخل با بافت تاریخی (میراثی)</a:t>
            </a:r>
            <a:endParaRPr lang="en-US" sz="1600" b="1" dirty="0">
              <a:solidFill>
                <a:schemeClr val="accent2">
                  <a:lumMod val="50000"/>
                </a:schemeClr>
              </a:solidFill>
              <a:latin typeface="Montserrat Light" charset="0"/>
              <a:ea typeface="Montserrat Light" charset="0"/>
              <a:cs typeface="B Titr" panose="000007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82044" y="2107102"/>
            <a:ext cx="115288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fa-IR" sz="1350" b="1" dirty="0">
                <a:solidFill>
                  <a:srgbClr val="FF0000"/>
                </a:solidFill>
                <a:cs typeface="B Nazanin" panose="00000400000000000000" pitchFamily="2" charset="-78"/>
              </a:rPr>
              <a:t>مهم‏ترین ویژگی:</a:t>
            </a:r>
            <a:endParaRPr lang="en-US" sz="1350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44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872654" y="1005891"/>
            <a:ext cx="173156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a-IR" sz="1350" dirty="0">
                <a:solidFill>
                  <a:schemeClr val="accent2">
                    <a:lumMod val="50000"/>
                  </a:schemeClr>
                </a:solidFill>
                <a:cs typeface="B Titr" panose="00000700000000000000" pitchFamily="2" charset="-78"/>
              </a:rPr>
              <a:t>1) بسته تشویقی شهرسازی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58971" y="2294247"/>
            <a:ext cx="28520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فرسودگی شدید کالبدی</a:t>
            </a:r>
          </a:p>
          <a:p>
            <a:pPr marL="214313" indent="-214313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تراکم پایین ساختمانی</a:t>
            </a:r>
          </a:p>
          <a:p>
            <a:pPr marL="214313" indent="-214313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وضعیت نامناسب اقتصادی و اجتماعی</a:t>
            </a:r>
            <a:endParaRPr lang="en-US" sz="1350" b="1" dirty="0">
              <a:solidFill>
                <a:schemeClr val="accent2">
                  <a:lumMod val="50000"/>
                </a:schemeClr>
              </a:solidFill>
              <a:cs typeface="B Nazanin" panose="00000400000000000000" pitchFamily="2" charset="-78"/>
            </a:endParaRPr>
          </a:p>
          <a:p>
            <a:pPr marL="214313" indent="-214313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مجاورت با بافت تاریخی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63614" y="1400845"/>
            <a:ext cx="3979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 algn="r" rtl="1">
              <a:buFont typeface="Wingdings" panose="05000000000000000000" pitchFamily="2" charset="2"/>
              <a:buChar char="q"/>
              <a:defRPr/>
            </a:pPr>
            <a:r>
              <a:rPr lang="fa-IR" b="1" dirty="0">
                <a:solidFill>
                  <a:schemeClr val="accent2">
                    <a:lumMod val="50000"/>
                  </a:schemeClr>
                </a:solidFill>
                <a:latin typeface="Montserrat Light" charset="0"/>
                <a:ea typeface="Montserrat Light" charset="0"/>
                <a:cs typeface="B Titr" panose="00000700000000000000" pitchFamily="2" charset="-78"/>
              </a:rPr>
              <a:t>بافت فرسوده خارج از بافت تاریخی (غیرمیراثی): </a:t>
            </a:r>
            <a:r>
              <a:rPr lang="fa-IR" b="1" dirty="0" smtClean="0">
                <a:solidFill>
                  <a:schemeClr val="accent2">
                    <a:lumMod val="50000"/>
                  </a:schemeClr>
                </a:solidFill>
                <a:latin typeface="Montserrat Light" charset="0"/>
                <a:ea typeface="Montserrat Light" charset="0"/>
                <a:cs typeface="B Titr" panose="00000700000000000000" pitchFamily="2" charset="-78"/>
              </a:rPr>
              <a:t>محلات راه </a:t>
            </a:r>
            <a:r>
              <a:rPr lang="fa-IR" b="1" dirty="0">
                <a:solidFill>
                  <a:schemeClr val="accent2">
                    <a:lumMod val="50000"/>
                  </a:schemeClr>
                </a:solidFill>
                <a:latin typeface="Montserrat Light" charset="0"/>
                <a:ea typeface="Montserrat Light" charset="0"/>
                <a:cs typeface="B Titr" panose="00000700000000000000" pitchFamily="2" charset="-78"/>
              </a:rPr>
              <a:t>ری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31943" y="1853838"/>
            <a:ext cx="77938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fa-IR" sz="15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ویژگی‏ها:</a:t>
            </a:r>
            <a:endParaRPr lang="en-US" sz="1500" b="1" dirty="0">
              <a:solidFill>
                <a:schemeClr val="accent4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6" t="11133" r="11490" b="33333"/>
          <a:stretch/>
        </p:blipFill>
        <p:spPr>
          <a:xfrm>
            <a:off x="911480" y="1905603"/>
            <a:ext cx="3036164" cy="34549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9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5706599" y="991918"/>
            <a:ext cx="32066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 algn="r" rtl="1">
              <a:buFont typeface="Wingdings" panose="05000000000000000000" pitchFamily="2" charset="2"/>
              <a:buChar char="v"/>
              <a:defRPr/>
            </a:pPr>
            <a:r>
              <a:rPr lang="fa-IR" sz="1200" b="1" dirty="0">
                <a:solidFill>
                  <a:schemeClr val="accent4">
                    <a:lumMod val="50000"/>
                  </a:schemeClr>
                </a:solidFill>
                <a:cs typeface="B Titr" panose="00000700000000000000" pitchFamily="2" charset="-78"/>
              </a:rPr>
              <a:t>بسته تشویقی شهرسازی در بافت فرسوده خارج از بافت تاریخی (غیر میراثی)</a:t>
            </a:r>
            <a:endParaRPr lang="en-US" sz="1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39319" y="1344052"/>
            <a:ext cx="1678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400" b="1" dirty="0">
                <a:solidFill>
                  <a:schemeClr val="accent6">
                    <a:lumMod val="75000"/>
                  </a:schemeClr>
                </a:solidFill>
                <a:cs typeface="B Nazanin" panose="00000400000000000000" pitchFamily="2" charset="-78"/>
              </a:rPr>
              <a:t>میانگین مساحت قطعات: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90579" y="1344052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400" b="1" dirty="0">
                <a:solidFill>
                  <a:schemeClr val="accent6">
                    <a:lumMod val="75000"/>
                  </a:schemeClr>
                </a:solidFill>
                <a:cs typeface="B Nazanin" panose="00000400000000000000" pitchFamily="2" charset="-78"/>
              </a:rPr>
              <a:t>دیمج:145 مترمربع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79322" y="1340808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400" b="1" dirty="0">
                <a:solidFill>
                  <a:schemeClr val="accent6">
                    <a:lumMod val="75000"/>
                  </a:schemeClr>
                </a:solidFill>
                <a:cs typeface="B Nazanin" panose="00000400000000000000" pitchFamily="2" charset="-78"/>
              </a:rPr>
              <a:t>سعدی:270 مترمربع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37796" y="1340808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400" b="1" dirty="0">
                <a:solidFill>
                  <a:schemeClr val="accent6">
                    <a:lumMod val="75000"/>
                  </a:schemeClr>
                </a:solidFill>
                <a:cs typeface="B Nazanin" panose="00000400000000000000" pitchFamily="2" charset="-78"/>
              </a:rPr>
              <a:t>راه ری:160مترمربع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cs typeface="B Nazanin" panose="00000400000000000000" pitchFamily="2" charset="-78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72848"/>
              </p:ext>
            </p:extLst>
          </p:nvPr>
        </p:nvGraphicFramePr>
        <p:xfrm>
          <a:off x="250098" y="1617808"/>
          <a:ext cx="8552011" cy="4168842"/>
        </p:xfrm>
        <a:graphic>
          <a:graphicData uri="http://schemas.openxmlformats.org/drawingml/2006/table">
            <a:tbl>
              <a:tblPr rtl="1" firstRow="1" firstCol="1" bandRow="1">
                <a:tableStyleId>{EB344D84-9AFB-497E-A393-DC336BA19D2E}</a:tableStyleId>
              </a:tblPr>
              <a:tblGrid>
                <a:gridCol w="239144">
                  <a:extLst>
                    <a:ext uri="{9D8B030D-6E8A-4147-A177-3AD203B41FA5}">
                      <a16:colId xmlns:a16="http://schemas.microsoft.com/office/drawing/2014/main" val="2203575943"/>
                    </a:ext>
                  </a:extLst>
                </a:gridCol>
                <a:gridCol w="851980">
                  <a:extLst>
                    <a:ext uri="{9D8B030D-6E8A-4147-A177-3AD203B41FA5}">
                      <a16:colId xmlns:a16="http://schemas.microsoft.com/office/drawing/2014/main" val="1366817843"/>
                    </a:ext>
                  </a:extLst>
                </a:gridCol>
                <a:gridCol w="829098">
                  <a:extLst>
                    <a:ext uri="{9D8B030D-6E8A-4147-A177-3AD203B41FA5}">
                      <a16:colId xmlns:a16="http://schemas.microsoft.com/office/drawing/2014/main" val="1323328320"/>
                    </a:ext>
                  </a:extLst>
                </a:gridCol>
                <a:gridCol w="5315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35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2178">
                  <a:extLst>
                    <a:ext uri="{9D8B030D-6E8A-4147-A177-3AD203B41FA5}">
                      <a16:colId xmlns:a16="http://schemas.microsoft.com/office/drawing/2014/main" val="114516868"/>
                    </a:ext>
                  </a:extLst>
                </a:gridCol>
                <a:gridCol w="389006">
                  <a:extLst>
                    <a:ext uri="{9D8B030D-6E8A-4147-A177-3AD203B41FA5}">
                      <a16:colId xmlns:a16="http://schemas.microsoft.com/office/drawing/2014/main" val="4147251577"/>
                    </a:ext>
                  </a:extLst>
                </a:gridCol>
                <a:gridCol w="523145">
                  <a:extLst>
                    <a:ext uri="{9D8B030D-6E8A-4147-A177-3AD203B41FA5}">
                      <a16:colId xmlns:a16="http://schemas.microsoft.com/office/drawing/2014/main" val="2888678607"/>
                    </a:ext>
                  </a:extLst>
                </a:gridCol>
                <a:gridCol w="509732">
                  <a:extLst>
                    <a:ext uri="{9D8B030D-6E8A-4147-A177-3AD203B41FA5}">
                      <a16:colId xmlns:a16="http://schemas.microsoft.com/office/drawing/2014/main" val="1435883016"/>
                    </a:ext>
                  </a:extLst>
                </a:gridCol>
                <a:gridCol w="637165">
                  <a:extLst>
                    <a:ext uri="{9D8B030D-6E8A-4147-A177-3AD203B41FA5}">
                      <a16:colId xmlns:a16="http://schemas.microsoft.com/office/drawing/2014/main" val="1913472528"/>
                    </a:ext>
                  </a:extLst>
                </a:gridCol>
                <a:gridCol w="643872">
                  <a:extLst>
                    <a:ext uri="{9D8B030D-6E8A-4147-A177-3AD203B41FA5}">
                      <a16:colId xmlns:a16="http://schemas.microsoft.com/office/drawing/2014/main" val="1461335616"/>
                    </a:ext>
                  </a:extLst>
                </a:gridCol>
                <a:gridCol w="2451634">
                  <a:extLst>
                    <a:ext uri="{9D8B030D-6E8A-4147-A177-3AD203B41FA5}">
                      <a16:colId xmlns:a16="http://schemas.microsoft.com/office/drawing/2014/main" val="3503318943"/>
                    </a:ext>
                  </a:extLst>
                </a:gridCol>
              </a:tblGrid>
              <a:tr h="505293"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محدوده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vert="vert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مساحت قطعه (</a:t>
                      </a:r>
                      <a:r>
                        <a:rPr lang="en-US" sz="1000" b="1" dirty="0">
                          <a:effectLst/>
                          <a:cs typeface="B Nazanin" panose="00000400000000000000" pitchFamily="2" charset="-78"/>
                        </a:rPr>
                        <a:t>S</a:t>
                      </a: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)</a:t>
                      </a: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(مترمربع)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عرض معبر </a:t>
                      </a:r>
                      <a:r>
                        <a:rPr lang="fa-IR" sz="1000" b="1" dirty="0">
                          <a:effectLst/>
                          <a:cs typeface="B Nazanin" panose="00000400000000000000" pitchFamily="2" charset="-78"/>
                        </a:rPr>
                        <a:t>(</a:t>
                      </a:r>
                      <a:r>
                        <a:rPr lang="en-US" sz="1000" b="1" dirty="0">
                          <a:effectLst/>
                          <a:cs typeface="B Nazanin" panose="00000400000000000000" pitchFamily="2" charset="-78"/>
                        </a:rPr>
                        <a:t>W</a:t>
                      </a: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)</a:t>
                      </a: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(متر)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تعداد طبقات</a:t>
                      </a:r>
                      <a:r>
                        <a:rPr lang="fa-IR" sz="1000" b="1" baseline="0" dirty="0" smtClean="0">
                          <a:effectLst/>
                          <a:cs typeface="B Nazanin" panose="00000400000000000000" pitchFamily="2" charset="-78"/>
                        </a:rPr>
                        <a:t> (وضع موجود)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حداکثر تعداد طبقات</a:t>
                      </a:r>
                      <a:endParaRPr lang="en-US" sz="1000" b="1" dirty="0" smtClean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(رویکرد</a:t>
                      </a:r>
                      <a:r>
                        <a:rPr lang="fa-IR" sz="1000" b="1" baseline="0" dirty="0" smtClean="0">
                          <a:effectLst/>
                          <a:cs typeface="B Nazanin" panose="00000400000000000000" pitchFamily="2" charset="-78"/>
                        </a:rPr>
                        <a:t> حداکثری)</a:t>
                      </a:r>
                      <a:endParaRPr lang="en-US" sz="10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سطح اشغال  پایه(درصد)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ضریب تأمین پارکینگ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پیشروی</a:t>
                      </a:r>
                      <a:endParaRPr lang="en-US" sz="1000" b="1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(در طول قطعه)</a:t>
                      </a:r>
                      <a:r>
                        <a:rPr lang="en-US" sz="1000" b="1" dirty="0">
                          <a:effectLst/>
                          <a:cs typeface="B Nazanin" panose="00000400000000000000" pitchFamily="2" charset="-78"/>
                        </a:rPr>
                        <a:t>*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>
                          <a:effectLst/>
                          <a:cs typeface="B Nazanin" panose="00000400000000000000" pitchFamily="2" charset="-78"/>
                        </a:rPr>
                        <a:t>تخفیف صدور پروانه ساختمانی (درصد)</a:t>
                      </a:r>
                      <a:endParaRPr lang="en-US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کاربری انتفاعی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توضیحات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extLst>
                  <a:ext uri="{0D108BD9-81ED-4DB2-BD59-A6C34878D82A}">
                    <a16:rowId xmlns:a16="http://schemas.microsoft.com/office/drawing/2014/main" val="3016631332"/>
                  </a:ext>
                </a:extLst>
              </a:tr>
              <a:tr h="3775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>
                          <a:effectLst/>
                          <a:cs typeface="B Nazanin" panose="00000400000000000000" pitchFamily="2" charset="-78"/>
                        </a:rPr>
                        <a:t>شمالی</a:t>
                      </a:r>
                      <a:endParaRPr lang="en-US" sz="9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b="1" dirty="0">
                          <a:effectLst/>
                          <a:cs typeface="B Nazanin" panose="00000400000000000000" pitchFamily="2" charset="-78"/>
                        </a:rPr>
                        <a:t>جنوبی</a:t>
                      </a:r>
                      <a:endParaRPr lang="en-US" sz="9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915598"/>
                  </a:ext>
                </a:extLst>
              </a:tr>
              <a:tr h="477061">
                <a:tc rowSpan="11">
                  <a:txBody>
                    <a:bodyPr/>
                    <a:lstStyle/>
                    <a:p>
                      <a:pPr marL="71755" marR="71755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b="1" dirty="0" smtClean="0">
                          <a:effectLst/>
                          <a:cs typeface="B Nazanin" panose="00000400000000000000" pitchFamily="2" charset="-78"/>
                        </a:rPr>
                        <a:t> و حیدری </a:t>
                      </a:r>
                      <a:r>
                        <a:rPr lang="ar-SA" sz="1100" b="1" dirty="0" smtClean="0">
                          <a:effectLst/>
                          <a:cs typeface="B Nazanin" panose="00000400000000000000" pitchFamily="2" charset="-78"/>
                        </a:rPr>
                        <a:t>دیمج، سعدی، راه ری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vert="vert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cs typeface="B Nazanin" panose="00000400000000000000" pitchFamily="2" charset="-78"/>
                        </a:rPr>
                        <a:t>S ˂</a:t>
                      </a:r>
                      <a:r>
                        <a:rPr kumimoji="0" lang="fa-IR" sz="10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cs typeface="B Nazanin" panose="00000400000000000000" pitchFamily="2" charset="-78"/>
                        </a:rPr>
                        <a:t>70 </a:t>
                      </a:r>
                      <a:endParaRPr lang="en-US" sz="10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gridSpan="10">
                  <a:txBody>
                    <a:bodyPr/>
                    <a:lstStyle/>
                    <a:p>
                      <a:pPr marL="0" marR="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اجازه ساخت حداکثر دو طبقه</a:t>
                      </a:r>
                      <a:r>
                        <a:rPr lang="en-US" sz="1000" b="1" dirty="0" smtClean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مسکونی</a:t>
                      </a:r>
                      <a:r>
                        <a:rPr lang="fa-IR" sz="1000" b="1" baseline="0" dirty="0" smtClean="0">
                          <a:effectLst/>
                          <a:cs typeface="B Nazanin" panose="00000400000000000000" pitchFamily="2" charset="-78"/>
                        </a:rPr>
                        <a:t> با رعایت عقب نشینی و لحاظ سطح اشغال با رعایت همجواری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6158" marR="56158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6158" marR="56158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6158" marR="56158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6158" marR="56158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6158" marR="56158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6158" marR="56158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6158" marR="5615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70</a:t>
                      </a:r>
                      <a:r>
                        <a:rPr lang="en-US" sz="1000" b="1" kern="1200" dirty="0" smtClean="0">
                          <a:effectLst/>
                          <a:cs typeface="B Nazanin" panose="00000400000000000000" pitchFamily="2" charset="-78"/>
                        </a:rPr>
                        <a:t>≤ S ˂</a:t>
                      </a: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160</a:t>
                      </a:r>
                      <a:endParaRPr lang="en-US" sz="10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cs typeface="B Nazanin" panose="00000400000000000000" pitchFamily="2" charset="-78"/>
                        </a:rPr>
                        <a:t>W ˂ </a:t>
                      </a: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0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en-US" sz="10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en-US" sz="10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-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70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-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3">
                  <a:txBody>
                    <a:bodyPr/>
                    <a:lstStyle/>
                    <a:p>
                      <a:endParaRPr lang="en-US"/>
                    </a:p>
                  </a:txBody>
                  <a:tcPr marL="42119" marR="4211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 smtClean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6</a:t>
                      </a:r>
                      <a:r>
                        <a:rPr lang="en-US" sz="1000" b="1" dirty="0" smtClean="0">
                          <a:effectLst/>
                          <a:cs typeface="B Nazanin" panose="00000400000000000000" pitchFamily="2" charset="-78"/>
                        </a:rPr>
                        <a:t>≤ W ˂</a:t>
                      </a: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en-US" sz="10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en-US" sz="10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-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18731"/>
                  </a:ext>
                </a:extLst>
              </a:tr>
              <a:tr h="2294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 smtClean="0">
                          <a:effectLst/>
                          <a:cs typeface="B Nazanin" panose="00000400000000000000" pitchFamily="2" charset="-78"/>
                        </a:rPr>
                        <a:t>W≥</a:t>
                      </a: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endParaRPr lang="en-US" sz="10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-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262440"/>
                  </a:ext>
                </a:extLst>
              </a:tr>
              <a:tr h="1972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US" sz="10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27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160</a:t>
                      </a:r>
                      <a:r>
                        <a:rPr lang="en-US" sz="1000" b="1" kern="1200" dirty="0" smtClean="0">
                          <a:effectLst/>
                          <a:cs typeface="B Nazanin" panose="00000400000000000000" pitchFamily="2" charset="-78"/>
                        </a:rPr>
                        <a:t>≤ </a:t>
                      </a:r>
                      <a:r>
                        <a:rPr lang="en-US" sz="1000" b="1" kern="1200" dirty="0">
                          <a:effectLst/>
                          <a:cs typeface="B Nazanin" panose="00000400000000000000" pitchFamily="2" charset="-78"/>
                        </a:rPr>
                        <a:t>S </a:t>
                      </a:r>
                      <a:r>
                        <a:rPr lang="en-US" sz="1000" b="1" kern="1200" dirty="0" smtClean="0">
                          <a:effectLst/>
                          <a:cs typeface="B Nazanin" panose="00000400000000000000" pitchFamily="2" charset="-78"/>
                        </a:rPr>
                        <a:t>˂</a:t>
                      </a: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320</a:t>
                      </a:r>
                      <a:endParaRPr lang="en-US" sz="1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cs typeface="B Nazanin" panose="00000400000000000000" pitchFamily="2" charset="-78"/>
                        </a:rPr>
                        <a:t>W ˂ </a:t>
                      </a: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000" b="1" kern="1200" dirty="0" smtClean="0">
                          <a:effectLst/>
                          <a:cs typeface="B Nazanin" panose="00000400000000000000" pitchFamily="2" charset="-78"/>
                        </a:rPr>
                        <a:t>1+2</a:t>
                      </a:r>
                      <a:r>
                        <a:rPr lang="en-US" sz="1000" b="1" kern="1200" dirty="0" smtClean="0">
                          <a:effectLst/>
                          <a:cs typeface="B Nazanin" panose="00000400000000000000" pitchFamily="2" charset="-78"/>
                        </a:rPr>
                        <a:t>**</a:t>
                      </a:r>
                      <a:endParaRPr lang="en-US" sz="10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 smtClean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 smtClean="0">
                          <a:effectLst/>
                          <a:cs typeface="B Nazanin" panose="00000400000000000000" pitchFamily="2" charset="-78"/>
                        </a:rPr>
                        <a:t>7</a:t>
                      </a: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0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-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3">
                  <a:txBody>
                    <a:bodyPr/>
                    <a:lstStyle/>
                    <a:p>
                      <a:pPr marL="0" marR="0" lvl="0" indent="0" algn="just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endParaRPr lang="fa-IR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extLst>
                  <a:ext uri="{0D108BD9-81ED-4DB2-BD59-A6C34878D82A}">
                    <a16:rowId xmlns:a16="http://schemas.microsoft.com/office/drawing/2014/main" val="162723066"/>
                  </a:ext>
                </a:extLst>
              </a:tr>
              <a:tr h="2508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 smtClean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6</a:t>
                      </a:r>
                      <a:r>
                        <a:rPr lang="ar-SA" sz="1000" b="1" dirty="0" smtClean="0">
                          <a:effectLst/>
                          <a:cs typeface="B Nazanin" panose="00000400000000000000" pitchFamily="2" charset="-78"/>
                        </a:rPr>
                        <a:t>&gt;</a:t>
                      </a:r>
                      <a:r>
                        <a:rPr lang="en-US" sz="1000" b="1" dirty="0" smtClean="0">
                          <a:effectLst/>
                          <a:cs typeface="B Nazanin" panose="00000400000000000000" pitchFamily="2" charset="-78"/>
                        </a:rPr>
                        <a:t>≤ W </a:t>
                      </a: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 10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 smtClean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12340"/>
                  </a:ext>
                </a:extLst>
              </a:tr>
              <a:tr h="2655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 smtClean="0">
                          <a:effectLst/>
                          <a:cs typeface="B Nazanin" panose="00000400000000000000" pitchFamily="2" charset="-78"/>
                        </a:rPr>
                        <a:t>W≥</a:t>
                      </a: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endParaRPr lang="en-US" sz="10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 smtClean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23912"/>
                  </a:ext>
                </a:extLst>
              </a:tr>
              <a:tr h="2297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eaLnBrk="1" latinLnBrk="0" hangingPunct="1"/>
                      <a:r>
                        <a:rPr lang="en-US" sz="1000" b="1" kern="1200" dirty="0" smtClean="0">
                          <a:effectLst/>
                          <a:cs typeface="B Nazanin" panose="00000400000000000000" pitchFamily="2" charset="-78"/>
                        </a:rPr>
                        <a:t>S</a:t>
                      </a: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en-US" sz="1000" b="1" kern="1200" dirty="0" smtClean="0">
                          <a:effectLst/>
                          <a:cs typeface="B Nazanin" panose="00000400000000000000" pitchFamily="2" charset="-78"/>
                        </a:rPr>
                        <a:t>≥</a:t>
                      </a: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320</a:t>
                      </a:r>
                      <a:endParaRPr lang="en-US" sz="1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cs typeface="B Nazanin" panose="00000400000000000000" pitchFamily="2" charset="-78"/>
                        </a:rPr>
                        <a:t>W ˂ </a:t>
                      </a: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>
                          <a:effectLst/>
                          <a:cs typeface="B Nazanin" panose="00000400000000000000" pitchFamily="2" charset="-78"/>
                        </a:rPr>
                        <a:t>0.75</a:t>
                      </a:r>
                      <a:endParaRPr lang="en-US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rowSpan="3">
                  <a:txBody>
                    <a:bodyPr/>
                    <a:lstStyle/>
                    <a:p>
                      <a:pPr marL="0" marR="0" lvl="0" indent="0" algn="just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extLst>
                  <a:ext uri="{0D108BD9-81ED-4DB2-BD59-A6C34878D82A}">
                    <a16:rowId xmlns:a16="http://schemas.microsoft.com/office/drawing/2014/main" val="745787493"/>
                  </a:ext>
                </a:extLst>
              </a:tr>
              <a:tr h="3741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 smtClean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6</a:t>
                      </a:r>
                      <a:r>
                        <a:rPr lang="en-US" sz="1000" b="1" dirty="0" smtClean="0">
                          <a:effectLst/>
                          <a:cs typeface="B Nazanin" panose="00000400000000000000" pitchFamily="2" charset="-78"/>
                        </a:rPr>
                        <a:t>≤ W ˂</a:t>
                      </a: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 dirty="0" smtClean="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>
                          <a:effectLst/>
                          <a:cs typeface="B Nazanin" panose="00000400000000000000" pitchFamily="2" charset="-78"/>
                        </a:rPr>
                        <a:t>0.75</a:t>
                      </a:r>
                      <a:endParaRPr lang="en-US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507703"/>
                  </a:ext>
                </a:extLst>
              </a:tr>
              <a:tr h="5984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200" dirty="0" smtClean="0">
                          <a:effectLst/>
                          <a:cs typeface="B Nazanin" panose="00000400000000000000" pitchFamily="2" charset="-78"/>
                        </a:rPr>
                        <a:t>W≥</a:t>
                      </a:r>
                      <a:r>
                        <a:rPr lang="fa-IR" sz="1000" b="1" kern="1200" dirty="0" smtClean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endParaRPr lang="en-US" sz="10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b="1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b="1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2119" marR="421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308242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84784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8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872654" y="1005891"/>
            <a:ext cx="173156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Titr" panose="00000700000000000000" pitchFamily="2" charset="-78"/>
              </a:rPr>
              <a:t>1) بسته تشویقی شهرسازی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01530" y="2310487"/>
            <a:ext cx="4719365" cy="102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عدم تمایل به ساخت‏و‏ساز به دلیل پایین بودن تراکم ساختمانی</a:t>
            </a:r>
          </a:p>
          <a:p>
            <a:pPr marL="214313" indent="-214313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مساحت بزرگ قطعات نسبت به دیگر محلات ناکارآمد (درشت‏دانگی)</a:t>
            </a:r>
            <a:endParaRPr lang="en-US" sz="1350" b="1" dirty="0">
              <a:solidFill>
                <a:schemeClr val="accent2">
                  <a:lumMod val="50000"/>
                </a:schemeClr>
              </a:solidFill>
              <a:cs typeface="B Nazanin" panose="00000400000000000000" pitchFamily="2" charset="-78"/>
            </a:endParaRPr>
          </a:p>
          <a:p>
            <a:pPr marL="214313" indent="-214313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عرض مناسب معابر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0667" y="1451249"/>
            <a:ext cx="37596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 algn="r" rtl="1">
              <a:buFont typeface="Wingdings" panose="05000000000000000000" pitchFamily="2" charset="2"/>
              <a:buChar char="q"/>
              <a:defRPr/>
            </a:pPr>
            <a:r>
              <a:rPr lang="fa-IR" sz="1200" b="1" dirty="0">
                <a:solidFill>
                  <a:schemeClr val="accent2">
                    <a:lumMod val="50000"/>
                  </a:schemeClr>
                </a:solidFill>
                <a:latin typeface="Montserrat Light" charset="0"/>
                <a:ea typeface="Montserrat Light" charset="0"/>
                <a:cs typeface="B Titr" panose="00000700000000000000" pitchFamily="2" charset="-78"/>
              </a:rPr>
              <a:t>بافت فرسوده خارج از بافت تاریخی (غیر میراثی): نواب جنوبی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61305" y="1875383"/>
            <a:ext cx="77938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fa-IR" sz="15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ویژگی‏ها:</a:t>
            </a:r>
            <a:endParaRPr lang="en-US" sz="1500" b="1" dirty="0">
              <a:solidFill>
                <a:schemeClr val="accent4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0" t="5972" r="18292" b="25972"/>
          <a:stretch/>
        </p:blipFill>
        <p:spPr>
          <a:xfrm>
            <a:off x="751687" y="1295105"/>
            <a:ext cx="2594293" cy="43091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5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7222483" y="518479"/>
            <a:ext cx="155683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a-IR" sz="1350" b="1" dirty="0" smtClean="0">
                <a:solidFill>
                  <a:schemeClr val="accent2">
                    <a:lumMod val="50000"/>
                  </a:schemeClr>
                </a:solidFill>
                <a:cs typeface="B Titr" panose="00000700000000000000" pitchFamily="2" charset="-78"/>
              </a:rPr>
              <a:t>بسته </a:t>
            </a: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Titr" panose="00000700000000000000" pitchFamily="2" charset="-78"/>
              </a:rPr>
              <a:t>تشویقی شهرسازی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59706" y="2002251"/>
            <a:ext cx="3371074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برخورداری از شبکه معابر شطرنجی</a:t>
            </a:r>
          </a:p>
          <a:p>
            <a:pPr marL="257175" indent="-257175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توپوگرافی مناسب جهت افزایش تراکم ساختمانی</a:t>
            </a:r>
          </a:p>
          <a:p>
            <a:pPr marL="257175" indent="-257175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برخورداری از شبکه دفع فاضلاب</a:t>
            </a:r>
          </a:p>
          <a:p>
            <a:pPr marL="257175" indent="-257175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اشراف به عرصه باغات سنتی در لبه محلات و الزام به </a:t>
            </a:r>
            <a:r>
              <a:rPr lang="fa-IR" sz="1350" b="1" u="sng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رعایت حریم ارتفاعی 18 متری</a:t>
            </a:r>
            <a:endParaRPr lang="en-US" sz="1350" b="1" u="sng" dirty="0">
              <a:solidFill>
                <a:schemeClr val="accent2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90332" y="975127"/>
            <a:ext cx="4791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r" rtl="1">
              <a:buFont typeface="Wingdings" panose="05000000000000000000" pitchFamily="2" charset="2"/>
              <a:buChar char="q"/>
              <a:defRPr/>
            </a:pPr>
            <a:r>
              <a:rPr lang="fa-IR" sz="1200" b="1" dirty="0">
                <a:solidFill>
                  <a:schemeClr val="accent2">
                    <a:lumMod val="50000"/>
                  </a:schemeClr>
                </a:solidFill>
                <a:latin typeface="Montserrat Light" charset="0"/>
                <a:ea typeface="Montserrat Light" charset="0"/>
                <a:cs typeface="B Titr" panose="00000700000000000000" pitchFamily="2" charset="-78"/>
              </a:rPr>
              <a:t>بافت فرسوده خارج از بافت تاریخی (غیرمیراثی):محلات راه‏آهن و اصفهان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14408" y="1465606"/>
            <a:ext cx="77938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fa-IR" sz="15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ویژگی‏ها:</a:t>
            </a:r>
            <a:endParaRPr lang="en-US" sz="1500" b="1" dirty="0">
              <a:solidFill>
                <a:schemeClr val="accent4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0" t="7222" r="12480" b="26944"/>
          <a:stretch/>
        </p:blipFill>
        <p:spPr>
          <a:xfrm>
            <a:off x="2704851" y="1789153"/>
            <a:ext cx="2728913" cy="33861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3" t="7222" r="16999" b="26944"/>
          <a:stretch/>
        </p:blipFill>
        <p:spPr>
          <a:xfrm>
            <a:off x="157304" y="1817267"/>
            <a:ext cx="2450306" cy="33861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196167" y="1302033"/>
            <a:ext cx="16450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350" b="1" dirty="0">
                <a:solidFill>
                  <a:schemeClr val="accent5">
                    <a:lumMod val="50000"/>
                  </a:schemeClr>
                </a:solidFill>
                <a:cs typeface="B Nazanin" panose="00000400000000000000" pitchFamily="2" charset="-78"/>
              </a:rPr>
              <a:t>نواب جنوبی:170 مترمربع</a:t>
            </a:r>
            <a:endParaRPr lang="en-US" sz="1350" b="1" dirty="0">
              <a:solidFill>
                <a:schemeClr val="accent5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36902" y="1310047"/>
            <a:ext cx="16273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1350" b="1" dirty="0">
                <a:solidFill>
                  <a:schemeClr val="accent5">
                    <a:lumMod val="50000"/>
                  </a:schemeClr>
                </a:solidFill>
                <a:cs typeface="B Nazanin" panose="00000400000000000000" pitchFamily="2" charset="-78"/>
              </a:rPr>
              <a:t>میانگین مساحت قطعات:</a:t>
            </a:r>
            <a:endParaRPr lang="en-US" sz="1350" b="1" dirty="0">
              <a:solidFill>
                <a:schemeClr val="accent5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265761"/>
              </p:ext>
            </p:extLst>
          </p:nvPr>
        </p:nvGraphicFramePr>
        <p:xfrm>
          <a:off x="155127" y="1864577"/>
          <a:ext cx="8663150" cy="4058552"/>
        </p:xfrm>
        <a:graphic>
          <a:graphicData uri="http://schemas.openxmlformats.org/drawingml/2006/table">
            <a:tbl>
              <a:tblPr rtl="1" firstRow="1" firstCol="1" bandRow="1">
                <a:tableStyleId>{EB344D84-9AFB-497E-A393-DC336BA19D2E}</a:tableStyleId>
              </a:tblPr>
              <a:tblGrid>
                <a:gridCol w="284881">
                  <a:extLst>
                    <a:ext uri="{9D8B030D-6E8A-4147-A177-3AD203B41FA5}">
                      <a16:colId xmlns:a16="http://schemas.microsoft.com/office/drawing/2014/main" val="3983963074"/>
                    </a:ext>
                  </a:extLst>
                </a:gridCol>
                <a:gridCol w="833874">
                  <a:extLst>
                    <a:ext uri="{9D8B030D-6E8A-4147-A177-3AD203B41FA5}">
                      <a16:colId xmlns:a16="http://schemas.microsoft.com/office/drawing/2014/main" val="591810788"/>
                    </a:ext>
                  </a:extLst>
                </a:gridCol>
                <a:gridCol w="780616">
                  <a:extLst>
                    <a:ext uri="{9D8B030D-6E8A-4147-A177-3AD203B41FA5}">
                      <a16:colId xmlns:a16="http://schemas.microsoft.com/office/drawing/2014/main" val="431920341"/>
                    </a:ext>
                  </a:extLst>
                </a:gridCol>
                <a:gridCol w="5074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21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9798">
                  <a:extLst>
                    <a:ext uri="{9D8B030D-6E8A-4147-A177-3AD203B41FA5}">
                      <a16:colId xmlns:a16="http://schemas.microsoft.com/office/drawing/2014/main" val="512910198"/>
                    </a:ext>
                  </a:extLst>
                </a:gridCol>
                <a:gridCol w="401975">
                  <a:extLst>
                    <a:ext uri="{9D8B030D-6E8A-4147-A177-3AD203B41FA5}">
                      <a16:colId xmlns:a16="http://schemas.microsoft.com/office/drawing/2014/main" val="1482145902"/>
                    </a:ext>
                  </a:extLst>
                </a:gridCol>
                <a:gridCol w="552939">
                  <a:extLst>
                    <a:ext uri="{9D8B030D-6E8A-4147-A177-3AD203B41FA5}">
                      <a16:colId xmlns:a16="http://schemas.microsoft.com/office/drawing/2014/main" val="657211506"/>
                    </a:ext>
                  </a:extLst>
                </a:gridCol>
                <a:gridCol w="507402">
                  <a:extLst>
                    <a:ext uri="{9D8B030D-6E8A-4147-A177-3AD203B41FA5}">
                      <a16:colId xmlns:a16="http://schemas.microsoft.com/office/drawing/2014/main" val="640053821"/>
                    </a:ext>
                  </a:extLst>
                </a:gridCol>
                <a:gridCol w="702557">
                  <a:extLst>
                    <a:ext uri="{9D8B030D-6E8A-4147-A177-3AD203B41FA5}">
                      <a16:colId xmlns:a16="http://schemas.microsoft.com/office/drawing/2014/main" val="700735516"/>
                    </a:ext>
                  </a:extLst>
                </a:gridCol>
                <a:gridCol w="542455">
                  <a:extLst>
                    <a:ext uri="{9D8B030D-6E8A-4147-A177-3AD203B41FA5}">
                      <a16:colId xmlns:a16="http://schemas.microsoft.com/office/drawing/2014/main" val="1229560993"/>
                    </a:ext>
                  </a:extLst>
                </a:gridCol>
                <a:gridCol w="2627068">
                  <a:extLst>
                    <a:ext uri="{9D8B030D-6E8A-4147-A177-3AD203B41FA5}">
                      <a16:colId xmlns:a16="http://schemas.microsoft.com/office/drawing/2014/main" val="2388615349"/>
                    </a:ext>
                  </a:extLst>
                </a:gridCol>
              </a:tblGrid>
              <a:tr h="549756"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dirty="0">
                          <a:effectLst/>
                          <a:cs typeface="B Nazanin" panose="00000400000000000000" pitchFamily="2" charset="-78"/>
                        </a:rPr>
                        <a:t>محدوده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vert="vert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dirty="0">
                          <a:effectLst/>
                          <a:cs typeface="B Nazanin" panose="00000400000000000000" pitchFamily="2" charset="-78"/>
                        </a:rPr>
                        <a:t>مساحت قطعه (</a:t>
                      </a:r>
                      <a:r>
                        <a:rPr lang="en-US" sz="900" dirty="0">
                          <a:effectLst/>
                          <a:cs typeface="B Nazanin" panose="00000400000000000000" pitchFamily="2" charset="-78"/>
                        </a:rPr>
                        <a:t>S</a:t>
                      </a:r>
                      <a:r>
                        <a:rPr lang="fa-IR" sz="900" dirty="0" smtClean="0">
                          <a:effectLst/>
                          <a:cs typeface="B Nazanin" panose="00000400000000000000" pitchFamily="2" charset="-78"/>
                        </a:rPr>
                        <a:t>)</a:t>
                      </a: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dirty="0" smtClean="0">
                          <a:effectLst/>
                          <a:cs typeface="B Nazanin" panose="00000400000000000000" pitchFamily="2" charset="-78"/>
                        </a:rPr>
                        <a:t>(مترمربع)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dirty="0">
                          <a:effectLst/>
                          <a:cs typeface="B Nazanin" panose="00000400000000000000" pitchFamily="2" charset="-78"/>
                        </a:rPr>
                        <a:t>عرض معبر </a:t>
                      </a:r>
                      <a:r>
                        <a:rPr lang="fa-IR" sz="900" dirty="0">
                          <a:effectLst/>
                          <a:cs typeface="B Nazanin" panose="00000400000000000000" pitchFamily="2" charset="-78"/>
                        </a:rPr>
                        <a:t>(</a:t>
                      </a:r>
                      <a:r>
                        <a:rPr lang="en-US" sz="900" dirty="0">
                          <a:effectLst/>
                          <a:cs typeface="B Nazanin" panose="00000400000000000000" pitchFamily="2" charset="-78"/>
                        </a:rPr>
                        <a:t>W</a:t>
                      </a:r>
                      <a:r>
                        <a:rPr lang="fa-IR" sz="900" dirty="0" smtClean="0">
                          <a:effectLst/>
                          <a:cs typeface="B Nazanin" panose="00000400000000000000" pitchFamily="2" charset="-78"/>
                        </a:rPr>
                        <a:t>)</a:t>
                      </a: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dirty="0" smtClean="0">
                          <a:effectLst/>
                          <a:cs typeface="B Nazanin" panose="00000400000000000000" pitchFamily="2" charset="-78"/>
                        </a:rPr>
                        <a:t>(متر)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dirty="0" smtClean="0">
                          <a:effectLst/>
                          <a:cs typeface="B Nazanin" panose="00000400000000000000" pitchFamily="2" charset="-78"/>
                        </a:rPr>
                        <a:t>تعداد طبقات</a:t>
                      </a:r>
                      <a:r>
                        <a:rPr lang="fa-IR" sz="900" baseline="0" dirty="0" smtClean="0">
                          <a:effectLst/>
                          <a:cs typeface="B Nazanin" panose="00000400000000000000" pitchFamily="2" charset="-78"/>
                        </a:rPr>
                        <a:t> (وضع موجود)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dirty="0" smtClean="0">
                          <a:effectLst/>
                          <a:cs typeface="B Nazanin" panose="00000400000000000000" pitchFamily="2" charset="-78"/>
                        </a:rPr>
                        <a:t>حداکثر تعداد طبقات</a:t>
                      </a:r>
                      <a:endParaRPr lang="en-US" sz="900" dirty="0" smtClean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dirty="0" smtClean="0">
                          <a:effectLst/>
                          <a:cs typeface="B Nazanin" panose="00000400000000000000" pitchFamily="2" charset="-78"/>
                        </a:rPr>
                        <a:t>(رویکرد حداکثری)</a:t>
                      </a:r>
                      <a:endParaRPr lang="en-US" sz="9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dirty="0">
                          <a:effectLst/>
                          <a:cs typeface="B Nazanin" panose="00000400000000000000" pitchFamily="2" charset="-78"/>
                        </a:rPr>
                        <a:t>سطح اشغال  پایه(درصد)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>
                          <a:effectLst/>
                          <a:cs typeface="B Nazanin" panose="00000400000000000000" pitchFamily="2" charset="-78"/>
                        </a:rPr>
                        <a:t>ضریب تأمین پارکینگ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>
                          <a:effectLst/>
                          <a:cs typeface="B Nazanin" panose="00000400000000000000" pitchFamily="2" charset="-78"/>
                        </a:rPr>
                        <a:t>پیشروی</a:t>
                      </a:r>
                      <a:endParaRPr lang="en-US" sz="90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>
                          <a:effectLst/>
                          <a:cs typeface="B Nazanin" panose="00000400000000000000" pitchFamily="2" charset="-78"/>
                        </a:rPr>
                        <a:t>(در طول قطعه)</a:t>
                      </a:r>
                      <a:r>
                        <a:rPr lang="en-US" sz="900">
                          <a:effectLst/>
                          <a:cs typeface="B Nazanin" panose="00000400000000000000" pitchFamily="2" charset="-78"/>
                        </a:rPr>
                        <a:t>*</a:t>
                      </a:r>
                      <a:endParaRPr lang="en-US" sz="9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dirty="0">
                          <a:effectLst/>
                          <a:cs typeface="B Nazanin" panose="00000400000000000000" pitchFamily="2" charset="-78"/>
                        </a:rPr>
                        <a:t>تخفیف صدور پروانه ساختمانی (درصد)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dirty="0">
                          <a:effectLst/>
                          <a:cs typeface="B Nazanin" panose="00000400000000000000" pitchFamily="2" charset="-78"/>
                        </a:rPr>
                        <a:t>کاربری انتفاعی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dirty="0">
                          <a:effectLst/>
                          <a:cs typeface="B Nazanin" panose="00000400000000000000" pitchFamily="2" charset="-78"/>
                        </a:rPr>
                        <a:t>توضیحات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extLst>
                  <a:ext uri="{0D108BD9-81ED-4DB2-BD59-A6C34878D82A}">
                    <a16:rowId xmlns:a16="http://schemas.microsoft.com/office/drawing/2014/main" val="748759757"/>
                  </a:ext>
                </a:extLst>
              </a:tr>
              <a:tr h="4809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dirty="0">
                          <a:effectLst/>
                          <a:cs typeface="B Nazanin" panose="00000400000000000000" pitchFamily="2" charset="-78"/>
                        </a:rPr>
                        <a:t>شمالی</a:t>
                      </a:r>
                      <a:endParaRPr lang="en-US" sz="9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900" dirty="0">
                          <a:effectLst/>
                          <a:cs typeface="B Nazanin" panose="00000400000000000000" pitchFamily="2" charset="-78"/>
                        </a:rPr>
                        <a:t>جنوبی</a:t>
                      </a:r>
                      <a:endParaRPr lang="en-US" sz="9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979354"/>
                  </a:ext>
                </a:extLst>
              </a:tr>
              <a:tr h="482883">
                <a:tc rowSpan="10">
                  <a:txBody>
                    <a:bodyPr/>
                    <a:lstStyle/>
                    <a:p>
                      <a:pPr marL="71755" marR="71755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 و راه آهن نواب جنوبی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vert="vert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cs typeface="B Nazanin" panose="00000400000000000000" pitchFamily="2" charset="-78"/>
                        </a:rPr>
                        <a:t>S ˂</a:t>
                      </a:r>
                      <a:r>
                        <a:rPr kumimoji="0" lang="fa-IR" sz="10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cs typeface="B Nazanin" panose="00000400000000000000" pitchFamily="2" charset="-78"/>
                        </a:rPr>
                        <a:t>70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gridSpan="10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اجازه ساخت حداکثر دو طبقه</a:t>
                      </a:r>
                      <a:r>
                        <a:rPr lang="fa-IR" sz="1000" baseline="0" dirty="0" smtClean="0">
                          <a:effectLst/>
                          <a:cs typeface="B Nazanin" panose="00000400000000000000" pitchFamily="2" charset="-78"/>
                        </a:rPr>
                        <a:t> با رعایت عقب نشینی و لحاظ سطح اشغال با رعایت همجواری</a:t>
                      </a:r>
                      <a:endParaRPr lang="en-US" sz="10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8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70</a:t>
                      </a: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≤ S ˂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r>
                        <a:rPr lang="ar-SA" sz="1000" kern="1200" dirty="0" smtClean="0">
                          <a:effectLst/>
                          <a:cs typeface="B Nazanin" panose="00000400000000000000" pitchFamily="2" charset="-78"/>
                        </a:rPr>
                        <a:t>0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W ˂ </a:t>
                      </a:r>
                      <a:r>
                        <a:rPr lang="ar-SA" sz="1000" kern="1200" dirty="0" smtClean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fa-IR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fa-IR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70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3">
                  <a:txBody>
                    <a:bodyPr/>
                    <a:lstStyle/>
                    <a:p>
                      <a:endParaRPr lang="en-US"/>
                    </a:p>
                  </a:txBody>
                  <a:tcPr marL="34873" marR="34873" marT="0" marB="0" anchor="ctr"/>
                </a:tc>
                <a:tc rowSpan="3">
                  <a:txBody>
                    <a:bodyPr/>
                    <a:lstStyle/>
                    <a:p>
                      <a:endParaRPr lang="en-US"/>
                    </a:p>
                  </a:txBody>
                  <a:tcPr marL="34873" marR="3487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000" kern="1200" dirty="0" smtClean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0</a:t>
                      </a: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≤ W ˂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fa-IR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fa-IR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v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v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vMerge="1">
                  <a:txBody>
                    <a:bodyPr/>
                    <a:lstStyle/>
                    <a:p>
                      <a:pPr marL="342900" marR="0" lvl="0" indent="-342900" algn="just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W≥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fa-IR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fa-IR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v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v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tc vMerge="1">
                  <a:txBody>
                    <a:bodyPr/>
                    <a:lstStyle/>
                    <a:p>
                      <a:pPr marL="342900" marR="0" lvl="0" indent="-342900" algn="just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Char char=""/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6497" marR="46497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51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400</a:t>
                      </a: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≤ </a:t>
                      </a:r>
                      <a:r>
                        <a:rPr lang="en-US" sz="1000" kern="1200" dirty="0">
                          <a:effectLst/>
                          <a:cs typeface="B Nazanin" panose="00000400000000000000" pitchFamily="2" charset="-78"/>
                        </a:rPr>
                        <a:t>S </a:t>
                      </a: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˂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r>
                        <a:rPr lang="ar-SA" sz="1000" kern="1200" dirty="0" smtClean="0">
                          <a:effectLst/>
                          <a:cs typeface="B Nazanin" panose="00000400000000000000" pitchFamily="2" charset="-78"/>
                        </a:rPr>
                        <a:t>0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  <a:cs typeface="B Nazanin" panose="00000400000000000000" pitchFamily="2" charset="-78"/>
                        </a:rPr>
                        <a:t>W ˂ </a:t>
                      </a:r>
                      <a:r>
                        <a:rPr lang="ar-SA" sz="1000" kern="1200" dirty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000" kern="1200" dirty="0" smtClean="0">
                          <a:effectLst/>
                          <a:cs typeface="B Nazanin" panose="00000400000000000000" pitchFamily="2" charset="-78"/>
                        </a:rPr>
                        <a:t>1+2</a:t>
                      </a: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**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3"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70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3">
                  <a:txBody>
                    <a:bodyPr/>
                    <a:lstStyle/>
                    <a:p>
                      <a:pPr marL="0" marR="0" lvl="0" indent="0" algn="just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endParaRPr lang="fa-IR" sz="11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extLst>
                  <a:ext uri="{0D108BD9-81ED-4DB2-BD59-A6C34878D82A}">
                    <a16:rowId xmlns:a16="http://schemas.microsoft.com/office/drawing/2014/main" val="3292982589"/>
                  </a:ext>
                </a:extLst>
              </a:tr>
              <a:tr h="266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000" kern="1200" dirty="0" smtClean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6</a:t>
                      </a: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≤ W ˂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 dirty="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012288"/>
                  </a:ext>
                </a:extLst>
              </a:tr>
              <a:tr h="3223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W≥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20842"/>
                  </a:ext>
                </a:extLst>
              </a:tr>
              <a:tr h="3268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eaLnBrk="1" latinLnBrk="0" hangingPunct="1"/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S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≥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400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algn="ctr" rtl="0" eaLnBrk="1" latinLnBrk="0" hangingPunct="1"/>
                      <a:r>
                        <a:rPr lang="en-US" sz="1000" kern="1200" smtClean="0">
                          <a:effectLst/>
                          <a:cs typeface="B Nazanin" panose="00000400000000000000" pitchFamily="2" charset="-78"/>
                        </a:rPr>
                        <a:t>W ˂ </a:t>
                      </a:r>
                      <a:r>
                        <a:rPr lang="ar-SA" sz="1000" kern="1200" smtClean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0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291" marR="42291" marT="7144" marB="0" anchor="ctr"/>
                </a:tc>
                <a:tc>
                  <a:txBody>
                    <a:bodyPr/>
                    <a:lstStyle/>
                    <a:p>
                      <a:pPr algn="ctr" rtl="0" eaLnBrk="1" latinLnBrk="0" hangingPunct="1"/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291" marR="42291" marT="7144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 dirty="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0/75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3"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3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rowSpan="3">
                  <a:txBody>
                    <a:bodyPr/>
                    <a:lstStyle/>
                    <a:p>
                      <a:pPr marL="0" marR="0" lvl="0" indent="0" algn="just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6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≤ W ˂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  <a:cs typeface="B Nazanin" panose="00000400000000000000" pitchFamily="2" charset="-78"/>
                        </a:rPr>
                        <a:t>0.75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147039"/>
                  </a:ext>
                </a:extLst>
              </a:tr>
              <a:tr h="3798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 smtClean="0">
                          <a:effectLst/>
                          <a:cs typeface="B Nazanin" panose="00000400000000000000" pitchFamily="2" charset="-78"/>
                        </a:rPr>
                        <a:t>W≥</a:t>
                      </a: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16</a:t>
                      </a:r>
                      <a:endParaRPr lang="en-US" sz="10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kern="1200" dirty="0" smtClean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0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5</a:t>
                      </a:r>
                      <a:endParaRPr lang="en-US" sz="1000" b="1" dirty="0" smtClean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 dirty="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kern="120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00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 smtClean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34873" marR="34873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984243"/>
                  </a:ext>
                </a:extLst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5706599" y="991918"/>
            <a:ext cx="32066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 algn="r" rtl="1">
              <a:buFont typeface="Wingdings" panose="05000000000000000000" pitchFamily="2" charset="2"/>
              <a:buChar char="v"/>
              <a:defRPr/>
            </a:pPr>
            <a:r>
              <a:rPr lang="fa-IR" sz="1200" b="1" dirty="0">
                <a:solidFill>
                  <a:schemeClr val="accent4">
                    <a:lumMod val="50000"/>
                  </a:schemeClr>
                </a:solidFill>
                <a:cs typeface="B Titr" panose="00000700000000000000" pitchFamily="2" charset="-78"/>
              </a:rPr>
              <a:t>بسته تشویقی شهرسازی در بافت فرسوده خارج از بافت تاریخی (غیر میراثی)</a:t>
            </a:r>
            <a:endParaRPr lang="en-US" sz="12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16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51179" y="1588133"/>
            <a:ext cx="8279755" cy="3885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1400" b="1" dirty="0" smtClean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امکان </a:t>
            </a:r>
            <a:r>
              <a:rPr lang="ar-SA" sz="1400" b="1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ایجاد </a:t>
            </a:r>
            <a:r>
              <a:rPr lang="fa-IR" sz="1400" b="1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یک </a:t>
            </a:r>
            <a:r>
              <a:rPr lang="ar-SA" sz="1400" b="1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درب اضافه جهت تأمین حداکثری پارکینگ در قطعات با عرض 12 متر و بیشتر وجود دارد.</a:t>
            </a:r>
            <a:endParaRPr lang="en-US" sz="1400" b="1" dirty="0">
              <a:solidFill>
                <a:schemeClr val="accent4">
                  <a:lumMod val="50000"/>
                </a:schemeClr>
              </a:solidFill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52425" algn="just" rtl="1">
              <a:lnSpc>
                <a:spcPct val="150000"/>
              </a:lnSpc>
            </a:pPr>
            <a:r>
              <a:rPr lang="ar-SA" sz="1400" b="1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تبصره: براساس بند 15 صورت‌جلسه کمسیون ماده 5 مورخ </a:t>
            </a:r>
            <a:r>
              <a:rPr lang="fa-IR" sz="1400" b="1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1390/09/22</a:t>
            </a:r>
            <a:r>
              <a:rPr lang="ar-SA" sz="1400" b="1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 در صورت تجمیع دو یا چند پلاک حداکثر به تعداد قطعات تجمیعی در بر هر گذر با رعایت فاصله مناسب و نظر شهرداری امکان تعبیه درب پارکینگ وجود دارد.</a:t>
            </a:r>
            <a:endParaRPr lang="en-US" sz="1400" b="1" dirty="0">
              <a:solidFill>
                <a:schemeClr val="accent4">
                  <a:lumMod val="50000"/>
                </a:schemeClr>
              </a:solidFill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257175" indent="-257175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1400" b="1" dirty="0" smtClean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در </a:t>
            </a:r>
            <a:r>
              <a:rPr lang="fa-IR" sz="1400" b="1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قطعات کمتر از حدنصاب تفکیک (160 مترمربع) به جهت تامین حداکثری پارکینگ حداکثر مساحت انباری 5 مترمربع می باشد.</a:t>
            </a:r>
          </a:p>
          <a:p>
            <a:pPr marL="257175" indent="-257175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1400" b="1" dirty="0" smtClean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احداث انباری پشت بام تنها پس از تامین 100 درصد پارکینگ در همکف و یا در زیرزمین با مساحت حداکثری 5 مترمربع به ازای حداکثر 4واحد انباری در پلاکهای تراکم 3 طبقه به بالا در طبقه آخر بلامانع است در راستای سیما و منظر شهری و ممانعت از سایه اندازی به پلاک های مجاور محل احداث انباری در پشت بام در مزکز ساختمان ایجاد گردد </a:t>
            </a:r>
            <a:endParaRPr lang="fa-IR" sz="1400" b="1" dirty="0">
              <a:solidFill>
                <a:schemeClr val="accent4">
                  <a:lumMod val="50000"/>
                </a:schemeClr>
              </a:solidFill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257175" indent="-257175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1400" b="1" dirty="0" smtClean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در پلاکهای دارای عقب نشینی که مساحت آن ها برابر یا بیشتر از حد نصاب ذکر شده باشد ملاک عمل در اعمال بسته تشویقی مساحت پیش از غقب نشینی می باشد </a:t>
            </a:r>
          </a:p>
          <a:p>
            <a:pPr marL="257175" lvl="0" indent="-257175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1400" b="1" dirty="0" smtClean="0">
                <a:solidFill>
                  <a:srgbClr val="EC7016">
                    <a:lumMod val="50000"/>
                  </a:srgb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حداقل </a:t>
            </a:r>
            <a:r>
              <a:rPr lang="ar-SA" sz="1400" b="1" dirty="0">
                <a:solidFill>
                  <a:srgbClr val="EC7016">
                    <a:lumMod val="50000"/>
                  </a:srgb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مساحت واحد مسکونی در ساختمان‌های دارای یک واحد، 40 مترمربع و در ساختمان‌های دارای دو واحد و بیشتر 65 مترمربع </a:t>
            </a:r>
            <a:r>
              <a:rPr lang="ar-SA" sz="1400" b="1" dirty="0" smtClean="0">
                <a:solidFill>
                  <a:srgbClr val="EC7016">
                    <a:lumMod val="50000"/>
                  </a:srgb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می‌باشد.</a:t>
            </a:r>
            <a:r>
              <a:rPr lang="fa-IR" sz="1400" b="1" dirty="0" smtClean="0">
                <a:solidFill>
                  <a:srgbClr val="EC7016">
                    <a:lumMod val="50000"/>
                  </a:srgbClr>
                </a:solidFill>
                <a:ea typeface="Calibri" panose="020F0502020204030204" pitchFamily="34" charset="0"/>
                <a:cs typeface="B Nazanin" panose="00000400000000000000" pitchFamily="2" charset="-78"/>
              </a:rPr>
              <a:t>در سکونت های غیر رسمی 60 مترمربع خواهد بود </a:t>
            </a:r>
            <a:endParaRPr lang="en-US" sz="1400" b="1" dirty="0">
              <a:solidFill>
                <a:srgbClr val="EC7016">
                  <a:lumMod val="50000"/>
                </a:srgbClr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7175" indent="-257175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150" b="1" dirty="0">
              <a:solidFill>
                <a:schemeClr val="accent4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51330" y="900288"/>
            <a:ext cx="6279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 algn="ctr" rtl="1">
              <a:buFont typeface="Wingdings" panose="05000000000000000000" pitchFamily="2" charset="2"/>
              <a:buChar char="v"/>
              <a:defRPr/>
            </a:pPr>
            <a:r>
              <a:rPr lang="fa-IR" b="1" dirty="0" smtClean="0">
                <a:solidFill>
                  <a:schemeClr val="accent4">
                    <a:lumMod val="50000"/>
                  </a:schemeClr>
                </a:solidFill>
                <a:cs typeface="B Titr" panose="00000700000000000000" pitchFamily="2" charset="-78"/>
              </a:rPr>
              <a:t>سایر ضوابط تشویقی در بافت فرسوده خارج از بافت تاریخی (غیر میراثی )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92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7378461" y="1030989"/>
            <a:ext cx="12923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a-IR" sz="1350" b="1" dirty="0">
                <a:solidFill>
                  <a:schemeClr val="accent2">
                    <a:lumMod val="50000"/>
                  </a:schemeClr>
                </a:solidFill>
                <a:cs typeface="B Titr" panose="00000700000000000000" pitchFamily="2" charset="-78"/>
              </a:rPr>
              <a:t>1) بسته تشویقی شهرسازی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72384574"/>
              </p:ext>
            </p:extLst>
          </p:nvPr>
        </p:nvGraphicFramePr>
        <p:xfrm>
          <a:off x="1015426" y="1507422"/>
          <a:ext cx="6936667" cy="4308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3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872654" y="1005891"/>
            <a:ext cx="173156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defRPr/>
            </a:pPr>
            <a:r>
              <a:rPr lang="fa-IR" sz="1350" b="1" dirty="0">
                <a:solidFill>
                  <a:schemeClr val="accent4">
                    <a:lumMod val="50000"/>
                  </a:schemeClr>
                </a:solidFill>
                <a:cs typeface="B Titr" panose="00000700000000000000" pitchFamily="2" charset="-78"/>
              </a:rPr>
              <a:t>1) بسته تشویقی شهرسازی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19834" y="1781519"/>
            <a:ext cx="337499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r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ساخت‏وساز غیرمجاز و بدون پروانه</a:t>
            </a:r>
          </a:p>
          <a:p>
            <a:pPr marL="257175" indent="-257175" algn="r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تمایل به افزایش سطح اشغال</a:t>
            </a:r>
          </a:p>
          <a:p>
            <a:pPr marL="257175" indent="-257175" algn="r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عدم تمایل به افزایش تراکم ساختمانی</a:t>
            </a:r>
          </a:p>
          <a:p>
            <a:pPr marL="257175" indent="-257175" algn="r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وضع اقتصادی نامناسب ساکنان</a:t>
            </a:r>
            <a:endParaRPr lang="en-US" sz="1350" b="1" dirty="0">
              <a:solidFill>
                <a:schemeClr val="accent4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0585" y="194166"/>
            <a:ext cx="78762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dirty="0">
                <a:solidFill>
                  <a:schemeClr val="accent4">
                    <a:lumMod val="50000"/>
                  </a:schemeClr>
                </a:solidFill>
                <a:latin typeface="Montserrat Light" charset="0"/>
                <a:ea typeface="Montserrat Light" charset="0"/>
                <a:cs typeface="B Titr" panose="00000700000000000000" pitchFamily="2" charset="-78"/>
              </a:rPr>
              <a:t>سکونتگاه غیررسمی متصل : محدوده‏های باغ نشاط، پشت هتل قدس، کوی بهار، شیشه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14527" y="1481005"/>
            <a:ext cx="77938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fa-IR" sz="15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ویژگی‏ها:</a:t>
            </a:r>
            <a:endParaRPr lang="en-US" sz="1500" b="1" dirty="0">
              <a:solidFill>
                <a:schemeClr val="accent4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3" t="13462" r="13871" b="38561"/>
          <a:stretch/>
        </p:blipFill>
        <p:spPr>
          <a:xfrm>
            <a:off x="2869339" y="1233864"/>
            <a:ext cx="2150495" cy="2060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3" t="9449" r="8620" b="29580"/>
          <a:stretch/>
        </p:blipFill>
        <p:spPr>
          <a:xfrm>
            <a:off x="2869339" y="3346016"/>
            <a:ext cx="2150495" cy="23233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2" t="18027" r="13237" b="36925"/>
          <a:stretch/>
        </p:blipFill>
        <p:spPr>
          <a:xfrm>
            <a:off x="355414" y="3335585"/>
            <a:ext cx="2416946" cy="23170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3" t="15972" r="8914" b="35240"/>
          <a:stretch/>
        </p:blipFill>
        <p:spPr>
          <a:xfrm>
            <a:off x="347057" y="1234672"/>
            <a:ext cx="2425303" cy="20267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1" t="9167" r="6391" b="29305"/>
          <a:stretch/>
        </p:blipFill>
        <p:spPr>
          <a:xfrm>
            <a:off x="5206775" y="3261384"/>
            <a:ext cx="2555519" cy="254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6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17075" y="997357"/>
            <a:ext cx="3525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 algn="r" rtl="1">
              <a:buFont typeface="Wingdings" panose="05000000000000000000" pitchFamily="2" charset="2"/>
              <a:buChar char="v"/>
              <a:defRPr/>
            </a:pPr>
            <a:r>
              <a:rPr lang="fa-IR" dirty="0">
                <a:solidFill>
                  <a:schemeClr val="accent4">
                    <a:lumMod val="50000"/>
                  </a:schemeClr>
                </a:solidFill>
                <a:cs typeface="B Titr" panose="00000700000000000000" pitchFamily="2" charset="-78"/>
              </a:rPr>
              <a:t>بسته تشویقی شهرسازی در سکونتگاه‏های غیررسمی متصل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803267"/>
              </p:ext>
            </p:extLst>
          </p:nvPr>
        </p:nvGraphicFramePr>
        <p:xfrm>
          <a:off x="250097" y="1449635"/>
          <a:ext cx="8689020" cy="3954879"/>
        </p:xfrm>
        <a:graphic>
          <a:graphicData uri="http://schemas.openxmlformats.org/drawingml/2006/table">
            <a:tbl>
              <a:tblPr rtl="1" firstRow="1" firstCol="1" bandRow="1">
                <a:tableStyleId>{EB344D84-9AFB-497E-A393-DC336BA19D2E}</a:tableStyleId>
              </a:tblPr>
              <a:tblGrid>
                <a:gridCol w="450210">
                  <a:extLst>
                    <a:ext uri="{9D8B030D-6E8A-4147-A177-3AD203B41FA5}">
                      <a16:colId xmlns:a16="http://schemas.microsoft.com/office/drawing/2014/main" val="3832067311"/>
                    </a:ext>
                  </a:extLst>
                </a:gridCol>
                <a:gridCol w="723331">
                  <a:extLst>
                    <a:ext uri="{9D8B030D-6E8A-4147-A177-3AD203B41FA5}">
                      <a16:colId xmlns:a16="http://schemas.microsoft.com/office/drawing/2014/main" val="2313238802"/>
                    </a:ext>
                  </a:extLst>
                </a:gridCol>
                <a:gridCol w="734781">
                  <a:extLst>
                    <a:ext uri="{9D8B030D-6E8A-4147-A177-3AD203B41FA5}">
                      <a16:colId xmlns:a16="http://schemas.microsoft.com/office/drawing/2014/main" val="3154905660"/>
                    </a:ext>
                  </a:extLst>
                </a:gridCol>
                <a:gridCol w="5944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6643">
                  <a:extLst>
                    <a:ext uri="{9D8B030D-6E8A-4147-A177-3AD203B41FA5}">
                      <a16:colId xmlns:a16="http://schemas.microsoft.com/office/drawing/2014/main" val="2029570246"/>
                    </a:ext>
                  </a:extLst>
                </a:gridCol>
                <a:gridCol w="456194">
                  <a:extLst>
                    <a:ext uri="{9D8B030D-6E8A-4147-A177-3AD203B41FA5}">
                      <a16:colId xmlns:a16="http://schemas.microsoft.com/office/drawing/2014/main" val="4141342832"/>
                    </a:ext>
                  </a:extLst>
                </a:gridCol>
                <a:gridCol w="435459">
                  <a:extLst>
                    <a:ext uri="{9D8B030D-6E8A-4147-A177-3AD203B41FA5}">
                      <a16:colId xmlns:a16="http://schemas.microsoft.com/office/drawing/2014/main" val="70073194"/>
                    </a:ext>
                  </a:extLst>
                </a:gridCol>
                <a:gridCol w="573698">
                  <a:extLst>
                    <a:ext uri="{9D8B030D-6E8A-4147-A177-3AD203B41FA5}">
                      <a16:colId xmlns:a16="http://schemas.microsoft.com/office/drawing/2014/main" val="2168469776"/>
                    </a:ext>
                  </a:extLst>
                </a:gridCol>
                <a:gridCol w="449282">
                  <a:extLst>
                    <a:ext uri="{9D8B030D-6E8A-4147-A177-3AD203B41FA5}">
                      <a16:colId xmlns:a16="http://schemas.microsoft.com/office/drawing/2014/main" val="1366657420"/>
                    </a:ext>
                  </a:extLst>
                </a:gridCol>
                <a:gridCol w="684289">
                  <a:extLst>
                    <a:ext uri="{9D8B030D-6E8A-4147-A177-3AD203B41FA5}">
                      <a16:colId xmlns:a16="http://schemas.microsoft.com/office/drawing/2014/main" val="1136535488"/>
                    </a:ext>
                  </a:extLst>
                </a:gridCol>
                <a:gridCol w="504579">
                  <a:extLst>
                    <a:ext uri="{9D8B030D-6E8A-4147-A177-3AD203B41FA5}">
                      <a16:colId xmlns:a16="http://schemas.microsoft.com/office/drawing/2014/main" val="2173492988"/>
                    </a:ext>
                  </a:extLst>
                </a:gridCol>
                <a:gridCol w="2426120">
                  <a:extLst>
                    <a:ext uri="{9D8B030D-6E8A-4147-A177-3AD203B41FA5}">
                      <a16:colId xmlns:a16="http://schemas.microsoft.com/office/drawing/2014/main" val="802432078"/>
                    </a:ext>
                  </a:extLst>
                </a:gridCol>
              </a:tblGrid>
              <a:tr h="435825"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محدوده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vert="vert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مساحت قطعه (</a:t>
                      </a:r>
                      <a:r>
                        <a:rPr lang="en-US" sz="1100" dirty="0">
                          <a:effectLst/>
                          <a:cs typeface="B Nazanin" panose="00000400000000000000" pitchFamily="2" charset="-78"/>
                        </a:rPr>
                        <a:t>S</a:t>
                      </a: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)</a:t>
                      </a: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(مترمربع)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عرض معبر </a:t>
                      </a:r>
                      <a:r>
                        <a:rPr lang="fa-IR" sz="1100" dirty="0">
                          <a:effectLst/>
                          <a:cs typeface="B Nazanin" panose="00000400000000000000" pitchFamily="2" charset="-78"/>
                        </a:rPr>
                        <a:t>(</a:t>
                      </a:r>
                      <a:r>
                        <a:rPr lang="en-US" sz="1100" dirty="0">
                          <a:effectLst/>
                          <a:cs typeface="B Nazanin" panose="00000400000000000000" pitchFamily="2" charset="-78"/>
                        </a:rPr>
                        <a:t>W</a:t>
                      </a: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)</a:t>
                      </a: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(متر)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تعداد طبقات (وضع موجود)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>
                          <a:effectLst/>
                          <a:cs typeface="B Nazanin" panose="00000400000000000000" pitchFamily="2" charset="-78"/>
                        </a:rPr>
                        <a:t>حداکثر تعداد طبقات</a:t>
                      </a:r>
                      <a:endParaRPr lang="en-US" sz="110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>
                          <a:effectLst/>
                          <a:cs typeface="B Nazanin" panose="00000400000000000000" pitchFamily="2" charset="-78"/>
                        </a:rPr>
                        <a:t> (روی پیلوت)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>
                          <a:effectLst/>
                          <a:cs typeface="B Nazanin" panose="00000400000000000000" pitchFamily="2" charset="-78"/>
                        </a:rPr>
                        <a:t>سطح اشغال  پایه(درصد)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ضریب تأمین پارکینگ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پیشروی</a:t>
                      </a:r>
                      <a:endParaRPr lang="en-US" sz="110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(در طول قطعه)</a:t>
                      </a:r>
                      <a:r>
                        <a:rPr lang="en-US" sz="1100" dirty="0">
                          <a:effectLst/>
                          <a:cs typeface="B Nazanin" panose="00000400000000000000" pitchFamily="2" charset="-78"/>
                        </a:rPr>
                        <a:t>*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>
                          <a:effectLst/>
                          <a:cs typeface="B Nazanin" panose="00000400000000000000" pitchFamily="2" charset="-78"/>
                        </a:rPr>
                        <a:t>تخفیف صدور پروانه ساختمانی (درصد)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>
                          <a:effectLst/>
                          <a:cs typeface="B Nazanin" panose="00000400000000000000" pitchFamily="2" charset="-78"/>
                        </a:rPr>
                        <a:t>کاربری انتفاعی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توضیحات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extLst>
                  <a:ext uri="{0D108BD9-81ED-4DB2-BD59-A6C34878D82A}">
                    <a16:rowId xmlns:a16="http://schemas.microsoft.com/office/drawing/2014/main" val="1989044044"/>
                  </a:ext>
                </a:extLst>
              </a:tr>
              <a:tr h="7999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شمالی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جنوبی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987962"/>
                  </a:ext>
                </a:extLst>
              </a:tr>
              <a:tr h="295687">
                <a:tc rowSpan="5">
                  <a:txBody>
                    <a:bodyPr/>
                    <a:lstStyle/>
                    <a:p>
                      <a:pPr marL="71755" marR="71755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باغ نشاط،پشت هتل قدس،کوی </a:t>
                      </a: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بهار وشیشه(مقابل کوی بهار)و آزادی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vert="vert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effectLst/>
                          <a:cs typeface="B Nazanin" panose="00000400000000000000" pitchFamily="2" charset="-78"/>
                        </a:rPr>
                        <a:t>S ˂</a:t>
                      </a: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1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gridSpan="10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اجازه ساخت حداکثر دو طبقه</a:t>
                      </a:r>
                      <a:r>
                        <a:rPr lang="fa-IR" sz="1100" baseline="0" dirty="0" smtClean="0">
                          <a:effectLst/>
                          <a:cs typeface="B Nazanin" panose="00000400000000000000" pitchFamily="2" charset="-78"/>
                        </a:rPr>
                        <a:t> با رعایت عقب نشینی و لحاظ سطح اشغال با رعایت همجواری</a:t>
                      </a:r>
                      <a:endParaRPr lang="en-US" sz="11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5657" marR="5565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5657" marR="5565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5657" marR="5565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5657" marR="5565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5657" marR="5565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5657" marR="5565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5657" marR="5565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5657" marR="55657" marT="0" marB="0" anchor="ctr"/>
                </a:tc>
                <a:tc hMerge="1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5657" marR="5565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090">
                <a:tc vMerge="1">
                  <a:txBody>
                    <a:bodyPr/>
                    <a:lstStyle/>
                    <a:p>
                      <a:pPr marL="71755" marR="71755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5657" marR="55657" marT="0" marB="0" vert="vert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r>
                        <a:rPr lang="en-US" sz="1100" kern="1200" dirty="0" smtClean="0">
                          <a:effectLst/>
                          <a:cs typeface="B Nazanin" panose="00000400000000000000" pitchFamily="2" charset="-78"/>
                        </a:rPr>
                        <a:t>≤ S ˂</a:t>
                      </a: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160</a:t>
                      </a:r>
                      <a:endParaRPr lang="en-US" sz="11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  <a:cs typeface="B Nazanin" panose="00000400000000000000" pitchFamily="2" charset="-78"/>
                        </a:rPr>
                        <a:t>W ˂ </a:t>
                      </a: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8</a:t>
                      </a:r>
                      <a:endParaRPr lang="en-US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80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80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-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70</a:t>
                      </a:r>
                      <a:endParaRPr lang="en-US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>
                          <a:effectLst/>
                          <a:cs typeface="B Nazanin" panose="00000400000000000000" pitchFamily="2" charset="-78"/>
                        </a:rPr>
                        <a:t>-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just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endParaRPr lang="en-US" sz="1200" b="1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extLst>
                  <a:ext uri="{0D108BD9-81ED-4DB2-BD59-A6C34878D82A}">
                    <a16:rowId xmlns:a16="http://schemas.microsoft.com/office/drawing/2014/main" val="257902392"/>
                  </a:ext>
                </a:extLst>
              </a:tr>
              <a:tr h="4259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effectLst/>
                          <a:cs typeface="B Nazanin" panose="00000400000000000000" pitchFamily="2" charset="-78"/>
                        </a:rPr>
                        <a:t>W≥</a:t>
                      </a: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8</a:t>
                      </a:r>
                      <a:endParaRPr lang="en-US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1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80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80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-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64850"/>
                  </a:ext>
                </a:extLst>
              </a:tr>
              <a:tr h="5816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effectLst/>
                          <a:cs typeface="B Nazanin" panose="00000400000000000000" pitchFamily="2" charset="-78"/>
                        </a:rPr>
                        <a:t>S</a:t>
                      </a: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en-US" sz="1100" kern="1200" dirty="0" smtClean="0">
                          <a:effectLst/>
                          <a:cs typeface="B Nazanin" panose="00000400000000000000" pitchFamily="2" charset="-78"/>
                        </a:rPr>
                        <a:t>≥</a:t>
                      </a: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160</a:t>
                      </a:r>
                      <a:endParaRPr lang="en-US" sz="1100" kern="1200" dirty="0" smtClean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  <a:cs typeface="B Nazanin" panose="00000400000000000000" pitchFamily="2" charset="-78"/>
                        </a:rPr>
                        <a:t>W ˂ </a:t>
                      </a: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8</a:t>
                      </a:r>
                      <a:endParaRPr lang="en-US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0.75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algn="ctr" defTabSz="914400" rtl="1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75</a:t>
                      </a:r>
                      <a:endParaRPr lang="en-US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just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extLst>
                  <a:ext uri="{0D108BD9-81ED-4DB2-BD59-A6C34878D82A}">
                    <a16:rowId xmlns:a16="http://schemas.microsoft.com/office/drawing/2014/main" val="45918400"/>
                  </a:ext>
                </a:extLst>
              </a:tr>
              <a:tr h="8707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effectLst/>
                          <a:cs typeface="B Nazanin" panose="00000400000000000000" pitchFamily="2" charset="-78"/>
                        </a:rPr>
                        <a:t>W≥</a:t>
                      </a: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8</a:t>
                      </a:r>
                      <a:endParaRPr lang="en-US" sz="11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100" kern="12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1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2330" marR="4233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100" dirty="0" smtClean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>
                          <a:effectLst/>
                          <a:cs typeface="B Nazanin" panose="00000400000000000000" pitchFamily="2" charset="-78"/>
                        </a:rPr>
                        <a:t>0.75</a:t>
                      </a:r>
                      <a:endParaRPr lang="en-US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100" dirty="0">
                          <a:effectLst/>
                          <a:cs typeface="B Nazanin" panose="00000400000000000000" pitchFamily="2" charset="-78"/>
                        </a:rPr>
                        <a:t>1.5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1743" marR="41743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644964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6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539689" y="1404985"/>
            <a:ext cx="19847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fa-IR" sz="1350" b="1" dirty="0" smtClean="0">
                <a:solidFill>
                  <a:schemeClr val="accent4">
                    <a:lumMod val="50000"/>
                  </a:schemeClr>
                </a:solidFill>
                <a:cs typeface="B Titr" panose="00000700000000000000" pitchFamily="2" charset="-78"/>
              </a:rPr>
              <a:t>بسته </a:t>
            </a:r>
            <a:r>
              <a:rPr lang="fa-IR" sz="1350" b="1" dirty="0">
                <a:solidFill>
                  <a:schemeClr val="accent4">
                    <a:lumMod val="50000"/>
                  </a:schemeClr>
                </a:solidFill>
                <a:cs typeface="B Titr" panose="00000700000000000000" pitchFamily="2" charset="-78"/>
              </a:rPr>
              <a:t>تشویقی شهرسازی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42857" y="2344870"/>
            <a:ext cx="298254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ساخت‏وساز بدون اخذ پروانه</a:t>
            </a:r>
          </a:p>
          <a:p>
            <a:pPr marL="257175" indent="-257175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تمایل به افزایش سطح اشغال</a:t>
            </a:r>
          </a:p>
          <a:p>
            <a:pPr marL="257175" indent="-257175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عدم تمایل به افزایش تراکم ساختمانی</a:t>
            </a:r>
          </a:p>
          <a:p>
            <a:pPr marL="257175" indent="-257175" algn="just" rtl="1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fa-IR" sz="135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وضع اقتصادی نامناسب ساکنین</a:t>
            </a:r>
            <a:endParaRPr lang="en-US" sz="1350" b="1" dirty="0">
              <a:solidFill>
                <a:schemeClr val="accent4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87083" y="553256"/>
            <a:ext cx="5838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r" rtl="1">
              <a:buFont typeface="Wingdings" panose="05000000000000000000" pitchFamily="2" charset="2"/>
              <a:buChar char="q"/>
              <a:defRPr/>
            </a:pPr>
            <a:r>
              <a:rPr lang="fa-IR" b="1" dirty="0">
                <a:solidFill>
                  <a:schemeClr val="accent4">
                    <a:lumMod val="50000"/>
                  </a:schemeClr>
                </a:solidFill>
                <a:latin typeface="Montserrat Light" charset="0"/>
                <a:ea typeface="Montserrat Light" charset="0"/>
                <a:cs typeface="B Titr" panose="00000700000000000000" pitchFamily="2" charset="-78"/>
              </a:rPr>
              <a:t>سکونتگاه غیررسمی منفصل : چوبیندر، خیرآباد، مشعلدار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32065" y="1957221"/>
            <a:ext cx="89334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fa-IR" sz="15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ویژگی‏ها:</a:t>
            </a:r>
            <a:endParaRPr lang="en-US" sz="1500" b="1" dirty="0">
              <a:solidFill>
                <a:schemeClr val="accent4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4" t="5229" r="11729" b="25098"/>
          <a:stretch/>
        </p:blipFill>
        <p:spPr>
          <a:xfrm>
            <a:off x="177751" y="1618876"/>
            <a:ext cx="2890029" cy="37478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1" t="4706" r="25781" b="24575"/>
          <a:stretch/>
        </p:blipFill>
        <p:spPr>
          <a:xfrm>
            <a:off x="3141707" y="1618876"/>
            <a:ext cx="1836512" cy="37351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8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0190"/>
              </p:ext>
            </p:extLst>
          </p:nvPr>
        </p:nvGraphicFramePr>
        <p:xfrm>
          <a:off x="364329" y="1868784"/>
          <a:ext cx="8341960" cy="3333277"/>
        </p:xfrm>
        <a:graphic>
          <a:graphicData uri="http://schemas.openxmlformats.org/drawingml/2006/table">
            <a:tbl>
              <a:tblPr rtl="1" firstRow="1" firstCol="1" bandRow="1">
                <a:tableStyleId>{EB344D84-9AFB-497E-A393-DC336BA19D2E}</a:tableStyleId>
              </a:tblPr>
              <a:tblGrid>
                <a:gridCol w="287612">
                  <a:extLst>
                    <a:ext uri="{9D8B030D-6E8A-4147-A177-3AD203B41FA5}">
                      <a16:colId xmlns:a16="http://schemas.microsoft.com/office/drawing/2014/main" val="2005789241"/>
                    </a:ext>
                  </a:extLst>
                </a:gridCol>
                <a:gridCol w="849439">
                  <a:extLst>
                    <a:ext uri="{9D8B030D-6E8A-4147-A177-3AD203B41FA5}">
                      <a16:colId xmlns:a16="http://schemas.microsoft.com/office/drawing/2014/main" val="3380173911"/>
                    </a:ext>
                  </a:extLst>
                </a:gridCol>
                <a:gridCol w="797795">
                  <a:extLst>
                    <a:ext uri="{9D8B030D-6E8A-4147-A177-3AD203B41FA5}">
                      <a16:colId xmlns:a16="http://schemas.microsoft.com/office/drawing/2014/main" val="2885399365"/>
                    </a:ext>
                  </a:extLst>
                </a:gridCol>
                <a:gridCol w="552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9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6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61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58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91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24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3455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56874"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محدوده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vert="vert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مساحت قطعه (</a:t>
                      </a:r>
                      <a:r>
                        <a:rPr lang="en-US" sz="1200" dirty="0">
                          <a:effectLst/>
                          <a:cs typeface="B Nazanin" panose="00000400000000000000" pitchFamily="2" charset="-78"/>
                        </a:rPr>
                        <a:t>S</a:t>
                      </a: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)</a:t>
                      </a: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(مترمربع)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عرض معبر </a:t>
                      </a:r>
                      <a:r>
                        <a:rPr lang="fa-IR" sz="1200" dirty="0">
                          <a:effectLst/>
                          <a:cs typeface="B Nazanin" panose="00000400000000000000" pitchFamily="2" charset="-78"/>
                        </a:rPr>
                        <a:t>(</a:t>
                      </a:r>
                      <a:r>
                        <a:rPr lang="en-US" sz="1200" dirty="0">
                          <a:effectLst/>
                          <a:cs typeface="B Nazanin" panose="00000400000000000000" pitchFamily="2" charset="-78"/>
                        </a:rPr>
                        <a:t>W</a:t>
                      </a: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)</a:t>
                      </a: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(متر)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تعداد</a:t>
                      </a:r>
                      <a:r>
                        <a:rPr lang="fa-IR" sz="1200" baseline="0" dirty="0" smtClean="0">
                          <a:effectLst/>
                          <a:cs typeface="B Nazanin" panose="00000400000000000000" pitchFamily="2" charset="-78"/>
                        </a:rPr>
                        <a:t> طبقات (وضع موجود)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cs typeface="B Nazanin" panose="00000400000000000000" pitchFamily="2" charset="-78"/>
                        </a:rPr>
                        <a:t>حداکثر تعداد طبقات</a:t>
                      </a:r>
                      <a:endParaRPr lang="en-US" sz="120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effectLst/>
                          <a:cs typeface="B Nazanin" panose="00000400000000000000" pitchFamily="2" charset="-78"/>
                        </a:rPr>
                        <a:t> (روی پیلوت)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سطح اشغال  پایه(درصد)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ضریب تأمین پارکینگ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پیشروی</a:t>
                      </a:r>
                      <a:endParaRPr lang="en-US" sz="1200" dirty="0">
                        <a:effectLst/>
                        <a:cs typeface="B Nazanin" panose="00000400000000000000" pitchFamily="2" charset="-78"/>
                      </a:endParaRPr>
                    </a:p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(در طول قطعه)</a:t>
                      </a:r>
                      <a:r>
                        <a:rPr lang="en-US" sz="1200" dirty="0">
                          <a:effectLst/>
                          <a:cs typeface="B Nazanin" panose="00000400000000000000" pitchFamily="2" charset="-78"/>
                        </a:rPr>
                        <a:t>*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تخفیف صدور پروانه ساختمانی (درصد)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توضیحات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extLst>
                  <a:ext uri="{0D108BD9-81ED-4DB2-BD59-A6C34878D82A}">
                    <a16:rowId xmlns:a16="http://schemas.microsoft.com/office/drawing/2014/main" val="2034850344"/>
                  </a:ext>
                </a:extLst>
              </a:tr>
              <a:tr h="230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>
                          <a:effectLst/>
                          <a:cs typeface="B Nazanin" panose="00000400000000000000" pitchFamily="2" charset="-78"/>
                        </a:rPr>
                        <a:t>شمالی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جنوبی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069545"/>
                  </a:ext>
                </a:extLst>
              </a:tr>
              <a:tr h="230093">
                <a:tc rowSpan="7">
                  <a:txBody>
                    <a:bodyPr/>
                    <a:lstStyle/>
                    <a:p>
                      <a:pPr marL="71755" marR="71755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 نا صر آباد ومشعلدار </a:t>
                      </a:r>
                      <a:r>
                        <a:rPr lang="fa-IR" sz="1200" dirty="0">
                          <a:effectLst/>
                          <a:cs typeface="B Nazanin" panose="00000400000000000000" pitchFamily="2" charset="-78"/>
                        </a:rPr>
                        <a:t>و </a:t>
                      </a: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چوبیندر و خیرآباد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vert="vert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effectLst/>
                          <a:cs typeface="B Nazanin" panose="00000400000000000000" pitchFamily="2" charset="-78"/>
                        </a:rPr>
                        <a:t>S ˂</a:t>
                      </a:r>
                      <a:r>
                        <a:rPr lang="fa-IR" sz="1200" kern="1200" dirty="0" smtClean="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2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gridSpan="9"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اجازه ساخت حداکثر دو طبقه</a:t>
                      </a:r>
                      <a:r>
                        <a:rPr lang="fa-IR" sz="1200" baseline="0" dirty="0" smtClean="0">
                          <a:effectLst/>
                          <a:cs typeface="B Nazanin" panose="00000400000000000000" pitchFamily="2" charset="-78"/>
                        </a:rPr>
                        <a:t> با رعایت عقب نشینی و لحاظ سطح اشغال با رعایت همجواری</a:t>
                      </a:r>
                      <a:endParaRPr lang="en-US" sz="12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237">
                <a:tc vMerge="1">
                  <a:txBody>
                    <a:bodyPr/>
                    <a:lstStyle/>
                    <a:p>
                      <a:pPr marL="71755" marR="71755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58841" marR="58841" marT="0" marB="0" vert="vert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12</a:t>
                      </a:r>
                      <a:r>
                        <a:rPr lang="ar-SA" sz="1200" dirty="0" smtClean="0">
                          <a:effectLst/>
                          <a:cs typeface="B Nazanin" panose="00000400000000000000" pitchFamily="2" charset="-78"/>
                        </a:rPr>
                        <a:t>0</a:t>
                      </a:r>
                      <a:r>
                        <a:rPr lang="en-US" sz="1200" dirty="0" smtClean="0">
                          <a:effectLst/>
                          <a:cs typeface="B Nazanin" panose="00000400000000000000" pitchFamily="2" charset="-78"/>
                        </a:rPr>
                        <a:t>≤ S ˂</a:t>
                      </a: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cs typeface="B Nazanin" panose="00000400000000000000" pitchFamily="2" charset="-78"/>
                        </a:rPr>
                        <a:t>W ˂ </a:t>
                      </a: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1+1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1+1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80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80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-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70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just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extLst>
                  <a:ext uri="{0D108BD9-81ED-4DB2-BD59-A6C34878D82A}">
                    <a16:rowId xmlns:a16="http://schemas.microsoft.com/office/drawing/2014/main" val="4250506541"/>
                  </a:ext>
                </a:extLst>
              </a:tr>
              <a:tr h="3506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effectLst/>
                          <a:cs typeface="B Nazanin" panose="00000400000000000000" pitchFamily="2" charset="-78"/>
                        </a:rPr>
                        <a:t>W≥</a:t>
                      </a:r>
                      <a:r>
                        <a:rPr lang="fa-IR" sz="1200" kern="1200" dirty="0" smtClean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effectLst/>
                          <a:cs typeface="B Nazanin" panose="00000400000000000000" pitchFamily="2" charset="-78"/>
                        </a:rPr>
                        <a:t>2+1</a:t>
                      </a:r>
                      <a:endParaRPr lang="en-US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kern="1200" dirty="0" smtClean="0">
                          <a:effectLst/>
                          <a:cs typeface="B Nazanin" panose="00000400000000000000" pitchFamily="2" charset="-78"/>
                        </a:rPr>
                        <a:t>2+1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80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80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0.7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-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660756"/>
                  </a:ext>
                </a:extLst>
              </a:tr>
              <a:tr h="3644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24</a:t>
                      </a:r>
                      <a:r>
                        <a:rPr lang="ar-SA" sz="1200" dirty="0" smtClean="0">
                          <a:effectLst/>
                          <a:cs typeface="B Nazanin" panose="00000400000000000000" pitchFamily="2" charset="-78"/>
                        </a:rPr>
                        <a:t>0</a:t>
                      </a:r>
                      <a:r>
                        <a:rPr lang="en-US" sz="1200" dirty="0">
                          <a:effectLst/>
                          <a:cs typeface="B Nazanin" panose="00000400000000000000" pitchFamily="2" charset="-78"/>
                        </a:rPr>
                        <a:t>≤ S </a:t>
                      </a:r>
                      <a:r>
                        <a:rPr lang="en-US" sz="1200" dirty="0" smtClean="0">
                          <a:effectLst/>
                          <a:cs typeface="B Nazanin" panose="00000400000000000000" pitchFamily="2" charset="-78"/>
                        </a:rPr>
                        <a:t>˂</a:t>
                      </a: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12</a:t>
                      </a:r>
                      <a:r>
                        <a:rPr lang="ar-SA" sz="1200" dirty="0" smtClean="0">
                          <a:effectLst/>
                          <a:cs typeface="B Nazanin" panose="00000400000000000000" pitchFamily="2" charset="-78"/>
                        </a:rPr>
                        <a:t>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  <a:cs typeface="B Nazanin" panose="00000400000000000000" pitchFamily="2" charset="-78"/>
                        </a:rPr>
                        <a:t>W ˂ </a:t>
                      </a:r>
                      <a:r>
                        <a:rPr lang="ar-SA" sz="1200" smtClean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 smtClean="0">
                          <a:effectLst/>
                          <a:cs typeface="B Nazanin" panose="00000400000000000000" pitchFamily="2" charset="-78"/>
                        </a:rPr>
                        <a:t>1+2</a:t>
                      </a:r>
                      <a:r>
                        <a:rPr lang="en-US" sz="1200" dirty="0" smtClean="0">
                          <a:effectLst/>
                          <a:cs typeface="B Nazanin" panose="00000400000000000000" pitchFamily="2" charset="-78"/>
                        </a:rPr>
                        <a:t>**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 smtClean="0">
                          <a:effectLst/>
                          <a:cs typeface="B Nazanin" panose="00000400000000000000" pitchFamily="2" charset="-78"/>
                        </a:rPr>
                        <a:t>0.75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70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just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extLst>
                  <a:ext uri="{0D108BD9-81ED-4DB2-BD59-A6C34878D82A}">
                    <a16:rowId xmlns:a16="http://schemas.microsoft.com/office/drawing/2014/main" val="2267659099"/>
                  </a:ext>
                </a:extLst>
              </a:tr>
              <a:tr h="337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effectLst/>
                          <a:cs typeface="B Nazanin" panose="00000400000000000000" pitchFamily="2" charset="-78"/>
                        </a:rPr>
                        <a:t>W≥</a:t>
                      </a:r>
                      <a:r>
                        <a:rPr lang="fa-IR" sz="1200" kern="1200" dirty="0" smtClean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cs typeface="B Nazanin" panose="00000400000000000000" pitchFamily="2" charset="-78"/>
                        </a:rPr>
                        <a:t>3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 smtClean="0">
                          <a:effectLst/>
                          <a:cs typeface="B Nazanin" panose="00000400000000000000" pitchFamily="2" charset="-78"/>
                        </a:rPr>
                        <a:t>0.75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59727"/>
                  </a:ext>
                </a:extLst>
              </a:tr>
              <a:tr h="3789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  <a:cs typeface="B Nazanin" panose="00000400000000000000" pitchFamily="2" charset="-78"/>
                        </a:rPr>
                        <a:t>≤ </a:t>
                      </a:r>
                      <a:r>
                        <a:rPr lang="en-US" sz="1200">
                          <a:effectLst/>
                          <a:cs typeface="B Nazanin" panose="00000400000000000000" pitchFamily="2" charset="-78"/>
                        </a:rPr>
                        <a:t>S </a:t>
                      </a:r>
                      <a:r>
                        <a:rPr lang="ar-SA" sz="1200" smtClean="0">
                          <a:effectLst/>
                          <a:cs typeface="B Nazanin" panose="00000400000000000000" pitchFamily="2" charset="-78"/>
                        </a:rPr>
                        <a:t>240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smtClean="0">
                          <a:effectLst/>
                          <a:cs typeface="B Nazanin" panose="00000400000000000000" pitchFamily="2" charset="-78"/>
                        </a:rPr>
                        <a:t>W ˂ </a:t>
                      </a:r>
                      <a:r>
                        <a:rPr lang="ar-SA" sz="1200" smtClean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1+2</a:t>
                      </a:r>
                      <a:r>
                        <a:rPr lang="en-US" sz="1200" dirty="0">
                          <a:effectLst/>
                          <a:cs typeface="B Nazanin" panose="00000400000000000000" pitchFamily="2" charset="-78"/>
                        </a:rPr>
                        <a:t>**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0.75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 smtClean="0">
                          <a:effectLst/>
                          <a:cs typeface="B Nazanin" panose="00000400000000000000" pitchFamily="2" charset="-78"/>
                        </a:rPr>
                        <a:t>7</a:t>
                      </a: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rowSpan="2">
                  <a:txBody>
                    <a:bodyPr/>
                    <a:lstStyle/>
                    <a:p>
                      <a:pPr marL="0" marR="0" lvl="0" indent="0" algn="just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extLst>
                  <a:ext uri="{0D108BD9-81ED-4DB2-BD59-A6C34878D82A}">
                    <a16:rowId xmlns:a16="http://schemas.microsoft.com/office/drawing/2014/main" val="1925027983"/>
                  </a:ext>
                </a:extLst>
              </a:tr>
              <a:tr h="3774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effectLst/>
                          <a:cs typeface="B Nazanin" panose="00000400000000000000" pitchFamily="2" charset="-78"/>
                        </a:rPr>
                        <a:t>W≥</a:t>
                      </a:r>
                      <a:r>
                        <a:rPr lang="fa-IR" sz="1200" kern="1200" dirty="0" smtClean="0">
                          <a:effectLst/>
                          <a:cs typeface="B Nazanin" panose="00000400000000000000" pitchFamily="2" charset="-78"/>
                        </a:rPr>
                        <a:t>10</a:t>
                      </a:r>
                      <a:endParaRPr lang="en-US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cs typeface="B Nazanin" panose="00000400000000000000" pitchFamily="2" charset="-78"/>
                        </a:rPr>
                        <a:t>3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62626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65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60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dirty="0">
                          <a:effectLst/>
                          <a:cs typeface="B Nazanin" panose="00000400000000000000" pitchFamily="2" charset="-78"/>
                        </a:rPr>
                        <a:t>0.75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 smtClean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44131" marR="4413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707054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491803" y="997357"/>
            <a:ext cx="3350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 algn="r" rtl="1">
              <a:buFont typeface="Wingdings" panose="05000000000000000000" pitchFamily="2" charset="2"/>
              <a:buChar char="v"/>
              <a:defRPr/>
            </a:pPr>
            <a:r>
              <a:rPr lang="fa-IR" dirty="0">
                <a:solidFill>
                  <a:schemeClr val="accent4">
                    <a:lumMod val="50000"/>
                  </a:schemeClr>
                </a:solidFill>
                <a:cs typeface="B Titr" panose="00000700000000000000" pitchFamily="2" charset="-78"/>
              </a:rPr>
              <a:t>بسته تشویقی شهرسازی در سکونتگاه غیررسمی منفصل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38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41CD7F-AD35-431F-5674-BC34B9CE6D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68"/>
          <a:stretch/>
        </p:blipFill>
        <p:spPr>
          <a:xfrm>
            <a:off x="0" y="6296940"/>
            <a:ext cx="9144000" cy="5610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5942" y="2815772"/>
            <a:ext cx="6502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600" b="1" dirty="0" smtClean="0">
                <a:solidFill>
                  <a:schemeClr val="accent5">
                    <a:lumMod val="75000"/>
                  </a:schemeClr>
                </a:solidFill>
                <a:cs typeface="B Titr" panose="00000700000000000000" pitchFamily="2" charset="-78"/>
              </a:rPr>
              <a:t>با سپاس</a:t>
            </a:r>
          </a:p>
        </p:txBody>
      </p:sp>
    </p:spTree>
    <p:extLst>
      <p:ext uri="{BB962C8B-B14F-4D97-AF65-F5344CB8AC3E}">
        <p14:creationId xmlns:p14="http://schemas.microsoft.com/office/powerpoint/2010/main" val="411853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Yellow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3458</TotalTime>
  <Words>1559</Words>
  <Application>Microsoft Office PowerPoint</Application>
  <PresentationFormat>On-screen Show (4:3)</PresentationFormat>
  <Paragraphs>433</Paragraphs>
  <Slides>27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Arial</vt:lpstr>
      <vt:lpstr>B Lotus</vt:lpstr>
      <vt:lpstr>B Mitra</vt:lpstr>
      <vt:lpstr>B Nazanin</vt:lpstr>
      <vt:lpstr>B Titr</vt:lpstr>
      <vt:lpstr>Calibri</vt:lpstr>
      <vt:lpstr>Calibri Light</vt:lpstr>
      <vt:lpstr>IranNastaliq</vt:lpstr>
      <vt:lpstr>Montserrat</vt:lpstr>
      <vt:lpstr>Montserrat Light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محدوده بافت تاریخی </vt:lpstr>
      <vt:lpstr>PowerPoint Presentation</vt:lpstr>
      <vt:lpstr>PowerPoint Presentation</vt:lpstr>
      <vt:lpstr>نمونه نقشه معماری پلاک های واقع در محدوده میراث فرهنگی </vt:lpstr>
      <vt:lpstr>PowerPoint Presentation</vt:lpstr>
      <vt:lpstr> به منظور تشویق و رونق ساخت ساز در بافت فرسوده 5 درصد سطح اشغال جهت تعبیه و اجرای آسانسور افزوده شده  مطابق بند 19 مورخ 95/10/22  </vt:lpstr>
      <vt:lpstr>پلاک های زیر 100 متر مربع  (بند 4 مصوبه 87/2/29 )  75درصد با رعایت همجوار ها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MRT www.Win2Farsi.com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الهام کاکاوند</dc:creator>
  <cp:lastModifiedBy>سيد مجتبي پرپينچي</cp:lastModifiedBy>
  <cp:revision>470</cp:revision>
  <dcterms:created xsi:type="dcterms:W3CDTF">2024-10-07T04:47:37Z</dcterms:created>
  <dcterms:modified xsi:type="dcterms:W3CDTF">2026-06-13T07:17:05Z</dcterms:modified>
</cp:coreProperties>
</file>